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5"/>
    <p:sldMasterId id="214748366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</p:sldIdLst>
  <p:sldSz cy="5143500" cx="9144000"/>
  <p:notesSz cx="6858000" cy="9144000"/>
  <p:embeddedFontLst>
    <p:embeddedFont>
      <p:font typeface="Montserrat SemiBold"/>
      <p:regular r:id="rId30"/>
      <p:bold r:id="rId31"/>
      <p:italic r:id="rId32"/>
      <p:boldItalic r:id="rId33"/>
    </p:embeddedFont>
    <p:embeddedFont>
      <p:font typeface="Proxima Nova"/>
      <p:regular r:id="rId34"/>
      <p:bold r:id="rId35"/>
      <p:italic r:id="rId36"/>
      <p:boldItalic r:id="rId37"/>
    </p:embeddedFont>
    <p:embeddedFont>
      <p:font typeface="Montserrat"/>
      <p:regular r:id="rId38"/>
      <p:bold r:id="rId39"/>
      <p:italic r:id="rId40"/>
      <p:boldItalic r:id="rId41"/>
    </p:embeddedFont>
    <p:embeddedFont>
      <p:font typeface="Montserrat Medium"/>
      <p:regular r:id="rId42"/>
      <p:bold r:id="rId43"/>
      <p:italic r:id="rId44"/>
      <p:boldItalic r:id="rId45"/>
    </p:embeddedFont>
    <p:embeddedFont>
      <p:font typeface="Proxima Nova Semibold"/>
      <p:regular r:id="rId46"/>
      <p:bold r:id="rId47"/>
      <p:boldItalic r:id="rId48"/>
    </p:embeddedFont>
    <p:embeddedFont>
      <p:font typeface="Fira Sans Extra Condensed"/>
      <p:regular r:id="rId49"/>
      <p:bold r:id="rId50"/>
      <p:italic r:id="rId51"/>
      <p:boldItalic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68C5D37-53B6-493E-BDB8-764B5553054F}">
  <a:tblStyle styleId="{568C5D37-53B6-493E-BDB8-764B5553054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italic.fntdata"/><Relationship Id="rId42" Type="http://schemas.openxmlformats.org/officeDocument/2006/relationships/font" Target="fonts/MontserratMedium-regular.fntdata"/><Relationship Id="rId41" Type="http://schemas.openxmlformats.org/officeDocument/2006/relationships/font" Target="fonts/Montserrat-boldItalic.fntdata"/><Relationship Id="rId44" Type="http://schemas.openxmlformats.org/officeDocument/2006/relationships/font" Target="fonts/MontserratMedium-italic.fntdata"/><Relationship Id="rId43" Type="http://schemas.openxmlformats.org/officeDocument/2006/relationships/font" Target="fonts/MontserratMedium-bold.fntdata"/><Relationship Id="rId46" Type="http://schemas.openxmlformats.org/officeDocument/2006/relationships/font" Target="fonts/ProximaNovaSemibold-regular.fntdata"/><Relationship Id="rId45" Type="http://schemas.openxmlformats.org/officeDocument/2006/relationships/font" Target="fonts/MontserratMedium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font" Target="fonts/ProximaNovaSemibold-boldItalic.fntdata"/><Relationship Id="rId47" Type="http://schemas.openxmlformats.org/officeDocument/2006/relationships/font" Target="fonts/ProximaNovaSemibold-bold.fntdata"/><Relationship Id="rId49" Type="http://schemas.openxmlformats.org/officeDocument/2006/relationships/font" Target="fonts/FiraSansExtraCondensed-regular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MontserratSemiBold-bold.fntdata"/><Relationship Id="rId30" Type="http://schemas.openxmlformats.org/officeDocument/2006/relationships/font" Target="fonts/MontserratSemiBold-regular.fntdata"/><Relationship Id="rId33" Type="http://schemas.openxmlformats.org/officeDocument/2006/relationships/font" Target="fonts/MontserratSemiBold-boldItalic.fntdata"/><Relationship Id="rId32" Type="http://schemas.openxmlformats.org/officeDocument/2006/relationships/font" Target="fonts/MontserratSemiBold-italic.fntdata"/><Relationship Id="rId35" Type="http://schemas.openxmlformats.org/officeDocument/2006/relationships/font" Target="fonts/ProximaNova-bold.fntdata"/><Relationship Id="rId34" Type="http://schemas.openxmlformats.org/officeDocument/2006/relationships/font" Target="fonts/ProximaNova-regular.fntdata"/><Relationship Id="rId37" Type="http://schemas.openxmlformats.org/officeDocument/2006/relationships/font" Target="fonts/ProximaNova-boldItalic.fntdata"/><Relationship Id="rId36" Type="http://schemas.openxmlformats.org/officeDocument/2006/relationships/font" Target="fonts/ProximaNova-italic.fntdata"/><Relationship Id="rId39" Type="http://schemas.openxmlformats.org/officeDocument/2006/relationships/font" Target="fonts/Montserrat-bold.fntdata"/><Relationship Id="rId38" Type="http://schemas.openxmlformats.org/officeDocument/2006/relationships/font" Target="fonts/Montserrat-regular.fntdata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font" Target="fonts/FiraSansExtraCondensed-italic.fntdata"/><Relationship Id="rId50" Type="http://schemas.openxmlformats.org/officeDocument/2006/relationships/font" Target="fonts/FiraSansExtraCondensed-bold.fntdata"/><Relationship Id="rId52" Type="http://schemas.openxmlformats.org/officeDocument/2006/relationships/font" Target="fonts/FiraSansExtraCondensed-boldItalic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25fc6f885e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g25fc6f885e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2a5868fc0f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6" name="Google Shape;626;g2a5868fc0f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2a5868fc0f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2a5868fc0f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g2a5868fc0f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4" name="Google Shape;764;g2a5868fc0f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2a5868fc0f2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Google Shape;791;g2a5868fc0f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g2a5868fc0f2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6" name="Google Shape;816;g2a5868fc0f2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g2b42ff478a0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1" name="Google Shape;871;g2b42ff478a0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g2a5868fc0f2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9" name="Google Shape;899;g2a5868fc0f2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g2a5868fc0f2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1" name="Google Shape;921;g2a5868fc0f2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7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g2a5868fc0f2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9" name="Google Shape;979;g2a5868fc0f2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5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g2a5868fc0f2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7" name="Google Shape;1047;g2a5868fc0f2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de95a381e3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de95a381e3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2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g206bb20327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4" name="Google Shape;1054;g206bb20327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7" name="Shape 1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" name="Google Shape;1318;g206c8bf2e1f_0_5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9" name="Google Shape;1319;g206c8bf2e1f_0_5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4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" name="Google Shape;1325;g206c8bf2e1f_0_5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6" name="Google Shape;1326;g206c8bf2e1f_0_5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de95a381e3_0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de95a381e3_0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de95a381e3_0_5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de95a381e3_0_5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de95a381e3_0_10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1de95a381e3_0_1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2a5868fc0f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2a5868fc0f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21b6cc432ef_0_9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21b6cc432ef_0_9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2a5868fc0f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2a5868fc0f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2a5868fc0f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2a5868fc0f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15100" y="1577992"/>
            <a:ext cx="4487400" cy="155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15100" y="3135908"/>
            <a:ext cx="4487400" cy="4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hasCustomPrompt="1" type="title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/>
          <p:nvPr>
            <p:ph idx="1" type="subTitle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720000" y="2179625"/>
            <a:ext cx="77040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" name="Google Shape;13;p3"/>
          <p:cNvSpPr txBox="1"/>
          <p:nvPr>
            <p:ph hasCustomPrompt="1" idx="2" type="title"/>
          </p:nvPr>
        </p:nvSpPr>
        <p:spPr>
          <a:xfrm>
            <a:off x="2996550" y="1337825"/>
            <a:ext cx="3150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2391925" y="3132175"/>
            <a:ext cx="43602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7" name="Google Shape;17;p4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idx="1" type="subTitle"/>
          </p:nvPr>
        </p:nvSpPr>
        <p:spPr>
          <a:xfrm>
            <a:off x="1181425" y="2303125"/>
            <a:ext cx="2907600" cy="71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0" name="Google Shape;20;p5"/>
          <p:cNvSpPr txBox="1"/>
          <p:nvPr>
            <p:ph idx="2" type="subTitle"/>
          </p:nvPr>
        </p:nvSpPr>
        <p:spPr>
          <a:xfrm>
            <a:off x="4836300" y="2303125"/>
            <a:ext cx="2907600" cy="71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1" name="Google Shape;21;p5"/>
          <p:cNvSpPr txBox="1"/>
          <p:nvPr>
            <p:ph idx="3" type="subTitle"/>
          </p:nvPr>
        </p:nvSpPr>
        <p:spPr>
          <a:xfrm>
            <a:off x="1181425" y="2917150"/>
            <a:ext cx="29076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4" type="subTitle"/>
          </p:nvPr>
        </p:nvSpPr>
        <p:spPr>
          <a:xfrm>
            <a:off x="4836300" y="2917150"/>
            <a:ext cx="29076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lt1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/>
          <p:nvPr>
            <p:ph idx="1" type="body"/>
          </p:nvPr>
        </p:nvSpPr>
        <p:spPr>
          <a:xfrm>
            <a:off x="720000" y="1152475"/>
            <a:ext cx="3322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8" name="Google Shape;28;p7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>
            <p:ph type="title"/>
          </p:nvPr>
        </p:nvSpPr>
        <p:spPr>
          <a:xfrm>
            <a:off x="720000" y="367423"/>
            <a:ext cx="77040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3" name="Google Shape;33;p9"/>
          <p:cNvSpPr txBox="1"/>
          <p:nvPr>
            <p:ph idx="1" type="subTitle"/>
          </p:nvPr>
        </p:nvSpPr>
        <p:spPr>
          <a:xfrm>
            <a:off x="2241550" y="1348750"/>
            <a:ext cx="4661100" cy="168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5100" y="1096600"/>
            <a:ext cx="7713600" cy="35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E2A47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42" name="Google Shape;42;p13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bit.ly/3A1uf1Q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bit.ly/3A1uf1Q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bit.ly/3A1uf1Q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bit.ly/3A1uf1Q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docs.google.com/spreadsheets/d/1sQHwcUEbe_fopTTs799hhWaMwpcLgJXZukA5-GB0OFE/copy#gid=509368585" TargetMode="External"/><Relationship Id="rId4" Type="http://schemas.openxmlformats.org/officeDocument/2006/relationships/image" Target="../media/image1.png"/><Relationship Id="rId5" Type="http://schemas.openxmlformats.org/officeDocument/2006/relationships/hyperlink" Target="https://bit.ly/3A1uf1Q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bit.ly/3A1uf1Q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bit.ly/3A1uf1Q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bit.ly/3A1uf1Q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bit.ly/3A1uf1Q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bit.ly/3A1uf1Q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bit.ly/3A1uf1Q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bit.ly/3A1uf1Q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bit.ly/3A1uf1Q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://bit.ly/2PfT4lq" TargetMode="External"/><Relationship Id="rId4" Type="http://schemas.openxmlformats.org/officeDocument/2006/relationships/hyperlink" Target="http://bit.ly/33VAFh3" TargetMode="External"/><Relationship Id="rId5" Type="http://schemas.openxmlformats.org/officeDocument/2006/relationships/hyperlink" Target="http://bit.ly/30B07Gq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bit.ly/2ZjL1pd" TargetMode="External"/><Relationship Id="rId4" Type="http://schemas.openxmlformats.org/officeDocument/2006/relationships/hyperlink" Target="https://bit.ly/2ZjL1pd" TargetMode="External"/><Relationship Id="rId5" Type="http://schemas.openxmlformats.org/officeDocument/2006/relationships/hyperlink" Target="http://bit.ly/30B07Gq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bit.ly/3A1uf1Q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bit.ly/3A1uf1Q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bit.ly/3A1uf1Q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bit.ly/3A1uf1Q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bit.ly/3A1uf1Q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bit.ly/3A1uf1Q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bit.ly/3A1uf1Q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5"/>
          <p:cNvSpPr txBox="1"/>
          <p:nvPr>
            <p:ph type="ctrTitle"/>
          </p:nvPr>
        </p:nvSpPr>
        <p:spPr>
          <a:xfrm>
            <a:off x="715100" y="1577992"/>
            <a:ext cx="4487400" cy="155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</a:t>
            </a:r>
            <a:r>
              <a:rPr lang="en"/>
              <a:t> </a:t>
            </a:r>
            <a:r>
              <a:rPr lang="en"/>
              <a:t>to Code</a:t>
            </a:r>
            <a:r>
              <a:rPr lang="en"/>
              <a:t> Infographics</a:t>
            </a:r>
            <a:endParaRPr/>
          </a:p>
        </p:txBody>
      </p:sp>
      <p:sp>
        <p:nvSpPr>
          <p:cNvPr id="49" name="Google Shape;49;p15"/>
          <p:cNvSpPr txBox="1"/>
          <p:nvPr>
            <p:ph idx="1" type="subTitle"/>
          </p:nvPr>
        </p:nvSpPr>
        <p:spPr>
          <a:xfrm>
            <a:off x="715100" y="3135908"/>
            <a:ext cx="4487400" cy="4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is where this template begins</a:t>
            </a:r>
            <a:endParaRPr/>
          </a:p>
        </p:txBody>
      </p:sp>
      <p:sp>
        <p:nvSpPr>
          <p:cNvPr id="50" name="Google Shape;50;p15"/>
          <p:cNvSpPr txBox="1"/>
          <p:nvPr/>
        </p:nvSpPr>
        <p:spPr>
          <a:xfrm>
            <a:off x="3072000" y="4841650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template has been created by </a:t>
            </a:r>
            <a:r>
              <a:rPr b="1" lang="en" sz="8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endParaRPr b="1"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51" name="Google Shape;51;p15"/>
          <p:cNvGrpSpPr/>
          <p:nvPr/>
        </p:nvGrpSpPr>
        <p:grpSpPr>
          <a:xfrm>
            <a:off x="5556227" y="1441802"/>
            <a:ext cx="2854585" cy="2335958"/>
            <a:chOff x="5556227" y="1279180"/>
            <a:chExt cx="2854585" cy="2335958"/>
          </a:xfrm>
        </p:grpSpPr>
        <p:grpSp>
          <p:nvGrpSpPr>
            <p:cNvPr id="52" name="Google Shape;52;p15"/>
            <p:cNvGrpSpPr/>
            <p:nvPr/>
          </p:nvGrpSpPr>
          <p:grpSpPr>
            <a:xfrm>
              <a:off x="5556227" y="1279180"/>
              <a:ext cx="2854585" cy="2335958"/>
              <a:chOff x="5573514" y="1216004"/>
              <a:chExt cx="2994111" cy="2450134"/>
            </a:xfrm>
          </p:grpSpPr>
          <p:sp>
            <p:nvSpPr>
              <p:cNvPr id="53" name="Google Shape;53;p15"/>
              <p:cNvSpPr/>
              <p:nvPr/>
            </p:nvSpPr>
            <p:spPr>
              <a:xfrm>
                <a:off x="5946792" y="1426852"/>
                <a:ext cx="2475348" cy="1764800"/>
              </a:xfrm>
              <a:custGeom>
                <a:rect b="b" l="l" r="r" t="t"/>
                <a:pathLst>
                  <a:path extrusionOk="0" h="351" w="493">
                    <a:moveTo>
                      <a:pt x="475" y="351"/>
                    </a:moveTo>
                    <a:cubicBezTo>
                      <a:pt x="18" y="351"/>
                      <a:pt x="18" y="351"/>
                      <a:pt x="18" y="351"/>
                    </a:cubicBezTo>
                    <a:cubicBezTo>
                      <a:pt x="8" y="351"/>
                      <a:pt x="0" y="343"/>
                      <a:pt x="0" y="333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8"/>
                      <a:pt x="8" y="0"/>
                      <a:pt x="18" y="0"/>
                    </a:cubicBezTo>
                    <a:cubicBezTo>
                      <a:pt x="475" y="0"/>
                      <a:pt x="475" y="0"/>
                      <a:pt x="475" y="0"/>
                    </a:cubicBezTo>
                    <a:cubicBezTo>
                      <a:pt x="485" y="0"/>
                      <a:pt x="493" y="8"/>
                      <a:pt x="493" y="18"/>
                    </a:cubicBezTo>
                    <a:cubicBezTo>
                      <a:pt x="493" y="333"/>
                      <a:pt x="493" y="333"/>
                      <a:pt x="493" y="333"/>
                    </a:cubicBezTo>
                    <a:cubicBezTo>
                      <a:pt x="493" y="343"/>
                      <a:pt x="485" y="351"/>
                      <a:pt x="475" y="35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" name="Google Shape;54;p15"/>
              <p:cNvSpPr/>
              <p:nvPr/>
            </p:nvSpPr>
            <p:spPr>
              <a:xfrm>
                <a:off x="6052216" y="1513301"/>
                <a:ext cx="2264501" cy="1522324"/>
              </a:xfrm>
              <a:custGeom>
                <a:rect b="b" l="l" r="r" t="t"/>
                <a:pathLst>
                  <a:path extrusionOk="0" h="303" w="451">
                    <a:moveTo>
                      <a:pt x="440" y="303"/>
                    </a:moveTo>
                    <a:cubicBezTo>
                      <a:pt x="11" y="303"/>
                      <a:pt x="11" y="303"/>
                      <a:pt x="11" y="303"/>
                    </a:cubicBezTo>
                    <a:cubicBezTo>
                      <a:pt x="5" y="303"/>
                      <a:pt x="0" y="298"/>
                      <a:pt x="0" y="29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440" y="0"/>
                      <a:pt x="440" y="0"/>
                      <a:pt x="440" y="0"/>
                    </a:cubicBezTo>
                    <a:cubicBezTo>
                      <a:pt x="446" y="0"/>
                      <a:pt x="451" y="5"/>
                      <a:pt x="451" y="11"/>
                    </a:cubicBezTo>
                    <a:cubicBezTo>
                      <a:pt x="451" y="292"/>
                      <a:pt x="451" y="292"/>
                      <a:pt x="451" y="292"/>
                    </a:cubicBezTo>
                    <a:cubicBezTo>
                      <a:pt x="451" y="298"/>
                      <a:pt x="446" y="303"/>
                      <a:pt x="440" y="30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" name="Google Shape;55;p15"/>
              <p:cNvSpPr/>
              <p:nvPr/>
            </p:nvSpPr>
            <p:spPr>
              <a:xfrm>
                <a:off x="5841368" y="3122072"/>
                <a:ext cx="2690413" cy="141269"/>
              </a:xfrm>
              <a:custGeom>
                <a:rect b="b" l="l" r="r" t="t"/>
                <a:pathLst>
                  <a:path extrusionOk="0" h="28" w="536">
                    <a:moveTo>
                      <a:pt x="2" y="0"/>
                    </a:moveTo>
                    <a:cubicBezTo>
                      <a:pt x="1" y="3"/>
                      <a:pt x="0" y="6"/>
                      <a:pt x="0" y="9"/>
                    </a:cubicBezTo>
                    <a:cubicBezTo>
                      <a:pt x="0" y="19"/>
                      <a:pt x="8" y="28"/>
                      <a:pt x="19" y="28"/>
                    </a:cubicBezTo>
                    <a:cubicBezTo>
                      <a:pt x="517" y="28"/>
                      <a:pt x="517" y="28"/>
                      <a:pt x="517" y="28"/>
                    </a:cubicBezTo>
                    <a:cubicBezTo>
                      <a:pt x="527" y="28"/>
                      <a:pt x="536" y="19"/>
                      <a:pt x="536" y="9"/>
                    </a:cubicBezTo>
                    <a:cubicBezTo>
                      <a:pt x="536" y="6"/>
                      <a:pt x="535" y="3"/>
                      <a:pt x="533" y="0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" name="Google Shape;56;p15"/>
              <p:cNvSpPr/>
              <p:nvPr/>
            </p:nvSpPr>
            <p:spPr>
              <a:xfrm>
                <a:off x="5851910" y="3212737"/>
                <a:ext cx="2665112" cy="50604"/>
              </a:xfrm>
              <a:custGeom>
                <a:rect b="b" l="l" r="r" t="t"/>
                <a:pathLst>
                  <a:path extrusionOk="0" h="10" w="531">
                    <a:moveTo>
                      <a:pt x="0" y="0"/>
                    </a:moveTo>
                    <a:cubicBezTo>
                      <a:pt x="3" y="6"/>
                      <a:pt x="9" y="10"/>
                      <a:pt x="17" y="10"/>
                    </a:cubicBezTo>
                    <a:cubicBezTo>
                      <a:pt x="515" y="10"/>
                      <a:pt x="515" y="10"/>
                      <a:pt x="515" y="10"/>
                    </a:cubicBezTo>
                    <a:cubicBezTo>
                      <a:pt x="522" y="10"/>
                      <a:pt x="528" y="6"/>
                      <a:pt x="53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" name="Google Shape;57;p15"/>
              <p:cNvSpPr/>
              <p:nvPr/>
            </p:nvSpPr>
            <p:spPr>
              <a:xfrm>
                <a:off x="6157639" y="1669328"/>
                <a:ext cx="200306" cy="29519"/>
              </a:xfrm>
              <a:custGeom>
                <a:rect b="b" l="l" r="r" t="t"/>
                <a:pathLst>
                  <a:path extrusionOk="0" h="6" w="40">
                    <a:moveTo>
                      <a:pt x="37" y="6"/>
                    </a:moveTo>
                    <a:cubicBezTo>
                      <a:pt x="3" y="6"/>
                      <a:pt x="3" y="6"/>
                      <a:pt x="3" y="6"/>
                    </a:cubicBezTo>
                    <a:cubicBezTo>
                      <a:pt x="1" y="6"/>
                      <a:pt x="0" y="5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9" y="0"/>
                      <a:pt x="40" y="1"/>
                      <a:pt x="40" y="3"/>
                    </a:cubicBezTo>
                    <a:cubicBezTo>
                      <a:pt x="40" y="3"/>
                      <a:pt x="40" y="3"/>
                      <a:pt x="40" y="3"/>
                    </a:cubicBezTo>
                    <a:cubicBezTo>
                      <a:pt x="40" y="5"/>
                      <a:pt x="39" y="6"/>
                      <a:pt x="37" y="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" name="Google Shape;58;p15"/>
              <p:cNvSpPr/>
              <p:nvPr/>
            </p:nvSpPr>
            <p:spPr>
              <a:xfrm>
                <a:off x="7437483" y="1669328"/>
                <a:ext cx="200306" cy="29519"/>
              </a:xfrm>
              <a:custGeom>
                <a:rect b="b" l="l" r="r" t="t"/>
                <a:pathLst>
                  <a:path extrusionOk="0" h="6" w="40">
                    <a:moveTo>
                      <a:pt x="37" y="6"/>
                    </a:moveTo>
                    <a:cubicBezTo>
                      <a:pt x="3" y="6"/>
                      <a:pt x="3" y="6"/>
                      <a:pt x="3" y="6"/>
                    </a:cubicBezTo>
                    <a:cubicBezTo>
                      <a:pt x="1" y="6"/>
                      <a:pt x="0" y="5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9" y="0"/>
                      <a:pt x="40" y="1"/>
                      <a:pt x="40" y="3"/>
                    </a:cubicBezTo>
                    <a:cubicBezTo>
                      <a:pt x="40" y="3"/>
                      <a:pt x="40" y="3"/>
                      <a:pt x="40" y="3"/>
                    </a:cubicBezTo>
                    <a:cubicBezTo>
                      <a:pt x="40" y="5"/>
                      <a:pt x="39" y="6"/>
                      <a:pt x="37" y="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" name="Google Shape;59;p15"/>
              <p:cNvSpPr/>
              <p:nvPr/>
            </p:nvSpPr>
            <p:spPr>
              <a:xfrm>
                <a:off x="6404330" y="1669328"/>
                <a:ext cx="997309" cy="29519"/>
              </a:xfrm>
              <a:custGeom>
                <a:rect b="b" l="l" r="r" t="t"/>
                <a:pathLst>
                  <a:path extrusionOk="0" h="6" w="199">
                    <a:moveTo>
                      <a:pt x="195" y="6"/>
                    </a:moveTo>
                    <a:cubicBezTo>
                      <a:pt x="4" y="6"/>
                      <a:pt x="4" y="6"/>
                      <a:pt x="4" y="6"/>
                    </a:cubicBezTo>
                    <a:cubicBezTo>
                      <a:pt x="2" y="6"/>
                      <a:pt x="0" y="5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195" y="0"/>
                      <a:pt x="195" y="0"/>
                      <a:pt x="195" y="0"/>
                    </a:cubicBezTo>
                    <a:cubicBezTo>
                      <a:pt x="197" y="0"/>
                      <a:pt x="199" y="1"/>
                      <a:pt x="199" y="3"/>
                    </a:cubicBezTo>
                    <a:cubicBezTo>
                      <a:pt x="199" y="3"/>
                      <a:pt x="199" y="3"/>
                      <a:pt x="199" y="3"/>
                    </a:cubicBezTo>
                    <a:cubicBezTo>
                      <a:pt x="199" y="5"/>
                      <a:pt x="197" y="6"/>
                      <a:pt x="195" y="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" name="Google Shape;60;p15"/>
              <p:cNvSpPr/>
              <p:nvPr/>
            </p:nvSpPr>
            <p:spPr>
              <a:xfrm>
                <a:off x="6404330" y="1734690"/>
                <a:ext cx="339465" cy="33736"/>
              </a:xfrm>
              <a:custGeom>
                <a:rect b="b" l="l" r="r" t="t"/>
                <a:pathLst>
                  <a:path extrusionOk="0" h="7" w="68">
                    <a:moveTo>
                      <a:pt x="65" y="7"/>
                    </a:moveTo>
                    <a:cubicBezTo>
                      <a:pt x="4" y="7"/>
                      <a:pt x="4" y="7"/>
                      <a:pt x="4" y="7"/>
                    </a:cubicBezTo>
                    <a:cubicBezTo>
                      <a:pt x="2" y="7"/>
                      <a:pt x="0" y="5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67" y="0"/>
                      <a:pt x="68" y="2"/>
                      <a:pt x="68" y="4"/>
                    </a:cubicBezTo>
                    <a:cubicBezTo>
                      <a:pt x="68" y="4"/>
                      <a:pt x="68" y="4"/>
                      <a:pt x="68" y="4"/>
                    </a:cubicBezTo>
                    <a:cubicBezTo>
                      <a:pt x="68" y="5"/>
                      <a:pt x="67" y="7"/>
                      <a:pt x="65" y="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" name="Google Shape;61;p15"/>
              <p:cNvSpPr/>
              <p:nvPr/>
            </p:nvSpPr>
            <p:spPr>
              <a:xfrm>
                <a:off x="6775422" y="1734690"/>
                <a:ext cx="476515" cy="33736"/>
              </a:xfrm>
              <a:custGeom>
                <a:rect b="b" l="l" r="r" t="t"/>
                <a:pathLst>
                  <a:path extrusionOk="0" h="7" w="95">
                    <a:moveTo>
                      <a:pt x="91" y="7"/>
                    </a:moveTo>
                    <a:cubicBezTo>
                      <a:pt x="3" y="7"/>
                      <a:pt x="3" y="7"/>
                      <a:pt x="3" y="7"/>
                    </a:cubicBezTo>
                    <a:cubicBezTo>
                      <a:pt x="1" y="7"/>
                      <a:pt x="0" y="5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1" y="0"/>
                      <a:pt x="3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93" y="0"/>
                      <a:pt x="95" y="2"/>
                      <a:pt x="95" y="4"/>
                    </a:cubicBezTo>
                    <a:cubicBezTo>
                      <a:pt x="95" y="4"/>
                      <a:pt x="95" y="4"/>
                      <a:pt x="95" y="4"/>
                    </a:cubicBezTo>
                    <a:cubicBezTo>
                      <a:pt x="95" y="5"/>
                      <a:pt x="93" y="7"/>
                      <a:pt x="91" y="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" name="Google Shape;62;p15"/>
              <p:cNvSpPr/>
              <p:nvPr/>
            </p:nvSpPr>
            <p:spPr>
              <a:xfrm>
                <a:off x="7266697" y="1734690"/>
                <a:ext cx="134942" cy="33736"/>
              </a:xfrm>
              <a:custGeom>
                <a:rect b="b" l="l" r="r" t="t"/>
                <a:pathLst>
                  <a:path extrusionOk="0" h="7" w="27">
                    <a:moveTo>
                      <a:pt x="24" y="7"/>
                    </a:moveTo>
                    <a:cubicBezTo>
                      <a:pt x="3" y="7"/>
                      <a:pt x="3" y="7"/>
                      <a:pt x="3" y="7"/>
                    </a:cubicBezTo>
                    <a:cubicBezTo>
                      <a:pt x="1" y="7"/>
                      <a:pt x="0" y="5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1" y="0"/>
                      <a:pt x="3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0"/>
                      <a:pt x="27" y="2"/>
                      <a:pt x="27" y="4"/>
                    </a:cubicBezTo>
                    <a:cubicBezTo>
                      <a:pt x="27" y="4"/>
                      <a:pt x="27" y="4"/>
                      <a:pt x="27" y="4"/>
                    </a:cubicBezTo>
                    <a:cubicBezTo>
                      <a:pt x="27" y="5"/>
                      <a:pt x="25" y="7"/>
                      <a:pt x="24" y="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" name="Google Shape;63;p15"/>
              <p:cNvSpPr/>
              <p:nvPr/>
            </p:nvSpPr>
            <p:spPr>
              <a:xfrm>
                <a:off x="6404330" y="2061506"/>
                <a:ext cx="997309" cy="33736"/>
              </a:xfrm>
              <a:custGeom>
                <a:rect b="b" l="l" r="r" t="t"/>
                <a:pathLst>
                  <a:path extrusionOk="0" h="7" w="199">
                    <a:moveTo>
                      <a:pt x="195" y="7"/>
                    </a:moveTo>
                    <a:cubicBezTo>
                      <a:pt x="4" y="7"/>
                      <a:pt x="4" y="7"/>
                      <a:pt x="4" y="7"/>
                    </a:cubicBezTo>
                    <a:cubicBezTo>
                      <a:pt x="2" y="7"/>
                      <a:pt x="0" y="5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195" y="0"/>
                      <a:pt x="195" y="0"/>
                      <a:pt x="195" y="0"/>
                    </a:cubicBezTo>
                    <a:cubicBezTo>
                      <a:pt x="197" y="0"/>
                      <a:pt x="199" y="2"/>
                      <a:pt x="199" y="4"/>
                    </a:cubicBezTo>
                    <a:cubicBezTo>
                      <a:pt x="199" y="4"/>
                      <a:pt x="199" y="4"/>
                      <a:pt x="199" y="4"/>
                    </a:cubicBezTo>
                    <a:cubicBezTo>
                      <a:pt x="199" y="5"/>
                      <a:pt x="197" y="7"/>
                      <a:pt x="195" y="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" name="Google Shape;64;p15"/>
              <p:cNvSpPr/>
              <p:nvPr/>
            </p:nvSpPr>
            <p:spPr>
              <a:xfrm>
                <a:off x="6157639" y="2131085"/>
                <a:ext cx="200306" cy="29519"/>
              </a:xfrm>
              <a:custGeom>
                <a:rect b="b" l="l" r="r" t="t"/>
                <a:pathLst>
                  <a:path extrusionOk="0" h="6" w="40">
                    <a:moveTo>
                      <a:pt x="37" y="6"/>
                    </a:moveTo>
                    <a:cubicBezTo>
                      <a:pt x="3" y="6"/>
                      <a:pt x="3" y="6"/>
                      <a:pt x="3" y="6"/>
                    </a:cubicBezTo>
                    <a:cubicBezTo>
                      <a:pt x="1" y="6"/>
                      <a:pt x="0" y="5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9" y="0"/>
                      <a:pt x="40" y="1"/>
                      <a:pt x="40" y="3"/>
                    </a:cubicBezTo>
                    <a:cubicBezTo>
                      <a:pt x="40" y="3"/>
                      <a:pt x="40" y="3"/>
                      <a:pt x="40" y="3"/>
                    </a:cubicBezTo>
                    <a:cubicBezTo>
                      <a:pt x="40" y="5"/>
                      <a:pt x="39" y="6"/>
                      <a:pt x="37" y="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" name="Google Shape;65;p15"/>
              <p:cNvSpPr/>
              <p:nvPr/>
            </p:nvSpPr>
            <p:spPr>
              <a:xfrm>
                <a:off x="7437483" y="2131085"/>
                <a:ext cx="200306" cy="29519"/>
              </a:xfrm>
              <a:custGeom>
                <a:rect b="b" l="l" r="r" t="t"/>
                <a:pathLst>
                  <a:path extrusionOk="0" h="6" w="40">
                    <a:moveTo>
                      <a:pt x="37" y="6"/>
                    </a:moveTo>
                    <a:cubicBezTo>
                      <a:pt x="3" y="6"/>
                      <a:pt x="3" y="6"/>
                      <a:pt x="3" y="6"/>
                    </a:cubicBezTo>
                    <a:cubicBezTo>
                      <a:pt x="1" y="6"/>
                      <a:pt x="0" y="5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9" y="0"/>
                      <a:pt x="40" y="1"/>
                      <a:pt x="40" y="3"/>
                    </a:cubicBezTo>
                    <a:cubicBezTo>
                      <a:pt x="40" y="3"/>
                      <a:pt x="40" y="3"/>
                      <a:pt x="40" y="3"/>
                    </a:cubicBezTo>
                    <a:cubicBezTo>
                      <a:pt x="40" y="5"/>
                      <a:pt x="39" y="6"/>
                      <a:pt x="37" y="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5"/>
              <p:cNvSpPr/>
              <p:nvPr/>
            </p:nvSpPr>
            <p:spPr>
              <a:xfrm>
                <a:off x="6404330" y="2131085"/>
                <a:ext cx="339465" cy="29519"/>
              </a:xfrm>
              <a:custGeom>
                <a:rect b="b" l="l" r="r" t="t"/>
                <a:pathLst>
                  <a:path extrusionOk="0" h="6" w="68">
                    <a:moveTo>
                      <a:pt x="65" y="6"/>
                    </a:moveTo>
                    <a:cubicBezTo>
                      <a:pt x="4" y="6"/>
                      <a:pt x="4" y="6"/>
                      <a:pt x="4" y="6"/>
                    </a:cubicBezTo>
                    <a:cubicBezTo>
                      <a:pt x="2" y="6"/>
                      <a:pt x="0" y="5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67" y="0"/>
                      <a:pt x="68" y="1"/>
                      <a:pt x="68" y="3"/>
                    </a:cubicBezTo>
                    <a:cubicBezTo>
                      <a:pt x="68" y="3"/>
                      <a:pt x="68" y="3"/>
                      <a:pt x="68" y="3"/>
                    </a:cubicBezTo>
                    <a:cubicBezTo>
                      <a:pt x="68" y="5"/>
                      <a:pt x="67" y="6"/>
                      <a:pt x="65" y="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5"/>
              <p:cNvSpPr/>
              <p:nvPr/>
            </p:nvSpPr>
            <p:spPr>
              <a:xfrm>
                <a:off x="6775422" y="2131085"/>
                <a:ext cx="476515" cy="29519"/>
              </a:xfrm>
              <a:custGeom>
                <a:rect b="b" l="l" r="r" t="t"/>
                <a:pathLst>
                  <a:path extrusionOk="0" h="6" w="95">
                    <a:moveTo>
                      <a:pt x="91" y="6"/>
                    </a:moveTo>
                    <a:cubicBezTo>
                      <a:pt x="3" y="6"/>
                      <a:pt x="3" y="6"/>
                      <a:pt x="3" y="6"/>
                    </a:cubicBezTo>
                    <a:cubicBezTo>
                      <a:pt x="1" y="6"/>
                      <a:pt x="0" y="5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93" y="0"/>
                      <a:pt x="95" y="1"/>
                      <a:pt x="95" y="3"/>
                    </a:cubicBezTo>
                    <a:cubicBezTo>
                      <a:pt x="95" y="3"/>
                      <a:pt x="95" y="3"/>
                      <a:pt x="95" y="3"/>
                    </a:cubicBezTo>
                    <a:cubicBezTo>
                      <a:pt x="95" y="5"/>
                      <a:pt x="93" y="6"/>
                      <a:pt x="91" y="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5"/>
              <p:cNvSpPr/>
              <p:nvPr/>
            </p:nvSpPr>
            <p:spPr>
              <a:xfrm>
                <a:off x="7266697" y="2131085"/>
                <a:ext cx="134942" cy="29519"/>
              </a:xfrm>
              <a:custGeom>
                <a:rect b="b" l="l" r="r" t="t"/>
                <a:pathLst>
                  <a:path extrusionOk="0" h="6" w="27">
                    <a:moveTo>
                      <a:pt x="24" y="6"/>
                    </a:moveTo>
                    <a:cubicBezTo>
                      <a:pt x="3" y="6"/>
                      <a:pt x="3" y="6"/>
                      <a:pt x="3" y="6"/>
                    </a:cubicBezTo>
                    <a:cubicBezTo>
                      <a:pt x="1" y="6"/>
                      <a:pt x="0" y="5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0"/>
                      <a:pt x="27" y="1"/>
                      <a:pt x="27" y="3"/>
                    </a:cubicBezTo>
                    <a:cubicBezTo>
                      <a:pt x="27" y="3"/>
                      <a:pt x="27" y="3"/>
                      <a:pt x="27" y="3"/>
                    </a:cubicBezTo>
                    <a:cubicBezTo>
                      <a:pt x="27" y="5"/>
                      <a:pt x="25" y="6"/>
                      <a:pt x="24" y="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5"/>
              <p:cNvSpPr/>
              <p:nvPr/>
            </p:nvSpPr>
            <p:spPr>
              <a:xfrm>
                <a:off x="6404330" y="1804271"/>
                <a:ext cx="1233458" cy="29519"/>
              </a:xfrm>
              <a:custGeom>
                <a:rect b="b" l="l" r="r" t="t"/>
                <a:pathLst>
                  <a:path extrusionOk="0" h="6" w="246">
                    <a:moveTo>
                      <a:pt x="243" y="6"/>
                    </a:moveTo>
                    <a:cubicBezTo>
                      <a:pt x="4" y="6"/>
                      <a:pt x="4" y="6"/>
                      <a:pt x="4" y="6"/>
                    </a:cubicBezTo>
                    <a:cubicBezTo>
                      <a:pt x="2" y="6"/>
                      <a:pt x="0" y="5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243" y="0"/>
                      <a:pt x="243" y="0"/>
                      <a:pt x="243" y="0"/>
                    </a:cubicBezTo>
                    <a:cubicBezTo>
                      <a:pt x="245" y="0"/>
                      <a:pt x="246" y="1"/>
                      <a:pt x="246" y="3"/>
                    </a:cubicBezTo>
                    <a:cubicBezTo>
                      <a:pt x="246" y="3"/>
                      <a:pt x="246" y="3"/>
                      <a:pt x="246" y="3"/>
                    </a:cubicBezTo>
                    <a:cubicBezTo>
                      <a:pt x="246" y="5"/>
                      <a:pt x="245" y="6"/>
                      <a:pt x="243" y="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5"/>
              <p:cNvSpPr/>
              <p:nvPr/>
            </p:nvSpPr>
            <p:spPr>
              <a:xfrm>
                <a:off x="7076934" y="1869633"/>
                <a:ext cx="309946" cy="35845"/>
              </a:xfrm>
              <a:custGeom>
                <a:rect b="b" l="l" r="r" t="t"/>
                <a:pathLst>
                  <a:path extrusionOk="0" h="7" w="62">
                    <a:moveTo>
                      <a:pt x="60" y="7"/>
                    </a:moveTo>
                    <a:cubicBezTo>
                      <a:pt x="2" y="7"/>
                      <a:pt x="2" y="7"/>
                      <a:pt x="2" y="7"/>
                    </a:cubicBezTo>
                    <a:cubicBezTo>
                      <a:pt x="1" y="7"/>
                      <a:pt x="0" y="5"/>
                      <a:pt x="0" y="4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61" y="0"/>
                      <a:pt x="62" y="1"/>
                      <a:pt x="62" y="2"/>
                    </a:cubicBezTo>
                    <a:cubicBezTo>
                      <a:pt x="62" y="4"/>
                      <a:pt x="62" y="4"/>
                      <a:pt x="62" y="4"/>
                    </a:cubicBezTo>
                    <a:cubicBezTo>
                      <a:pt x="62" y="5"/>
                      <a:pt x="61" y="7"/>
                      <a:pt x="60" y="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5"/>
              <p:cNvSpPr/>
              <p:nvPr/>
            </p:nvSpPr>
            <p:spPr>
              <a:xfrm>
                <a:off x="6404330" y="1869633"/>
                <a:ext cx="430129" cy="35845"/>
              </a:xfrm>
              <a:custGeom>
                <a:rect b="b" l="l" r="r" t="t"/>
                <a:pathLst>
                  <a:path extrusionOk="0" h="7" w="86">
                    <a:moveTo>
                      <a:pt x="83" y="7"/>
                    </a:moveTo>
                    <a:cubicBezTo>
                      <a:pt x="4" y="7"/>
                      <a:pt x="4" y="7"/>
                      <a:pt x="4" y="7"/>
                    </a:cubicBezTo>
                    <a:cubicBezTo>
                      <a:pt x="2" y="7"/>
                      <a:pt x="0" y="5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83" y="0"/>
                      <a:pt x="83" y="0"/>
                      <a:pt x="83" y="0"/>
                    </a:cubicBezTo>
                    <a:cubicBezTo>
                      <a:pt x="85" y="0"/>
                      <a:pt x="86" y="1"/>
                      <a:pt x="86" y="3"/>
                    </a:cubicBezTo>
                    <a:cubicBezTo>
                      <a:pt x="86" y="3"/>
                      <a:pt x="86" y="3"/>
                      <a:pt x="86" y="3"/>
                    </a:cubicBezTo>
                    <a:cubicBezTo>
                      <a:pt x="86" y="5"/>
                      <a:pt x="85" y="7"/>
                      <a:pt x="83" y="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5"/>
              <p:cNvSpPr/>
              <p:nvPr/>
            </p:nvSpPr>
            <p:spPr>
              <a:xfrm>
                <a:off x="6859761" y="1869633"/>
                <a:ext cx="191872" cy="35845"/>
              </a:xfrm>
              <a:custGeom>
                <a:rect b="b" l="l" r="r" t="t"/>
                <a:pathLst>
                  <a:path extrusionOk="0" h="7" w="38">
                    <a:moveTo>
                      <a:pt x="34" y="7"/>
                    </a:moveTo>
                    <a:cubicBezTo>
                      <a:pt x="3" y="7"/>
                      <a:pt x="3" y="7"/>
                      <a:pt x="3" y="7"/>
                    </a:cubicBezTo>
                    <a:cubicBezTo>
                      <a:pt x="1" y="7"/>
                      <a:pt x="0" y="5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6" y="0"/>
                      <a:pt x="38" y="1"/>
                      <a:pt x="38" y="3"/>
                    </a:cubicBezTo>
                    <a:cubicBezTo>
                      <a:pt x="38" y="3"/>
                      <a:pt x="38" y="3"/>
                      <a:pt x="38" y="3"/>
                    </a:cubicBezTo>
                    <a:cubicBezTo>
                      <a:pt x="38" y="5"/>
                      <a:pt x="36" y="7"/>
                      <a:pt x="34" y="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5"/>
              <p:cNvSpPr/>
              <p:nvPr/>
            </p:nvSpPr>
            <p:spPr>
              <a:xfrm>
                <a:off x="6157639" y="1934997"/>
                <a:ext cx="200306" cy="29519"/>
              </a:xfrm>
              <a:custGeom>
                <a:rect b="b" l="l" r="r" t="t"/>
                <a:pathLst>
                  <a:path extrusionOk="0" h="6" w="40">
                    <a:moveTo>
                      <a:pt x="37" y="6"/>
                    </a:moveTo>
                    <a:cubicBezTo>
                      <a:pt x="3" y="6"/>
                      <a:pt x="3" y="6"/>
                      <a:pt x="3" y="6"/>
                    </a:cubicBezTo>
                    <a:cubicBezTo>
                      <a:pt x="1" y="6"/>
                      <a:pt x="0" y="5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9" y="0"/>
                      <a:pt x="40" y="1"/>
                      <a:pt x="40" y="3"/>
                    </a:cubicBezTo>
                    <a:cubicBezTo>
                      <a:pt x="40" y="3"/>
                      <a:pt x="40" y="3"/>
                      <a:pt x="40" y="3"/>
                    </a:cubicBezTo>
                    <a:cubicBezTo>
                      <a:pt x="40" y="5"/>
                      <a:pt x="39" y="6"/>
                      <a:pt x="37" y="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5"/>
              <p:cNvSpPr/>
              <p:nvPr/>
            </p:nvSpPr>
            <p:spPr>
              <a:xfrm>
                <a:off x="6404330" y="1934997"/>
                <a:ext cx="1233458" cy="29519"/>
              </a:xfrm>
              <a:custGeom>
                <a:rect b="b" l="l" r="r" t="t"/>
                <a:pathLst>
                  <a:path extrusionOk="0" h="6" w="246">
                    <a:moveTo>
                      <a:pt x="243" y="6"/>
                    </a:moveTo>
                    <a:cubicBezTo>
                      <a:pt x="4" y="6"/>
                      <a:pt x="4" y="6"/>
                      <a:pt x="4" y="6"/>
                    </a:cubicBezTo>
                    <a:cubicBezTo>
                      <a:pt x="2" y="6"/>
                      <a:pt x="0" y="5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243" y="0"/>
                      <a:pt x="243" y="0"/>
                      <a:pt x="243" y="0"/>
                    </a:cubicBezTo>
                    <a:cubicBezTo>
                      <a:pt x="245" y="0"/>
                      <a:pt x="246" y="1"/>
                      <a:pt x="246" y="3"/>
                    </a:cubicBezTo>
                    <a:cubicBezTo>
                      <a:pt x="246" y="3"/>
                      <a:pt x="246" y="3"/>
                      <a:pt x="246" y="3"/>
                    </a:cubicBezTo>
                    <a:cubicBezTo>
                      <a:pt x="246" y="5"/>
                      <a:pt x="245" y="6"/>
                      <a:pt x="243" y="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5"/>
              <p:cNvSpPr/>
              <p:nvPr/>
            </p:nvSpPr>
            <p:spPr>
              <a:xfrm>
                <a:off x="6157639" y="2192232"/>
                <a:ext cx="200306" cy="33736"/>
              </a:xfrm>
              <a:custGeom>
                <a:rect b="b" l="l" r="r" t="t"/>
                <a:pathLst>
                  <a:path extrusionOk="0" h="7" w="40">
                    <a:moveTo>
                      <a:pt x="37" y="7"/>
                    </a:moveTo>
                    <a:cubicBezTo>
                      <a:pt x="3" y="7"/>
                      <a:pt x="3" y="7"/>
                      <a:pt x="3" y="7"/>
                    </a:cubicBezTo>
                    <a:cubicBezTo>
                      <a:pt x="1" y="7"/>
                      <a:pt x="0" y="5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9" y="0"/>
                      <a:pt x="40" y="1"/>
                      <a:pt x="40" y="3"/>
                    </a:cubicBezTo>
                    <a:cubicBezTo>
                      <a:pt x="40" y="3"/>
                      <a:pt x="40" y="3"/>
                      <a:pt x="40" y="3"/>
                    </a:cubicBezTo>
                    <a:cubicBezTo>
                      <a:pt x="40" y="5"/>
                      <a:pt x="39" y="7"/>
                      <a:pt x="37" y="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5"/>
              <p:cNvSpPr/>
              <p:nvPr/>
            </p:nvSpPr>
            <p:spPr>
              <a:xfrm>
                <a:off x="7076934" y="2192232"/>
                <a:ext cx="430129" cy="33736"/>
              </a:xfrm>
              <a:custGeom>
                <a:rect b="b" l="l" r="r" t="t"/>
                <a:pathLst>
                  <a:path extrusionOk="0" h="7" w="86">
                    <a:moveTo>
                      <a:pt x="83" y="7"/>
                    </a:moveTo>
                    <a:cubicBezTo>
                      <a:pt x="3" y="7"/>
                      <a:pt x="3" y="7"/>
                      <a:pt x="3" y="7"/>
                    </a:cubicBezTo>
                    <a:cubicBezTo>
                      <a:pt x="1" y="7"/>
                      <a:pt x="0" y="5"/>
                      <a:pt x="0" y="4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83" y="0"/>
                      <a:pt x="83" y="0"/>
                      <a:pt x="83" y="0"/>
                    </a:cubicBezTo>
                    <a:cubicBezTo>
                      <a:pt x="85" y="0"/>
                      <a:pt x="86" y="1"/>
                      <a:pt x="86" y="3"/>
                    </a:cubicBezTo>
                    <a:cubicBezTo>
                      <a:pt x="86" y="4"/>
                      <a:pt x="86" y="4"/>
                      <a:pt x="86" y="4"/>
                    </a:cubicBezTo>
                    <a:cubicBezTo>
                      <a:pt x="86" y="5"/>
                      <a:pt x="85" y="7"/>
                      <a:pt x="83" y="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5"/>
              <p:cNvSpPr/>
              <p:nvPr/>
            </p:nvSpPr>
            <p:spPr>
              <a:xfrm>
                <a:off x="6404330" y="2192232"/>
                <a:ext cx="430129" cy="33736"/>
              </a:xfrm>
              <a:custGeom>
                <a:rect b="b" l="l" r="r" t="t"/>
                <a:pathLst>
                  <a:path extrusionOk="0" h="7" w="86">
                    <a:moveTo>
                      <a:pt x="83" y="7"/>
                    </a:moveTo>
                    <a:cubicBezTo>
                      <a:pt x="4" y="7"/>
                      <a:pt x="4" y="7"/>
                      <a:pt x="4" y="7"/>
                    </a:cubicBezTo>
                    <a:cubicBezTo>
                      <a:pt x="2" y="7"/>
                      <a:pt x="0" y="5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83" y="0"/>
                      <a:pt x="83" y="0"/>
                      <a:pt x="83" y="0"/>
                    </a:cubicBezTo>
                    <a:cubicBezTo>
                      <a:pt x="85" y="0"/>
                      <a:pt x="86" y="1"/>
                      <a:pt x="86" y="3"/>
                    </a:cubicBezTo>
                    <a:cubicBezTo>
                      <a:pt x="86" y="3"/>
                      <a:pt x="86" y="3"/>
                      <a:pt x="86" y="3"/>
                    </a:cubicBezTo>
                    <a:cubicBezTo>
                      <a:pt x="86" y="5"/>
                      <a:pt x="85" y="7"/>
                      <a:pt x="83" y="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5"/>
              <p:cNvSpPr/>
              <p:nvPr/>
            </p:nvSpPr>
            <p:spPr>
              <a:xfrm>
                <a:off x="6859761" y="2192232"/>
                <a:ext cx="191872" cy="33736"/>
              </a:xfrm>
              <a:custGeom>
                <a:rect b="b" l="l" r="r" t="t"/>
                <a:pathLst>
                  <a:path extrusionOk="0" h="7" w="38">
                    <a:moveTo>
                      <a:pt x="34" y="7"/>
                    </a:moveTo>
                    <a:cubicBezTo>
                      <a:pt x="3" y="7"/>
                      <a:pt x="3" y="7"/>
                      <a:pt x="3" y="7"/>
                    </a:cubicBezTo>
                    <a:cubicBezTo>
                      <a:pt x="1" y="7"/>
                      <a:pt x="0" y="5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6" y="0"/>
                      <a:pt x="38" y="1"/>
                      <a:pt x="38" y="3"/>
                    </a:cubicBezTo>
                    <a:cubicBezTo>
                      <a:pt x="38" y="3"/>
                      <a:pt x="38" y="3"/>
                      <a:pt x="38" y="3"/>
                    </a:cubicBezTo>
                    <a:cubicBezTo>
                      <a:pt x="38" y="5"/>
                      <a:pt x="36" y="7"/>
                      <a:pt x="34" y="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5"/>
              <p:cNvSpPr/>
              <p:nvPr/>
            </p:nvSpPr>
            <p:spPr>
              <a:xfrm>
                <a:off x="6157639" y="2257594"/>
                <a:ext cx="200306" cy="29519"/>
              </a:xfrm>
              <a:custGeom>
                <a:rect b="b" l="l" r="r" t="t"/>
                <a:pathLst>
                  <a:path extrusionOk="0" h="6" w="40">
                    <a:moveTo>
                      <a:pt x="37" y="6"/>
                    </a:moveTo>
                    <a:cubicBezTo>
                      <a:pt x="3" y="6"/>
                      <a:pt x="3" y="6"/>
                      <a:pt x="3" y="6"/>
                    </a:cubicBezTo>
                    <a:cubicBezTo>
                      <a:pt x="1" y="6"/>
                      <a:pt x="0" y="5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9" y="0"/>
                      <a:pt x="40" y="1"/>
                      <a:pt x="40" y="3"/>
                    </a:cubicBezTo>
                    <a:cubicBezTo>
                      <a:pt x="40" y="3"/>
                      <a:pt x="40" y="3"/>
                      <a:pt x="40" y="3"/>
                    </a:cubicBezTo>
                    <a:cubicBezTo>
                      <a:pt x="40" y="5"/>
                      <a:pt x="39" y="6"/>
                      <a:pt x="37" y="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5"/>
              <p:cNvSpPr/>
              <p:nvPr/>
            </p:nvSpPr>
            <p:spPr>
              <a:xfrm>
                <a:off x="6404330" y="2257594"/>
                <a:ext cx="240366" cy="29519"/>
              </a:xfrm>
              <a:custGeom>
                <a:rect b="b" l="l" r="r" t="t"/>
                <a:pathLst>
                  <a:path extrusionOk="0" h="6" w="48">
                    <a:moveTo>
                      <a:pt x="45" y="6"/>
                    </a:moveTo>
                    <a:cubicBezTo>
                      <a:pt x="4" y="6"/>
                      <a:pt x="4" y="6"/>
                      <a:pt x="4" y="6"/>
                    </a:cubicBezTo>
                    <a:cubicBezTo>
                      <a:pt x="2" y="6"/>
                      <a:pt x="0" y="5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7" y="0"/>
                      <a:pt x="48" y="1"/>
                      <a:pt x="48" y="3"/>
                    </a:cubicBezTo>
                    <a:cubicBezTo>
                      <a:pt x="48" y="3"/>
                      <a:pt x="48" y="3"/>
                      <a:pt x="48" y="3"/>
                    </a:cubicBezTo>
                    <a:cubicBezTo>
                      <a:pt x="48" y="5"/>
                      <a:pt x="47" y="6"/>
                      <a:pt x="45" y="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5"/>
              <p:cNvSpPr/>
              <p:nvPr/>
            </p:nvSpPr>
            <p:spPr>
              <a:xfrm>
                <a:off x="6157639" y="2000359"/>
                <a:ext cx="200306" cy="35845"/>
              </a:xfrm>
              <a:custGeom>
                <a:rect b="b" l="l" r="r" t="t"/>
                <a:pathLst>
                  <a:path extrusionOk="0" h="7" w="40">
                    <a:moveTo>
                      <a:pt x="3" y="7"/>
                    </a:moveTo>
                    <a:cubicBezTo>
                      <a:pt x="1" y="7"/>
                      <a:pt x="0" y="5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1" y="0"/>
                      <a:pt x="3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9" y="0"/>
                      <a:pt x="40" y="2"/>
                      <a:pt x="40" y="4"/>
                    </a:cubicBezTo>
                    <a:cubicBezTo>
                      <a:pt x="40" y="4"/>
                      <a:pt x="40" y="4"/>
                      <a:pt x="40" y="4"/>
                    </a:cubicBezTo>
                    <a:cubicBezTo>
                      <a:pt x="40" y="5"/>
                      <a:pt x="39" y="7"/>
                      <a:pt x="37" y="7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5"/>
              <p:cNvSpPr/>
              <p:nvPr/>
            </p:nvSpPr>
            <p:spPr>
              <a:xfrm>
                <a:off x="7076934" y="2000359"/>
                <a:ext cx="491275" cy="35845"/>
              </a:xfrm>
              <a:custGeom>
                <a:rect b="b" l="l" r="r" t="t"/>
                <a:pathLst>
                  <a:path extrusionOk="0" h="7" w="98">
                    <a:moveTo>
                      <a:pt x="94" y="7"/>
                    </a:moveTo>
                    <a:cubicBezTo>
                      <a:pt x="3" y="7"/>
                      <a:pt x="3" y="7"/>
                      <a:pt x="3" y="7"/>
                    </a:cubicBezTo>
                    <a:cubicBezTo>
                      <a:pt x="1" y="7"/>
                      <a:pt x="0" y="5"/>
                      <a:pt x="0" y="4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0"/>
                      <a:pt x="3" y="0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6" y="0"/>
                      <a:pt x="98" y="2"/>
                      <a:pt x="98" y="3"/>
                    </a:cubicBezTo>
                    <a:cubicBezTo>
                      <a:pt x="98" y="4"/>
                      <a:pt x="98" y="4"/>
                      <a:pt x="98" y="4"/>
                    </a:cubicBezTo>
                    <a:cubicBezTo>
                      <a:pt x="98" y="5"/>
                      <a:pt x="96" y="7"/>
                      <a:pt x="94" y="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5"/>
              <p:cNvSpPr/>
              <p:nvPr/>
            </p:nvSpPr>
            <p:spPr>
              <a:xfrm>
                <a:off x="6404330" y="2000359"/>
                <a:ext cx="430129" cy="35845"/>
              </a:xfrm>
              <a:custGeom>
                <a:rect b="b" l="l" r="r" t="t"/>
                <a:pathLst>
                  <a:path extrusionOk="0" h="7" w="86">
                    <a:moveTo>
                      <a:pt x="83" y="7"/>
                    </a:moveTo>
                    <a:cubicBezTo>
                      <a:pt x="4" y="7"/>
                      <a:pt x="4" y="7"/>
                      <a:pt x="4" y="7"/>
                    </a:cubicBezTo>
                    <a:cubicBezTo>
                      <a:pt x="2" y="7"/>
                      <a:pt x="0" y="5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83" y="0"/>
                      <a:pt x="83" y="0"/>
                      <a:pt x="83" y="0"/>
                    </a:cubicBezTo>
                    <a:cubicBezTo>
                      <a:pt x="85" y="0"/>
                      <a:pt x="86" y="2"/>
                      <a:pt x="86" y="4"/>
                    </a:cubicBezTo>
                    <a:cubicBezTo>
                      <a:pt x="86" y="4"/>
                      <a:pt x="86" y="4"/>
                      <a:pt x="86" y="4"/>
                    </a:cubicBezTo>
                    <a:cubicBezTo>
                      <a:pt x="86" y="5"/>
                      <a:pt x="85" y="7"/>
                      <a:pt x="83" y="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5"/>
              <p:cNvSpPr/>
              <p:nvPr/>
            </p:nvSpPr>
            <p:spPr>
              <a:xfrm>
                <a:off x="6859761" y="2000359"/>
                <a:ext cx="191872" cy="35845"/>
              </a:xfrm>
              <a:custGeom>
                <a:rect b="b" l="l" r="r" t="t"/>
                <a:pathLst>
                  <a:path extrusionOk="0" h="7" w="38">
                    <a:moveTo>
                      <a:pt x="34" y="7"/>
                    </a:moveTo>
                    <a:cubicBezTo>
                      <a:pt x="3" y="7"/>
                      <a:pt x="3" y="7"/>
                      <a:pt x="3" y="7"/>
                    </a:cubicBezTo>
                    <a:cubicBezTo>
                      <a:pt x="1" y="7"/>
                      <a:pt x="0" y="5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1" y="0"/>
                      <a:pt x="3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6" y="0"/>
                      <a:pt x="38" y="2"/>
                      <a:pt x="38" y="4"/>
                    </a:cubicBezTo>
                    <a:cubicBezTo>
                      <a:pt x="38" y="4"/>
                      <a:pt x="38" y="4"/>
                      <a:pt x="38" y="4"/>
                    </a:cubicBezTo>
                    <a:cubicBezTo>
                      <a:pt x="38" y="5"/>
                      <a:pt x="36" y="7"/>
                      <a:pt x="34" y="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5"/>
              <p:cNvSpPr/>
              <p:nvPr/>
            </p:nvSpPr>
            <p:spPr>
              <a:xfrm>
                <a:off x="7433266" y="2322958"/>
                <a:ext cx="130725" cy="40062"/>
              </a:xfrm>
              <a:custGeom>
                <a:rect b="b" l="l" r="r" t="t"/>
                <a:pathLst>
                  <a:path extrusionOk="0" h="8" w="26">
                    <a:moveTo>
                      <a:pt x="22" y="8"/>
                    </a:moveTo>
                    <a:cubicBezTo>
                      <a:pt x="3" y="8"/>
                      <a:pt x="3" y="8"/>
                      <a:pt x="3" y="8"/>
                    </a:cubicBezTo>
                    <a:cubicBezTo>
                      <a:pt x="1" y="8"/>
                      <a:pt x="0" y="6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1" y="0"/>
                      <a:pt x="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4" y="0"/>
                      <a:pt x="26" y="2"/>
                      <a:pt x="26" y="4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6"/>
                      <a:pt x="24" y="8"/>
                      <a:pt x="22" y="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5"/>
              <p:cNvSpPr/>
              <p:nvPr/>
            </p:nvSpPr>
            <p:spPr>
              <a:xfrm>
                <a:off x="6404330" y="2327175"/>
                <a:ext cx="997309" cy="29519"/>
              </a:xfrm>
              <a:custGeom>
                <a:rect b="b" l="l" r="r" t="t"/>
                <a:pathLst>
                  <a:path extrusionOk="0" h="6" w="199">
                    <a:moveTo>
                      <a:pt x="195" y="6"/>
                    </a:moveTo>
                    <a:cubicBezTo>
                      <a:pt x="4" y="6"/>
                      <a:pt x="4" y="6"/>
                      <a:pt x="4" y="6"/>
                    </a:cubicBezTo>
                    <a:cubicBezTo>
                      <a:pt x="2" y="6"/>
                      <a:pt x="0" y="5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195" y="0"/>
                      <a:pt x="195" y="0"/>
                      <a:pt x="195" y="0"/>
                    </a:cubicBezTo>
                    <a:cubicBezTo>
                      <a:pt x="197" y="0"/>
                      <a:pt x="199" y="1"/>
                      <a:pt x="199" y="3"/>
                    </a:cubicBezTo>
                    <a:cubicBezTo>
                      <a:pt x="199" y="3"/>
                      <a:pt x="199" y="3"/>
                      <a:pt x="199" y="3"/>
                    </a:cubicBezTo>
                    <a:cubicBezTo>
                      <a:pt x="199" y="5"/>
                      <a:pt x="197" y="6"/>
                      <a:pt x="195" y="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5"/>
              <p:cNvSpPr/>
              <p:nvPr/>
            </p:nvSpPr>
            <p:spPr>
              <a:xfrm>
                <a:off x="7437483" y="2392537"/>
                <a:ext cx="200306" cy="29519"/>
              </a:xfrm>
              <a:custGeom>
                <a:rect b="b" l="l" r="r" t="t"/>
                <a:pathLst>
                  <a:path extrusionOk="0" h="6" w="40">
                    <a:moveTo>
                      <a:pt x="37" y="6"/>
                    </a:moveTo>
                    <a:cubicBezTo>
                      <a:pt x="3" y="6"/>
                      <a:pt x="3" y="6"/>
                      <a:pt x="3" y="6"/>
                    </a:cubicBezTo>
                    <a:cubicBezTo>
                      <a:pt x="1" y="6"/>
                      <a:pt x="0" y="5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9" y="0"/>
                      <a:pt x="40" y="1"/>
                      <a:pt x="40" y="3"/>
                    </a:cubicBezTo>
                    <a:cubicBezTo>
                      <a:pt x="40" y="3"/>
                      <a:pt x="40" y="3"/>
                      <a:pt x="40" y="3"/>
                    </a:cubicBezTo>
                    <a:cubicBezTo>
                      <a:pt x="40" y="5"/>
                      <a:pt x="39" y="6"/>
                      <a:pt x="37" y="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5"/>
              <p:cNvSpPr/>
              <p:nvPr/>
            </p:nvSpPr>
            <p:spPr>
              <a:xfrm>
                <a:off x="6404330" y="2392537"/>
                <a:ext cx="339465" cy="29519"/>
              </a:xfrm>
              <a:custGeom>
                <a:rect b="b" l="l" r="r" t="t"/>
                <a:pathLst>
                  <a:path extrusionOk="0" h="6" w="68">
                    <a:moveTo>
                      <a:pt x="65" y="6"/>
                    </a:moveTo>
                    <a:cubicBezTo>
                      <a:pt x="4" y="6"/>
                      <a:pt x="4" y="6"/>
                      <a:pt x="4" y="6"/>
                    </a:cubicBezTo>
                    <a:cubicBezTo>
                      <a:pt x="2" y="6"/>
                      <a:pt x="0" y="5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67" y="0"/>
                      <a:pt x="68" y="1"/>
                      <a:pt x="68" y="3"/>
                    </a:cubicBezTo>
                    <a:cubicBezTo>
                      <a:pt x="68" y="3"/>
                      <a:pt x="68" y="3"/>
                      <a:pt x="68" y="3"/>
                    </a:cubicBezTo>
                    <a:cubicBezTo>
                      <a:pt x="68" y="5"/>
                      <a:pt x="67" y="6"/>
                      <a:pt x="65" y="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5"/>
              <p:cNvSpPr/>
              <p:nvPr/>
            </p:nvSpPr>
            <p:spPr>
              <a:xfrm>
                <a:off x="6775422" y="2392537"/>
                <a:ext cx="476515" cy="29519"/>
              </a:xfrm>
              <a:custGeom>
                <a:rect b="b" l="l" r="r" t="t"/>
                <a:pathLst>
                  <a:path extrusionOk="0" h="6" w="95">
                    <a:moveTo>
                      <a:pt x="91" y="6"/>
                    </a:moveTo>
                    <a:cubicBezTo>
                      <a:pt x="3" y="6"/>
                      <a:pt x="3" y="6"/>
                      <a:pt x="3" y="6"/>
                    </a:cubicBezTo>
                    <a:cubicBezTo>
                      <a:pt x="1" y="6"/>
                      <a:pt x="0" y="5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93" y="0"/>
                      <a:pt x="95" y="1"/>
                      <a:pt x="95" y="3"/>
                    </a:cubicBezTo>
                    <a:cubicBezTo>
                      <a:pt x="95" y="3"/>
                      <a:pt x="95" y="3"/>
                      <a:pt x="95" y="3"/>
                    </a:cubicBezTo>
                    <a:cubicBezTo>
                      <a:pt x="95" y="5"/>
                      <a:pt x="93" y="6"/>
                      <a:pt x="91" y="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5"/>
              <p:cNvSpPr/>
              <p:nvPr/>
            </p:nvSpPr>
            <p:spPr>
              <a:xfrm>
                <a:off x="7266697" y="2392537"/>
                <a:ext cx="134942" cy="29519"/>
              </a:xfrm>
              <a:custGeom>
                <a:rect b="b" l="l" r="r" t="t"/>
                <a:pathLst>
                  <a:path extrusionOk="0" h="6" w="27">
                    <a:moveTo>
                      <a:pt x="24" y="6"/>
                    </a:moveTo>
                    <a:cubicBezTo>
                      <a:pt x="3" y="6"/>
                      <a:pt x="3" y="6"/>
                      <a:pt x="3" y="6"/>
                    </a:cubicBezTo>
                    <a:cubicBezTo>
                      <a:pt x="1" y="6"/>
                      <a:pt x="0" y="5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0"/>
                      <a:pt x="27" y="1"/>
                      <a:pt x="27" y="3"/>
                    </a:cubicBezTo>
                    <a:cubicBezTo>
                      <a:pt x="27" y="3"/>
                      <a:pt x="27" y="3"/>
                      <a:pt x="27" y="3"/>
                    </a:cubicBezTo>
                    <a:cubicBezTo>
                      <a:pt x="27" y="5"/>
                      <a:pt x="25" y="6"/>
                      <a:pt x="24" y="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5"/>
              <p:cNvSpPr/>
              <p:nvPr/>
            </p:nvSpPr>
            <p:spPr>
              <a:xfrm>
                <a:off x="7437483" y="2719352"/>
                <a:ext cx="200306" cy="29519"/>
              </a:xfrm>
              <a:custGeom>
                <a:rect b="b" l="l" r="r" t="t"/>
                <a:pathLst>
                  <a:path extrusionOk="0" h="6" w="40">
                    <a:moveTo>
                      <a:pt x="37" y="6"/>
                    </a:moveTo>
                    <a:cubicBezTo>
                      <a:pt x="3" y="6"/>
                      <a:pt x="3" y="6"/>
                      <a:pt x="3" y="6"/>
                    </a:cubicBezTo>
                    <a:cubicBezTo>
                      <a:pt x="1" y="6"/>
                      <a:pt x="0" y="5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9" y="0"/>
                      <a:pt x="40" y="1"/>
                      <a:pt x="40" y="3"/>
                    </a:cubicBezTo>
                    <a:cubicBezTo>
                      <a:pt x="40" y="3"/>
                      <a:pt x="40" y="3"/>
                      <a:pt x="40" y="3"/>
                    </a:cubicBezTo>
                    <a:cubicBezTo>
                      <a:pt x="40" y="5"/>
                      <a:pt x="39" y="6"/>
                      <a:pt x="37" y="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5"/>
              <p:cNvSpPr/>
              <p:nvPr/>
            </p:nvSpPr>
            <p:spPr>
              <a:xfrm>
                <a:off x="6404330" y="2719352"/>
                <a:ext cx="997309" cy="29519"/>
              </a:xfrm>
              <a:custGeom>
                <a:rect b="b" l="l" r="r" t="t"/>
                <a:pathLst>
                  <a:path extrusionOk="0" h="6" w="199">
                    <a:moveTo>
                      <a:pt x="195" y="6"/>
                    </a:moveTo>
                    <a:cubicBezTo>
                      <a:pt x="4" y="6"/>
                      <a:pt x="4" y="6"/>
                      <a:pt x="4" y="6"/>
                    </a:cubicBezTo>
                    <a:cubicBezTo>
                      <a:pt x="2" y="6"/>
                      <a:pt x="0" y="5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195" y="0"/>
                      <a:pt x="195" y="0"/>
                      <a:pt x="195" y="0"/>
                    </a:cubicBezTo>
                    <a:cubicBezTo>
                      <a:pt x="197" y="0"/>
                      <a:pt x="199" y="1"/>
                      <a:pt x="199" y="3"/>
                    </a:cubicBezTo>
                    <a:cubicBezTo>
                      <a:pt x="199" y="3"/>
                      <a:pt x="199" y="3"/>
                      <a:pt x="199" y="3"/>
                    </a:cubicBezTo>
                    <a:cubicBezTo>
                      <a:pt x="199" y="5"/>
                      <a:pt x="197" y="6"/>
                      <a:pt x="195" y="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5"/>
              <p:cNvSpPr/>
              <p:nvPr/>
            </p:nvSpPr>
            <p:spPr>
              <a:xfrm>
                <a:off x="6157639" y="2784714"/>
                <a:ext cx="200306" cy="35845"/>
              </a:xfrm>
              <a:custGeom>
                <a:rect b="b" l="l" r="r" t="t"/>
                <a:pathLst>
                  <a:path extrusionOk="0" h="7" w="40">
                    <a:moveTo>
                      <a:pt x="37" y="7"/>
                    </a:moveTo>
                    <a:cubicBezTo>
                      <a:pt x="3" y="7"/>
                      <a:pt x="3" y="7"/>
                      <a:pt x="3" y="7"/>
                    </a:cubicBezTo>
                    <a:cubicBezTo>
                      <a:pt x="1" y="7"/>
                      <a:pt x="0" y="5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1" y="0"/>
                      <a:pt x="3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9" y="0"/>
                      <a:pt x="40" y="2"/>
                      <a:pt x="40" y="4"/>
                    </a:cubicBezTo>
                    <a:cubicBezTo>
                      <a:pt x="40" y="4"/>
                      <a:pt x="40" y="4"/>
                      <a:pt x="40" y="4"/>
                    </a:cubicBezTo>
                    <a:cubicBezTo>
                      <a:pt x="40" y="5"/>
                      <a:pt x="39" y="7"/>
                      <a:pt x="37" y="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5"/>
              <p:cNvSpPr/>
              <p:nvPr/>
            </p:nvSpPr>
            <p:spPr>
              <a:xfrm>
                <a:off x="7437483" y="2784714"/>
                <a:ext cx="90665" cy="35845"/>
              </a:xfrm>
              <a:custGeom>
                <a:rect b="b" l="l" r="r" t="t"/>
                <a:pathLst>
                  <a:path extrusionOk="0" h="7" w="18">
                    <a:moveTo>
                      <a:pt x="16" y="7"/>
                    </a:moveTo>
                    <a:cubicBezTo>
                      <a:pt x="2" y="7"/>
                      <a:pt x="2" y="7"/>
                      <a:pt x="2" y="7"/>
                    </a:cubicBezTo>
                    <a:cubicBezTo>
                      <a:pt x="1" y="7"/>
                      <a:pt x="0" y="6"/>
                      <a:pt x="0" y="5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7" y="0"/>
                      <a:pt x="18" y="1"/>
                      <a:pt x="18" y="3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6"/>
                      <a:pt x="17" y="7"/>
                      <a:pt x="16" y="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5"/>
              <p:cNvSpPr/>
              <p:nvPr/>
            </p:nvSpPr>
            <p:spPr>
              <a:xfrm>
                <a:off x="6404330" y="2784714"/>
                <a:ext cx="339465" cy="35845"/>
              </a:xfrm>
              <a:custGeom>
                <a:rect b="b" l="l" r="r" t="t"/>
                <a:pathLst>
                  <a:path extrusionOk="0" h="7" w="68">
                    <a:moveTo>
                      <a:pt x="65" y="7"/>
                    </a:moveTo>
                    <a:cubicBezTo>
                      <a:pt x="4" y="7"/>
                      <a:pt x="4" y="7"/>
                      <a:pt x="4" y="7"/>
                    </a:cubicBezTo>
                    <a:cubicBezTo>
                      <a:pt x="2" y="7"/>
                      <a:pt x="0" y="5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67" y="0"/>
                      <a:pt x="68" y="2"/>
                      <a:pt x="68" y="4"/>
                    </a:cubicBezTo>
                    <a:cubicBezTo>
                      <a:pt x="68" y="4"/>
                      <a:pt x="68" y="4"/>
                      <a:pt x="68" y="4"/>
                    </a:cubicBezTo>
                    <a:cubicBezTo>
                      <a:pt x="68" y="5"/>
                      <a:pt x="67" y="7"/>
                      <a:pt x="65" y="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5"/>
              <p:cNvSpPr/>
              <p:nvPr/>
            </p:nvSpPr>
            <p:spPr>
              <a:xfrm>
                <a:off x="6775422" y="2784714"/>
                <a:ext cx="476515" cy="35845"/>
              </a:xfrm>
              <a:custGeom>
                <a:rect b="b" l="l" r="r" t="t"/>
                <a:pathLst>
                  <a:path extrusionOk="0" h="7" w="95">
                    <a:moveTo>
                      <a:pt x="91" y="7"/>
                    </a:moveTo>
                    <a:cubicBezTo>
                      <a:pt x="3" y="7"/>
                      <a:pt x="3" y="7"/>
                      <a:pt x="3" y="7"/>
                    </a:cubicBezTo>
                    <a:cubicBezTo>
                      <a:pt x="1" y="7"/>
                      <a:pt x="0" y="5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1" y="0"/>
                      <a:pt x="3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93" y="0"/>
                      <a:pt x="95" y="2"/>
                      <a:pt x="95" y="4"/>
                    </a:cubicBezTo>
                    <a:cubicBezTo>
                      <a:pt x="95" y="4"/>
                      <a:pt x="95" y="4"/>
                      <a:pt x="95" y="4"/>
                    </a:cubicBezTo>
                    <a:cubicBezTo>
                      <a:pt x="95" y="5"/>
                      <a:pt x="93" y="7"/>
                      <a:pt x="91" y="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5"/>
              <p:cNvSpPr/>
              <p:nvPr/>
            </p:nvSpPr>
            <p:spPr>
              <a:xfrm>
                <a:off x="7266697" y="2784714"/>
                <a:ext cx="134942" cy="35845"/>
              </a:xfrm>
              <a:custGeom>
                <a:rect b="b" l="l" r="r" t="t"/>
                <a:pathLst>
                  <a:path extrusionOk="0" h="7" w="27">
                    <a:moveTo>
                      <a:pt x="24" y="7"/>
                    </a:moveTo>
                    <a:cubicBezTo>
                      <a:pt x="3" y="7"/>
                      <a:pt x="3" y="7"/>
                      <a:pt x="3" y="7"/>
                    </a:cubicBezTo>
                    <a:cubicBezTo>
                      <a:pt x="1" y="7"/>
                      <a:pt x="0" y="5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1" y="0"/>
                      <a:pt x="3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0"/>
                      <a:pt x="27" y="2"/>
                      <a:pt x="27" y="4"/>
                    </a:cubicBezTo>
                    <a:cubicBezTo>
                      <a:pt x="27" y="4"/>
                      <a:pt x="27" y="4"/>
                      <a:pt x="27" y="4"/>
                    </a:cubicBezTo>
                    <a:cubicBezTo>
                      <a:pt x="27" y="5"/>
                      <a:pt x="25" y="7"/>
                      <a:pt x="24" y="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5"/>
              <p:cNvSpPr/>
              <p:nvPr/>
            </p:nvSpPr>
            <p:spPr>
              <a:xfrm>
                <a:off x="6157639" y="2457900"/>
                <a:ext cx="200306" cy="35845"/>
              </a:xfrm>
              <a:custGeom>
                <a:rect b="b" l="l" r="r" t="t"/>
                <a:pathLst>
                  <a:path extrusionOk="0" h="7" w="40">
                    <a:moveTo>
                      <a:pt x="37" y="7"/>
                    </a:moveTo>
                    <a:cubicBezTo>
                      <a:pt x="3" y="7"/>
                      <a:pt x="3" y="7"/>
                      <a:pt x="3" y="7"/>
                    </a:cubicBezTo>
                    <a:cubicBezTo>
                      <a:pt x="1" y="7"/>
                      <a:pt x="0" y="5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1" y="0"/>
                      <a:pt x="3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9" y="0"/>
                      <a:pt x="40" y="2"/>
                      <a:pt x="40" y="4"/>
                    </a:cubicBezTo>
                    <a:cubicBezTo>
                      <a:pt x="40" y="4"/>
                      <a:pt x="40" y="4"/>
                      <a:pt x="40" y="4"/>
                    </a:cubicBezTo>
                    <a:cubicBezTo>
                      <a:pt x="40" y="5"/>
                      <a:pt x="39" y="7"/>
                      <a:pt x="37" y="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5"/>
              <p:cNvSpPr/>
              <p:nvPr/>
            </p:nvSpPr>
            <p:spPr>
              <a:xfrm>
                <a:off x="6404330" y="2457900"/>
                <a:ext cx="898210" cy="35845"/>
              </a:xfrm>
              <a:custGeom>
                <a:rect b="b" l="l" r="r" t="t"/>
                <a:pathLst>
                  <a:path extrusionOk="0" h="7" w="179">
                    <a:moveTo>
                      <a:pt x="176" y="7"/>
                    </a:moveTo>
                    <a:cubicBezTo>
                      <a:pt x="3" y="7"/>
                      <a:pt x="3" y="7"/>
                      <a:pt x="3" y="7"/>
                    </a:cubicBezTo>
                    <a:cubicBezTo>
                      <a:pt x="2" y="7"/>
                      <a:pt x="0" y="6"/>
                      <a:pt x="0" y="4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2" y="0"/>
                      <a:pt x="3" y="0"/>
                    </a:cubicBezTo>
                    <a:cubicBezTo>
                      <a:pt x="176" y="0"/>
                      <a:pt x="176" y="0"/>
                      <a:pt x="176" y="0"/>
                    </a:cubicBezTo>
                    <a:cubicBezTo>
                      <a:pt x="178" y="0"/>
                      <a:pt x="179" y="2"/>
                      <a:pt x="179" y="3"/>
                    </a:cubicBezTo>
                    <a:cubicBezTo>
                      <a:pt x="179" y="4"/>
                      <a:pt x="179" y="4"/>
                      <a:pt x="179" y="4"/>
                    </a:cubicBezTo>
                    <a:cubicBezTo>
                      <a:pt x="179" y="6"/>
                      <a:pt x="178" y="7"/>
                      <a:pt x="176" y="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5"/>
              <p:cNvSpPr/>
              <p:nvPr/>
            </p:nvSpPr>
            <p:spPr>
              <a:xfrm>
                <a:off x="6157639" y="2527480"/>
                <a:ext cx="200306" cy="31628"/>
              </a:xfrm>
              <a:custGeom>
                <a:rect b="b" l="l" r="r" t="t"/>
                <a:pathLst>
                  <a:path extrusionOk="0" h="6" w="40">
                    <a:moveTo>
                      <a:pt x="37" y="6"/>
                    </a:moveTo>
                    <a:cubicBezTo>
                      <a:pt x="3" y="6"/>
                      <a:pt x="3" y="6"/>
                      <a:pt x="3" y="6"/>
                    </a:cubicBezTo>
                    <a:cubicBezTo>
                      <a:pt x="1" y="6"/>
                      <a:pt x="0" y="5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9" y="0"/>
                      <a:pt x="40" y="1"/>
                      <a:pt x="40" y="3"/>
                    </a:cubicBezTo>
                    <a:cubicBezTo>
                      <a:pt x="40" y="3"/>
                      <a:pt x="40" y="3"/>
                      <a:pt x="40" y="3"/>
                    </a:cubicBezTo>
                    <a:cubicBezTo>
                      <a:pt x="40" y="5"/>
                      <a:pt x="39" y="6"/>
                      <a:pt x="37" y="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5"/>
              <p:cNvSpPr/>
              <p:nvPr/>
            </p:nvSpPr>
            <p:spPr>
              <a:xfrm>
                <a:off x="7106453" y="2527480"/>
                <a:ext cx="531336" cy="31628"/>
              </a:xfrm>
              <a:custGeom>
                <a:rect b="b" l="l" r="r" t="t"/>
                <a:pathLst>
                  <a:path extrusionOk="0" h="6" w="106">
                    <a:moveTo>
                      <a:pt x="103" y="6"/>
                    </a:moveTo>
                    <a:cubicBezTo>
                      <a:pt x="3" y="6"/>
                      <a:pt x="3" y="6"/>
                      <a:pt x="3" y="6"/>
                    </a:cubicBezTo>
                    <a:cubicBezTo>
                      <a:pt x="2" y="6"/>
                      <a:pt x="0" y="5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2" y="0"/>
                      <a:pt x="3" y="0"/>
                    </a:cubicBezTo>
                    <a:cubicBezTo>
                      <a:pt x="103" y="0"/>
                      <a:pt x="103" y="0"/>
                      <a:pt x="103" y="0"/>
                    </a:cubicBezTo>
                    <a:cubicBezTo>
                      <a:pt x="105" y="0"/>
                      <a:pt x="106" y="1"/>
                      <a:pt x="106" y="3"/>
                    </a:cubicBezTo>
                    <a:cubicBezTo>
                      <a:pt x="106" y="3"/>
                      <a:pt x="106" y="3"/>
                      <a:pt x="106" y="3"/>
                    </a:cubicBezTo>
                    <a:cubicBezTo>
                      <a:pt x="106" y="5"/>
                      <a:pt x="105" y="6"/>
                      <a:pt x="103" y="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5"/>
              <p:cNvSpPr/>
              <p:nvPr/>
            </p:nvSpPr>
            <p:spPr>
              <a:xfrm>
                <a:off x="6404330" y="2527480"/>
                <a:ext cx="430129" cy="31628"/>
              </a:xfrm>
              <a:custGeom>
                <a:rect b="b" l="l" r="r" t="t"/>
                <a:pathLst>
                  <a:path extrusionOk="0" h="6" w="86">
                    <a:moveTo>
                      <a:pt x="83" y="6"/>
                    </a:moveTo>
                    <a:cubicBezTo>
                      <a:pt x="4" y="6"/>
                      <a:pt x="4" y="6"/>
                      <a:pt x="4" y="6"/>
                    </a:cubicBezTo>
                    <a:cubicBezTo>
                      <a:pt x="2" y="6"/>
                      <a:pt x="0" y="5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83" y="0"/>
                      <a:pt x="83" y="0"/>
                      <a:pt x="83" y="0"/>
                    </a:cubicBezTo>
                    <a:cubicBezTo>
                      <a:pt x="85" y="0"/>
                      <a:pt x="86" y="1"/>
                      <a:pt x="86" y="3"/>
                    </a:cubicBezTo>
                    <a:cubicBezTo>
                      <a:pt x="86" y="3"/>
                      <a:pt x="86" y="3"/>
                      <a:pt x="86" y="3"/>
                    </a:cubicBezTo>
                    <a:cubicBezTo>
                      <a:pt x="86" y="5"/>
                      <a:pt x="85" y="6"/>
                      <a:pt x="83" y="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5"/>
              <p:cNvSpPr/>
              <p:nvPr/>
            </p:nvSpPr>
            <p:spPr>
              <a:xfrm>
                <a:off x="6859761" y="2527480"/>
                <a:ext cx="191872" cy="31628"/>
              </a:xfrm>
              <a:custGeom>
                <a:rect b="b" l="l" r="r" t="t"/>
                <a:pathLst>
                  <a:path extrusionOk="0" h="6" w="38">
                    <a:moveTo>
                      <a:pt x="34" y="6"/>
                    </a:moveTo>
                    <a:cubicBezTo>
                      <a:pt x="3" y="6"/>
                      <a:pt x="3" y="6"/>
                      <a:pt x="3" y="6"/>
                    </a:cubicBezTo>
                    <a:cubicBezTo>
                      <a:pt x="1" y="6"/>
                      <a:pt x="0" y="5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6" y="0"/>
                      <a:pt x="38" y="1"/>
                      <a:pt x="38" y="3"/>
                    </a:cubicBezTo>
                    <a:cubicBezTo>
                      <a:pt x="38" y="3"/>
                      <a:pt x="38" y="3"/>
                      <a:pt x="38" y="3"/>
                    </a:cubicBezTo>
                    <a:cubicBezTo>
                      <a:pt x="38" y="5"/>
                      <a:pt x="36" y="6"/>
                      <a:pt x="34" y="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5"/>
              <p:cNvSpPr/>
              <p:nvPr/>
            </p:nvSpPr>
            <p:spPr>
              <a:xfrm>
                <a:off x="6157639" y="2592843"/>
                <a:ext cx="200306" cy="31628"/>
              </a:xfrm>
              <a:custGeom>
                <a:rect b="b" l="l" r="r" t="t"/>
                <a:pathLst>
                  <a:path extrusionOk="0" h="6" w="40">
                    <a:moveTo>
                      <a:pt x="37" y="6"/>
                    </a:moveTo>
                    <a:cubicBezTo>
                      <a:pt x="3" y="6"/>
                      <a:pt x="3" y="6"/>
                      <a:pt x="3" y="6"/>
                    </a:cubicBezTo>
                    <a:cubicBezTo>
                      <a:pt x="1" y="6"/>
                      <a:pt x="0" y="5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9" y="0"/>
                      <a:pt x="40" y="1"/>
                      <a:pt x="40" y="3"/>
                    </a:cubicBezTo>
                    <a:cubicBezTo>
                      <a:pt x="40" y="3"/>
                      <a:pt x="40" y="3"/>
                      <a:pt x="40" y="3"/>
                    </a:cubicBezTo>
                    <a:cubicBezTo>
                      <a:pt x="40" y="5"/>
                      <a:pt x="39" y="6"/>
                      <a:pt x="37" y="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5"/>
              <p:cNvSpPr/>
              <p:nvPr/>
            </p:nvSpPr>
            <p:spPr>
              <a:xfrm>
                <a:off x="6404330" y="2592843"/>
                <a:ext cx="1128035" cy="31628"/>
              </a:xfrm>
              <a:custGeom>
                <a:rect b="b" l="l" r="r" t="t"/>
                <a:pathLst>
                  <a:path extrusionOk="0" h="6" w="225">
                    <a:moveTo>
                      <a:pt x="222" y="6"/>
                    </a:moveTo>
                    <a:cubicBezTo>
                      <a:pt x="3" y="6"/>
                      <a:pt x="3" y="6"/>
                      <a:pt x="3" y="6"/>
                    </a:cubicBezTo>
                    <a:cubicBezTo>
                      <a:pt x="2" y="6"/>
                      <a:pt x="0" y="5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2" y="0"/>
                      <a:pt x="3" y="0"/>
                    </a:cubicBezTo>
                    <a:cubicBezTo>
                      <a:pt x="222" y="0"/>
                      <a:pt x="222" y="0"/>
                      <a:pt x="222" y="0"/>
                    </a:cubicBezTo>
                    <a:cubicBezTo>
                      <a:pt x="224" y="0"/>
                      <a:pt x="225" y="1"/>
                      <a:pt x="225" y="3"/>
                    </a:cubicBezTo>
                    <a:cubicBezTo>
                      <a:pt x="225" y="3"/>
                      <a:pt x="225" y="3"/>
                      <a:pt x="225" y="3"/>
                    </a:cubicBezTo>
                    <a:cubicBezTo>
                      <a:pt x="225" y="5"/>
                      <a:pt x="224" y="6"/>
                      <a:pt x="222" y="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5"/>
              <p:cNvSpPr/>
              <p:nvPr/>
            </p:nvSpPr>
            <p:spPr>
              <a:xfrm>
                <a:off x="6157639" y="2850078"/>
                <a:ext cx="200306" cy="29519"/>
              </a:xfrm>
              <a:custGeom>
                <a:rect b="b" l="l" r="r" t="t"/>
                <a:pathLst>
                  <a:path extrusionOk="0" h="6" w="40">
                    <a:moveTo>
                      <a:pt x="37" y="6"/>
                    </a:moveTo>
                    <a:cubicBezTo>
                      <a:pt x="3" y="6"/>
                      <a:pt x="3" y="6"/>
                      <a:pt x="3" y="6"/>
                    </a:cubicBezTo>
                    <a:cubicBezTo>
                      <a:pt x="1" y="6"/>
                      <a:pt x="0" y="5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9" y="0"/>
                      <a:pt x="40" y="1"/>
                      <a:pt x="40" y="3"/>
                    </a:cubicBezTo>
                    <a:cubicBezTo>
                      <a:pt x="40" y="3"/>
                      <a:pt x="40" y="3"/>
                      <a:pt x="40" y="3"/>
                    </a:cubicBezTo>
                    <a:cubicBezTo>
                      <a:pt x="40" y="5"/>
                      <a:pt x="39" y="6"/>
                      <a:pt x="37" y="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5"/>
              <p:cNvSpPr/>
              <p:nvPr/>
            </p:nvSpPr>
            <p:spPr>
              <a:xfrm>
                <a:off x="7076934" y="2850078"/>
                <a:ext cx="560854" cy="29519"/>
              </a:xfrm>
              <a:custGeom>
                <a:rect b="b" l="l" r="r" t="t"/>
                <a:pathLst>
                  <a:path extrusionOk="0" h="6" w="112">
                    <a:moveTo>
                      <a:pt x="109" y="6"/>
                    </a:moveTo>
                    <a:cubicBezTo>
                      <a:pt x="3" y="6"/>
                      <a:pt x="3" y="6"/>
                      <a:pt x="3" y="6"/>
                    </a:cubicBezTo>
                    <a:cubicBezTo>
                      <a:pt x="1" y="6"/>
                      <a:pt x="0" y="5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111" y="0"/>
                      <a:pt x="112" y="1"/>
                      <a:pt x="112" y="3"/>
                    </a:cubicBezTo>
                    <a:cubicBezTo>
                      <a:pt x="112" y="3"/>
                      <a:pt x="112" y="3"/>
                      <a:pt x="112" y="3"/>
                    </a:cubicBezTo>
                    <a:cubicBezTo>
                      <a:pt x="112" y="5"/>
                      <a:pt x="111" y="6"/>
                      <a:pt x="109" y="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5"/>
              <p:cNvSpPr/>
              <p:nvPr/>
            </p:nvSpPr>
            <p:spPr>
              <a:xfrm>
                <a:off x="6404330" y="2850078"/>
                <a:ext cx="430129" cy="29519"/>
              </a:xfrm>
              <a:custGeom>
                <a:rect b="b" l="l" r="r" t="t"/>
                <a:pathLst>
                  <a:path extrusionOk="0" h="6" w="86">
                    <a:moveTo>
                      <a:pt x="83" y="6"/>
                    </a:moveTo>
                    <a:cubicBezTo>
                      <a:pt x="4" y="6"/>
                      <a:pt x="4" y="6"/>
                      <a:pt x="4" y="6"/>
                    </a:cubicBezTo>
                    <a:cubicBezTo>
                      <a:pt x="2" y="6"/>
                      <a:pt x="0" y="5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83" y="0"/>
                      <a:pt x="83" y="0"/>
                      <a:pt x="83" y="0"/>
                    </a:cubicBezTo>
                    <a:cubicBezTo>
                      <a:pt x="85" y="0"/>
                      <a:pt x="86" y="1"/>
                      <a:pt x="86" y="3"/>
                    </a:cubicBezTo>
                    <a:cubicBezTo>
                      <a:pt x="86" y="3"/>
                      <a:pt x="86" y="3"/>
                      <a:pt x="86" y="3"/>
                    </a:cubicBezTo>
                    <a:cubicBezTo>
                      <a:pt x="86" y="5"/>
                      <a:pt x="85" y="6"/>
                      <a:pt x="83" y="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5"/>
              <p:cNvSpPr/>
              <p:nvPr/>
            </p:nvSpPr>
            <p:spPr>
              <a:xfrm>
                <a:off x="6859761" y="2850078"/>
                <a:ext cx="191872" cy="29519"/>
              </a:xfrm>
              <a:custGeom>
                <a:rect b="b" l="l" r="r" t="t"/>
                <a:pathLst>
                  <a:path extrusionOk="0" h="6" w="38">
                    <a:moveTo>
                      <a:pt x="34" y="6"/>
                    </a:moveTo>
                    <a:cubicBezTo>
                      <a:pt x="3" y="6"/>
                      <a:pt x="3" y="6"/>
                      <a:pt x="3" y="6"/>
                    </a:cubicBezTo>
                    <a:cubicBezTo>
                      <a:pt x="1" y="6"/>
                      <a:pt x="0" y="5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6" y="0"/>
                      <a:pt x="38" y="1"/>
                      <a:pt x="38" y="3"/>
                    </a:cubicBezTo>
                    <a:cubicBezTo>
                      <a:pt x="38" y="3"/>
                      <a:pt x="38" y="3"/>
                      <a:pt x="38" y="3"/>
                    </a:cubicBezTo>
                    <a:cubicBezTo>
                      <a:pt x="38" y="5"/>
                      <a:pt x="36" y="6"/>
                      <a:pt x="34" y="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5"/>
              <p:cNvSpPr/>
              <p:nvPr/>
            </p:nvSpPr>
            <p:spPr>
              <a:xfrm>
                <a:off x="6404330" y="2915440"/>
                <a:ext cx="746400" cy="29519"/>
              </a:xfrm>
              <a:custGeom>
                <a:rect b="b" l="l" r="r" t="t"/>
                <a:pathLst>
                  <a:path extrusionOk="0" h="6" w="149">
                    <a:moveTo>
                      <a:pt x="146" y="6"/>
                    </a:moveTo>
                    <a:cubicBezTo>
                      <a:pt x="3" y="6"/>
                      <a:pt x="3" y="6"/>
                      <a:pt x="3" y="6"/>
                    </a:cubicBezTo>
                    <a:cubicBezTo>
                      <a:pt x="1" y="6"/>
                      <a:pt x="0" y="5"/>
                      <a:pt x="0" y="4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146" y="0"/>
                      <a:pt x="146" y="0"/>
                      <a:pt x="146" y="0"/>
                    </a:cubicBezTo>
                    <a:cubicBezTo>
                      <a:pt x="148" y="0"/>
                      <a:pt x="149" y="1"/>
                      <a:pt x="149" y="2"/>
                    </a:cubicBezTo>
                    <a:cubicBezTo>
                      <a:pt x="149" y="4"/>
                      <a:pt x="149" y="4"/>
                      <a:pt x="149" y="4"/>
                    </a:cubicBezTo>
                    <a:cubicBezTo>
                      <a:pt x="149" y="5"/>
                      <a:pt x="148" y="6"/>
                      <a:pt x="146" y="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5"/>
              <p:cNvSpPr/>
              <p:nvPr/>
            </p:nvSpPr>
            <p:spPr>
              <a:xfrm>
                <a:off x="7076934" y="2658206"/>
                <a:ext cx="516577" cy="31628"/>
              </a:xfrm>
              <a:custGeom>
                <a:rect b="b" l="l" r="r" t="t"/>
                <a:pathLst>
                  <a:path extrusionOk="0" h="6" w="103">
                    <a:moveTo>
                      <a:pt x="100" y="6"/>
                    </a:moveTo>
                    <a:cubicBezTo>
                      <a:pt x="3" y="6"/>
                      <a:pt x="3" y="6"/>
                      <a:pt x="3" y="6"/>
                    </a:cubicBezTo>
                    <a:cubicBezTo>
                      <a:pt x="1" y="6"/>
                      <a:pt x="0" y="5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102" y="0"/>
                      <a:pt x="103" y="1"/>
                      <a:pt x="103" y="3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5"/>
                      <a:pt x="102" y="6"/>
                      <a:pt x="100" y="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5"/>
              <p:cNvSpPr/>
              <p:nvPr/>
            </p:nvSpPr>
            <p:spPr>
              <a:xfrm>
                <a:off x="6404330" y="2658206"/>
                <a:ext cx="430129" cy="31628"/>
              </a:xfrm>
              <a:custGeom>
                <a:rect b="b" l="l" r="r" t="t"/>
                <a:pathLst>
                  <a:path extrusionOk="0" h="6" w="86">
                    <a:moveTo>
                      <a:pt x="83" y="6"/>
                    </a:moveTo>
                    <a:cubicBezTo>
                      <a:pt x="4" y="6"/>
                      <a:pt x="4" y="6"/>
                      <a:pt x="4" y="6"/>
                    </a:cubicBezTo>
                    <a:cubicBezTo>
                      <a:pt x="2" y="6"/>
                      <a:pt x="0" y="5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83" y="0"/>
                      <a:pt x="83" y="0"/>
                      <a:pt x="83" y="0"/>
                    </a:cubicBezTo>
                    <a:cubicBezTo>
                      <a:pt x="85" y="0"/>
                      <a:pt x="86" y="1"/>
                      <a:pt x="86" y="3"/>
                    </a:cubicBezTo>
                    <a:cubicBezTo>
                      <a:pt x="86" y="3"/>
                      <a:pt x="86" y="3"/>
                      <a:pt x="86" y="3"/>
                    </a:cubicBezTo>
                    <a:cubicBezTo>
                      <a:pt x="86" y="5"/>
                      <a:pt x="85" y="6"/>
                      <a:pt x="83" y="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5"/>
              <p:cNvSpPr/>
              <p:nvPr/>
            </p:nvSpPr>
            <p:spPr>
              <a:xfrm>
                <a:off x="6859761" y="2658206"/>
                <a:ext cx="191872" cy="31628"/>
              </a:xfrm>
              <a:custGeom>
                <a:rect b="b" l="l" r="r" t="t"/>
                <a:pathLst>
                  <a:path extrusionOk="0" h="6" w="38">
                    <a:moveTo>
                      <a:pt x="34" y="6"/>
                    </a:moveTo>
                    <a:cubicBezTo>
                      <a:pt x="3" y="6"/>
                      <a:pt x="3" y="6"/>
                      <a:pt x="3" y="6"/>
                    </a:cubicBezTo>
                    <a:cubicBezTo>
                      <a:pt x="1" y="6"/>
                      <a:pt x="0" y="5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6" y="0"/>
                      <a:pt x="38" y="1"/>
                      <a:pt x="38" y="3"/>
                    </a:cubicBezTo>
                    <a:cubicBezTo>
                      <a:pt x="38" y="3"/>
                      <a:pt x="38" y="3"/>
                      <a:pt x="38" y="3"/>
                    </a:cubicBezTo>
                    <a:cubicBezTo>
                      <a:pt x="38" y="5"/>
                      <a:pt x="36" y="6"/>
                      <a:pt x="34" y="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5"/>
              <p:cNvSpPr/>
              <p:nvPr/>
            </p:nvSpPr>
            <p:spPr>
              <a:xfrm>
                <a:off x="7783272" y="1216004"/>
                <a:ext cx="784352" cy="1085869"/>
              </a:xfrm>
              <a:custGeom>
                <a:rect b="b" l="l" r="r" t="t"/>
                <a:pathLst>
                  <a:path extrusionOk="0" h="216" w="156">
                    <a:moveTo>
                      <a:pt x="149" y="216"/>
                    </a:moveTo>
                    <a:cubicBezTo>
                      <a:pt x="7" y="216"/>
                      <a:pt x="7" y="216"/>
                      <a:pt x="7" y="216"/>
                    </a:cubicBezTo>
                    <a:cubicBezTo>
                      <a:pt x="3" y="216"/>
                      <a:pt x="0" y="213"/>
                      <a:pt x="0" y="209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49" y="0"/>
                      <a:pt x="149" y="0"/>
                      <a:pt x="149" y="0"/>
                    </a:cubicBezTo>
                    <a:cubicBezTo>
                      <a:pt x="153" y="0"/>
                      <a:pt x="156" y="3"/>
                      <a:pt x="156" y="7"/>
                    </a:cubicBezTo>
                    <a:cubicBezTo>
                      <a:pt x="156" y="209"/>
                      <a:pt x="156" y="209"/>
                      <a:pt x="156" y="209"/>
                    </a:cubicBezTo>
                    <a:cubicBezTo>
                      <a:pt x="156" y="213"/>
                      <a:pt x="153" y="216"/>
                      <a:pt x="149" y="21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accent3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5"/>
              <p:cNvSpPr/>
              <p:nvPr/>
            </p:nvSpPr>
            <p:spPr>
              <a:xfrm>
                <a:off x="7783272" y="1216004"/>
                <a:ext cx="784352" cy="160245"/>
              </a:xfrm>
              <a:custGeom>
                <a:rect b="b" l="l" r="r" t="t"/>
                <a:pathLst>
                  <a:path extrusionOk="0" h="32" w="156">
                    <a:moveTo>
                      <a:pt x="149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156" y="32"/>
                      <a:pt x="156" y="32"/>
                      <a:pt x="156" y="32"/>
                    </a:cubicBezTo>
                    <a:cubicBezTo>
                      <a:pt x="156" y="7"/>
                      <a:pt x="156" y="7"/>
                      <a:pt x="156" y="7"/>
                    </a:cubicBezTo>
                    <a:cubicBezTo>
                      <a:pt x="156" y="3"/>
                      <a:pt x="153" y="0"/>
                      <a:pt x="14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5"/>
              <p:cNvSpPr/>
              <p:nvPr/>
            </p:nvSpPr>
            <p:spPr>
              <a:xfrm>
                <a:off x="7829659" y="1277151"/>
                <a:ext cx="556637" cy="44279"/>
              </a:xfrm>
              <a:custGeom>
                <a:rect b="b" l="l" r="r" t="t"/>
                <a:pathLst>
                  <a:path extrusionOk="0" h="9" w="111">
                    <a:moveTo>
                      <a:pt x="106" y="9"/>
                    </a:moveTo>
                    <a:cubicBezTo>
                      <a:pt x="4" y="9"/>
                      <a:pt x="4" y="9"/>
                      <a:pt x="4" y="9"/>
                    </a:cubicBezTo>
                    <a:cubicBezTo>
                      <a:pt x="2" y="9"/>
                      <a:pt x="0" y="7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106" y="0"/>
                      <a:pt x="106" y="0"/>
                      <a:pt x="106" y="0"/>
                    </a:cubicBezTo>
                    <a:cubicBezTo>
                      <a:pt x="109" y="0"/>
                      <a:pt x="111" y="2"/>
                      <a:pt x="111" y="5"/>
                    </a:cubicBezTo>
                    <a:cubicBezTo>
                      <a:pt x="111" y="5"/>
                      <a:pt x="111" y="5"/>
                      <a:pt x="111" y="5"/>
                    </a:cubicBezTo>
                    <a:cubicBezTo>
                      <a:pt x="111" y="7"/>
                      <a:pt x="109" y="9"/>
                      <a:pt x="106" y="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5"/>
              <p:cNvSpPr/>
              <p:nvPr/>
            </p:nvSpPr>
            <p:spPr>
              <a:xfrm>
                <a:off x="7928758" y="1648243"/>
                <a:ext cx="86400" cy="1563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5"/>
              <p:cNvSpPr/>
              <p:nvPr/>
            </p:nvSpPr>
            <p:spPr>
              <a:xfrm>
                <a:off x="8065808" y="1538602"/>
                <a:ext cx="84600" cy="2658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5"/>
              <p:cNvSpPr/>
              <p:nvPr/>
            </p:nvSpPr>
            <p:spPr>
              <a:xfrm>
                <a:off x="8200750" y="1502757"/>
                <a:ext cx="84600" cy="301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5"/>
              <p:cNvSpPr/>
              <p:nvPr/>
            </p:nvSpPr>
            <p:spPr>
              <a:xfrm>
                <a:off x="8335693" y="1487999"/>
                <a:ext cx="86400" cy="316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5"/>
              <p:cNvSpPr/>
              <p:nvPr/>
            </p:nvSpPr>
            <p:spPr>
              <a:xfrm>
                <a:off x="8099735" y="1890783"/>
                <a:ext cx="156030" cy="59039"/>
              </a:xfrm>
              <a:custGeom>
                <a:rect b="b" l="l" r="r" t="t"/>
                <a:pathLst>
                  <a:path extrusionOk="0" h="12" w="31">
                    <a:moveTo>
                      <a:pt x="25" y="12"/>
                    </a:moveTo>
                    <a:cubicBezTo>
                      <a:pt x="6" y="12"/>
                      <a:pt x="6" y="12"/>
                      <a:pt x="6" y="12"/>
                    </a:cubicBezTo>
                    <a:cubicBezTo>
                      <a:pt x="3" y="12"/>
                      <a:pt x="0" y="9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8" y="0"/>
                      <a:pt x="31" y="3"/>
                      <a:pt x="31" y="6"/>
                    </a:cubicBezTo>
                    <a:cubicBezTo>
                      <a:pt x="31" y="6"/>
                      <a:pt x="31" y="6"/>
                      <a:pt x="31" y="6"/>
                    </a:cubicBezTo>
                    <a:cubicBezTo>
                      <a:pt x="31" y="9"/>
                      <a:pt x="28" y="12"/>
                      <a:pt x="25" y="1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5"/>
              <p:cNvSpPr/>
              <p:nvPr/>
            </p:nvSpPr>
            <p:spPr>
              <a:xfrm>
                <a:off x="7895209" y="2065791"/>
                <a:ext cx="153922" cy="61148"/>
              </a:xfrm>
              <a:custGeom>
                <a:rect b="b" l="l" r="r" t="t"/>
                <a:pathLst>
                  <a:path extrusionOk="0" h="12" w="31">
                    <a:moveTo>
                      <a:pt x="25" y="12"/>
                    </a:moveTo>
                    <a:cubicBezTo>
                      <a:pt x="6" y="12"/>
                      <a:pt x="6" y="12"/>
                      <a:pt x="6" y="12"/>
                    </a:cubicBezTo>
                    <a:cubicBezTo>
                      <a:pt x="3" y="12"/>
                      <a:pt x="0" y="9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2"/>
                      <a:pt x="3" y="0"/>
                      <a:pt x="6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8" y="0"/>
                      <a:pt x="31" y="2"/>
                      <a:pt x="31" y="6"/>
                    </a:cubicBezTo>
                    <a:cubicBezTo>
                      <a:pt x="31" y="6"/>
                      <a:pt x="31" y="6"/>
                      <a:pt x="31" y="6"/>
                    </a:cubicBezTo>
                    <a:cubicBezTo>
                      <a:pt x="31" y="9"/>
                      <a:pt x="28" y="12"/>
                      <a:pt x="25" y="1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5"/>
              <p:cNvSpPr/>
              <p:nvPr/>
            </p:nvSpPr>
            <p:spPr>
              <a:xfrm>
                <a:off x="8099735" y="2065791"/>
                <a:ext cx="156030" cy="61148"/>
              </a:xfrm>
              <a:custGeom>
                <a:rect b="b" l="l" r="r" t="t"/>
                <a:pathLst>
                  <a:path extrusionOk="0" h="12" w="31">
                    <a:moveTo>
                      <a:pt x="25" y="12"/>
                    </a:moveTo>
                    <a:cubicBezTo>
                      <a:pt x="6" y="12"/>
                      <a:pt x="6" y="12"/>
                      <a:pt x="6" y="12"/>
                    </a:cubicBezTo>
                    <a:cubicBezTo>
                      <a:pt x="3" y="12"/>
                      <a:pt x="0" y="9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2"/>
                      <a:pt x="3" y="0"/>
                      <a:pt x="6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8" y="0"/>
                      <a:pt x="31" y="2"/>
                      <a:pt x="31" y="6"/>
                    </a:cubicBezTo>
                    <a:cubicBezTo>
                      <a:pt x="31" y="6"/>
                      <a:pt x="31" y="6"/>
                      <a:pt x="31" y="6"/>
                    </a:cubicBezTo>
                    <a:cubicBezTo>
                      <a:pt x="31" y="9"/>
                      <a:pt x="28" y="12"/>
                      <a:pt x="25" y="1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5"/>
              <p:cNvSpPr/>
              <p:nvPr/>
            </p:nvSpPr>
            <p:spPr>
              <a:xfrm>
                <a:off x="8306369" y="2065791"/>
                <a:ext cx="156030" cy="61148"/>
              </a:xfrm>
              <a:custGeom>
                <a:rect b="b" l="l" r="r" t="t"/>
                <a:pathLst>
                  <a:path extrusionOk="0" h="12" w="31">
                    <a:moveTo>
                      <a:pt x="25" y="12"/>
                    </a:moveTo>
                    <a:cubicBezTo>
                      <a:pt x="6" y="12"/>
                      <a:pt x="6" y="12"/>
                      <a:pt x="6" y="12"/>
                    </a:cubicBezTo>
                    <a:cubicBezTo>
                      <a:pt x="3" y="12"/>
                      <a:pt x="0" y="9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2"/>
                      <a:pt x="3" y="0"/>
                      <a:pt x="6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8" y="0"/>
                      <a:pt x="31" y="2"/>
                      <a:pt x="31" y="6"/>
                    </a:cubicBezTo>
                    <a:cubicBezTo>
                      <a:pt x="31" y="6"/>
                      <a:pt x="31" y="6"/>
                      <a:pt x="31" y="6"/>
                    </a:cubicBezTo>
                    <a:cubicBezTo>
                      <a:pt x="31" y="9"/>
                      <a:pt x="28" y="12"/>
                      <a:pt x="25" y="1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5"/>
              <p:cNvSpPr/>
              <p:nvPr/>
            </p:nvSpPr>
            <p:spPr>
              <a:xfrm>
                <a:off x="8171424" y="1970907"/>
                <a:ext cx="8434" cy="80124"/>
              </a:xfrm>
              <a:custGeom>
                <a:rect b="b" l="l" r="r" t="t"/>
                <a:pathLst>
                  <a:path extrusionOk="0" h="16" w="2">
                    <a:moveTo>
                      <a:pt x="1" y="16"/>
                    </a:moveTo>
                    <a:cubicBezTo>
                      <a:pt x="1" y="16"/>
                      <a:pt x="1" y="16"/>
                      <a:pt x="1" y="16"/>
                    </a:cubicBezTo>
                    <a:cubicBezTo>
                      <a:pt x="0" y="16"/>
                      <a:pt x="0" y="15"/>
                      <a:pt x="0" y="14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2" y="0"/>
                      <a:pt x="2" y="1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5"/>
                      <a:pt x="2" y="16"/>
                      <a:pt x="1" y="1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5"/>
              <p:cNvSpPr/>
              <p:nvPr/>
            </p:nvSpPr>
            <p:spPr>
              <a:xfrm>
                <a:off x="8055456" y="2086876"/>
                <a:ext cx="35845" cy="14760"/>
              </a:xfrm>
              <a:custGeom>
                <a:rect b="b" l="l" r="r" t="t"/>
                <a:pathLst>
                  <a:path extrusionOk="0" h="3" w="7">
                    <a:moveTo>
                      <a:pt x="7" y="2"/>
                    </a:move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7" y="3"/>
                      <a:pt x="6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1" y="3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7" y="1"/>
                      <a:pt x="7" y="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5"/>
              <p:cNvSpPr/>
              <p:nvPr/>
            </p:nvSpPr>
            <p:spPr>
              <a:xfrm>
                <a:off x="8259982" y="2086876"/>
                <a:ext cx="35845" cy="14760"/>
              </a:xfrm>
              <a:custGeom>
                <a:rect b="b" l="l" r="r" t="t"/>
                <a:pathLst>
                  <a:path extrusionOk="0" h="3" w="7">
                    <a:moveTo>
                      <a:pt x="7" y="2"/>
                    </a:move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7" y="3"/>
                      <a:pt x="6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1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7" y="1"/>
                      <a:pt x="7" y="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5"/>
              <p:cNvSpPr/>
              <p:nvPr/>
            </p:nvSpPr>
            <p:spPr>
              <a:xfrm>
                <a:off x="7789599" y="2403080"/>
                <a:ext cx="350007" cy="541881"/>
              </a:xfrm>
              <a:custGeom>
                <a:rect b="b" l="l" r="r" t="t"/>
                <a:pathLst>
                  <a:path extrusionOk="0" h="108" w="70">
                    <a:moveTo>
                      <a:pt x="62" y="108"/>
                    </a:moveTo>
                    <a:cubicBezTo>
                      <a:pt x="8" y="108"/>
                      <a:pt x="8" y="108"/>
                      <a:pt x="8" y="108"/>
                    </a:cubicBezTo>
                    <a:cubicBezTo>
                      <a:pt x="3" y="108"/>
                      <a:pt x="0" y="104"/>
                      <a:pt x="0" y="10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6" y="0"/>
                      <a:pt x="70" y="4"/>
                      <a:pt x="70" y="8"/>
                    </a:cubicBezTo>
                    <a:cubicBezTo>
                      <a:pt x="70" y="100"/>
                      <a:pt x="70" y="100"/>
                      <a:pt x="70" y="100"/>
                    </a:cubicBezTo>
                    <a:cubicBezTo>
                      <a:pt x="70" y="104"/>
                      <a:pt x="66" y="108"/>
                      <a:pt x="62" y="10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5"/>
              <p:cNvSpPr/>
              <p:nvPr/>
            </p:nvSpPr>
            <p:spPr>
              <a:xfrm>
                <a:off x="7808574" y="2428382"/>
                <a:ext cx="312054" cy="446998"/>
              </a:xfrm>
              <a:custGeom>
                <a:rect b="b" l="l" r="r" t="t"/>
                <a:pathLst>
                  <a:path extrusionOk="0" h="89" w="62">
                    <a:moveTo>
                      <a:pt x="58" y="89"/>
                    </a:moveTo>
                    <a:cubicBezTo>
                      <a:pt x="4" y="89"/>
                      <a:pt x="4" y="89"/>
                      <a:pt x="4" y="89"/>
                    </a:cubicBezTo>
                    <a:cubicBezTo>
                      <a:pt x="2" y="89"/>
                      <a:pt x="0" y="87"/>
                      <a:pt x="0" y="85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60" y="0"/>
                      <a:pt x="62" y="2"/>
                      <a:pt x="62" y="4"/>
                    </a:cubicBezTo>
                    <a:cubicBezTo>
                      <a:pt x="62" y="85"/>
                      <a:pt x="62" y="85"/>
                      <a:pt x="62" y="85"/>
                    </a:cubicBezTo>
                    <a:cubicBezTo>
                      <a:pt x="62" y="87"/>
                      <a:pt x="60" y="89"/>
                      <a:pt x="58" y="8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5"/>
              <p:cNvSpPr/>
              <p:nvPr/>
            </p:nvSpPr>
            <p:spPr>
              <a:xfrm>
                <a:off x="7939300" y="2900682"/>
                <a:ext cx="54820" cy="14760"/>
              </a:xfrm>
              <a:custGeom>
                <a:rect b="b" l="l" r="r" t="t"/>
                <a:pathLst>
                  <a:path extrusionOk="0" h="3" w="11">
                    <a:moveTo>
                      <a:pt x="9" y="3"/>
                    </a:moveTo>
                    <a:cubicBezTo>
                      <a:pt x="1" y="3"/>
                      <a:pt x="1" y="3"/>
                      <a:pt x="1" y="3"/>
                    </a:cubicBezTo>
                    <a:cubicBezTo>
                      <a:pt x="0" y="3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0"/>
                      <a:pt x="1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0" y="0"/>
                      <a:pt x="11" y="1"/>
                      <a:pt x="11" y="2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1" y="2"/>
                      <a:pt x="10" y="3"/>
                      <a:pt x="9" y="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5"/>
              <p:cNvSpPr/>
              <p:nvPr/>
            </p:nvSpPr>
            <p:spPr>
              <a:xfrm>
                <a:off x="5573514" y="2860638"/>
                <a:ext cx="805500" cy="805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2" name="Google Shape;132;p15"/>
            <p:cNvGrpSpPr/>
            <p:nvPr/>
          </p:nvGrpSpPr>
          <p:grpSpPr>
            <a:xfrm>
              <a:off x="5721279" y="3011869"/>
              <a:ext cx="432450" cy="435828"/>
              <a:chOff x="9339263" y="1343025"/>
              <a:chExt cx="609600" cy="614362"/>
            </a:xfrm>
          </p:grpSpPr>
          <p:sp>
            <p:nvSpPr>
              <p:cNvPr id="133" name="Google Shape;133;p15"/>
              <p:cNvSpPr/>
              <p:nvPr/>
            </p:nvSpPr>
            <p:spPr>
              <a:xfrm>
                <a:off x="9339263" y="1343025"/>
                <a:ext cx="609600" cy="614362"/>
              </a:xfrm>
              <a:custGeom>
                <a:rect b="b" l="l" r="r" t="t"/>
                <a:pathLst>
                  <a:path extrusionOk="0" h="366" w="364">
                    <a:moveTo>
                      <a:pt x="364" y="154"/>
                    </a:moveTo>
                    <a:cubicBezTo>
                      <a:pt x="364" y="120"/>
                      <a:pt x="339" y="92"/>
                      <a:pt x="306" y="87"/>
                    </a:cubicBezTo>
                    <a:cubicBezTo>
                      <a:pt x="301" y="54"/>
                      <a:pt x="273" y="29"/>
                      <a:pt x="239" y="29"/>
                    </a:cubicBezTo>
                    <a:cubicBezTo>
                      <a:pt x="228" y="29"/>
                      <a:pt x="217" y="32"/>
                      <a:pt x="207" y="37"/>
                    </a:cubicBezTo>
                    <a:cubicBezTo>
                      <a:pt x="201" y="27"/>
                      <a:pt x="193" y="19"/>
                      <a:pt x="184" y="13"/>
                    </a:cubicBezTo>
                    <a:cubicBezTo>
                      <a:pt x="170" y="5"/>
                      <a:pt x="155" y="0"/>
                      <a:pt x="139" y="0"/>
                    </a:cubicBezTo>
                    <a:cubicBezTo>
                      <a:pt x="94" y="0"/>
                      <a:pt x="57" y="37"/>
                      <a:pt x="57" y="82"/>
                    </a:cubicBezTo>
                    <a:cubicBezTo>
                      <a:pt x="57" y="84"/>
                      <a:pt x="57" y="85"/>
                      <a:pt x="57" y="87"/>
                    </a:cubicBezTo>
                    <a:cubicBezTo>
                      <a:pt x="25" y="92"/>
                      <a:pt x="0" y="120"/>
                      <a:pt x="0" y="154"/>
                    </a:cubicBezTo>
                    <a:cubicBezTo>
                      <a:pt x="0" y="180"/>
                      <a:pt x="15" y="203"/>
                      <a:pt x="37" y="215"/>
                    </a:cubicBezTo>
                    <a:cubicBezTo>
                      <a:pt x="36" y="218"/>
                      <a:pt x="35" y="222"/>
                      <a:pt x="35" y="227"/>
                    </a:cubicBezTo>
                    <a:cubicBezTo>
                      <a:pt x="35" y="327"/>
                      <a:pt x="35" y="327"/>
                      <a:pt x="35" y="327"/>
                    </a:cubicBezTo>
                    <a:cubicBezTo>
                      <a:pt x="35" y="348"/>
                      <a:pt x="53" y="366"/>
                      <a:pt x="75" y="366"/>
                    </a:cubicBezTo>
                    <a:cubicBezTo>
                      <a:pt x="289" y="366"/>
                      <a:pt x="289" y="366"/>
                      <a:pt x="289" y="366"/>
                    </a:cubicBezTo>
                    <a:cubicBezTo>
                      <a:pt x="311" y="366"/>
                      <a:pt x="328" y="348"/>
                      <a:pt x="328" y="327"/>
                    </a:cubicBezTo>
                    <a:cubicBezTo>
                      <a:pt x="328" y="227"/>
                      <a:pt x="328" y="227"/>
                      <a:pt x="328" y="227"/>
                    </a:cubicBezTo>
                    <a:cubicBezTo>
                      <a:pt x="328" y="222"/>
                      <a:pt x="328" y="218"/>
                      <a:pt x="326" y="215"/>
                    </a:cubicBezTo>
                    <a:cubicBezTo>
                      <a:pt x="349" y="203"/>
                      <a:pt x="364" y="180"/>
                      <a:pt x="364" y="154"/>
                    </a:cubicBezTo>
                    <a:close/>
                    <a:moveTo>
                      <a:pt x="78" y="345"/>
                    </a:moveTo>
                    <a:cubicBezTo>
                      <a:pt x="75" y="345"/>
                      <a:pt x="75" y="345"/>
                      <a:pt x="75" y="345"/>
                    </a:cubicBezTo>
                    <a:cubicBezTo>
                      <a:pt x="65" y="345"/>
                      <a:pt x="57" y="336"/>
                      <a:pt x="57" y="327"/>
                    </a:cubicBezTo>
                    <a:cubicBezTo>
                      <a:pt x="57" y="227"/>
                      <a:pt x="57" y="227"/>
                      <a:pt x="57" y="227"/>
                    </a:cubicBezTo>
                    <a:cubicBezTo>
                      <a:pt x="57" y="217"/>
                      <a:pt x="65" y="209"/>
                      <a:pt x="75" y="209"/>
                    </a:cubicBezTo>
                    <a:cubicBezTo>
                      <a:pt x="78" y="209"/>
                      <a:pt x="78" y="209"/>
                      <a:pt x="78" y="209"/>
                    </a:cubicBezTo>
                    <a:lnTo>
                      <a:pt x="78" y="345"/>
                    </a:lnTo>
                    <a:close/>
                    <a:moveTo>
                      <a:pt x="307" y="297"/>
                    </a:moveTo>
                    <a:cubicBezTo>
                      <a:pt x="293" y="291"/>
                      <a:pt x="293" y="291"/>
                      <a:pt x="293" y="291"/>
                    </a:cubicBezTo>
                    <a:cubicBezTo>
                      <a:pt x="293" y="262"/>
                      <a:pt x="293" y="262"/>
                      <a:pt x="293" y="262"/>
                    </a:cubicBezTo>
                    <a:cubicBezTo>
                      <a:pt x="307" y="257"/>
                      <a:pt x="307" y="257"/>
                      <a:pt x="307" y="257"/>
                    </a:cubicBezTo>
                    <a:lnTo>
                      <a:pt x="307" y="297"/>
                    </a:lnTo>
                    <a:close/>
                    <a:moveTo>
                      <a:pt x="307" y="234"/>
                    </a:moveTo>
                    <a:cubicBezTo>
                      <a:pt x="278" y="245"/>
                      <a:pt x="278" y="245"/>
                      <a:pt x="278" y="245"/>
                    </a:cubicBezTo>
                    <a:cubicBezTo>
                      <a:pt x="274" y="247"/>
                      <a:pt x="271" y="251"/>
                      <a:pt x="271" y="255"/>
                    </a:cubicBezTo>
                    <a:cubicBezTo>
                      <a:pt x="271" y="298"/>
                      <a:pt x="271" y="298"/>
                      <a:pt x="271" y="298"/>
                    </a:cubicBezTo>
                    <a:cubicBezTo>
                      <a:pt x="271" y="302"/>
                      <a:pt x="274" y="306"/>
                      <a:pt x="278" y="308"/>
                    </a:cubicBezTo>
                    <a:cubicBezTo>
                      <a:pt x="307" y="320"/>
                      <a:pt x="307" y="320"/>
                      <a:pt x="307" y="320"/>
                    </a:cubicBezTo>
                    <a:cubicBezTo>
                      <a:pt x="307" y="327"/>
                      <a:pt x="307" y="327"/>
                      <a:pt x="307" y="327"/>
                    </a:cubicBezTo>
                    <a:cubicBezTo>
                      <a:pt x="307" y="336"/>
                      <a:pt x="299" y="345"/>
                      <a:pt x="289" y="345"/>
                    </a:cubicBezTo>
                    <a:cubicBezTo>
                      <a:pt x="100" y="345"/>
                      <a:pt x="100" y="345"/>
                      <a:pt x="100" y="345"/>
                    </a:cubicBezTo>
                    <a:cubicBezTo>
                      <a:pt x="100" y="209"/>
                      <a:pt x="100" y="209"/>
                      <a:pt x="100" y="209"/>
                    </a:cubicBezTo>
                    <a:cubicBezTo>
                      <a:pt x="152" y="209"/>
                      <a:pt x="152" y="209"/>
                      <a:pt x="152" y="209"/>
                    </a:cubicBezTo>
                    <a:cubicBezTo>
                      <a:pt x="156" y="221"/>
                      <a:pt x="168" y="230"/>
                      <a:pt x="182" y="230"/>
                    </a:cubicBezTo>
                    <a:cubicBezTo>
                      <a:pt x="196" y="230"/>
                      <a:pt x="208" y="221"/>
                      <a:pt x="212" y="209"/>
                    </a:cubicBezTo>
                    <a:cubicBezTo>
                      <a:pt x="289" y="209"/>
                      <a:pt x="289" y="209"/>
                      <a:pt x="289" y="209"/>
                    </a:cubicBezTo>
                    <a:cubicBezTo>
                      <a:pt x="299" y="209"/>
                      <a:pt x="307" y="217"/>
                      <a:pt x="307" y="227"/>
                    </a:cubicBezTo>
                    <a:lnTo>
                      <a:pt x="307" y="234"/>
                    </a:lnTo>
                    <a:close/>
                    <a:moveTo>
                      <a:pt x="171" y="198"/>
                    </a:moveTo>
                    <a:cubicBezTo>
                      <a:pt x="171" y="192"/>
                      <a:pt x="176" y="187"/>
                      <a:pt x="182" y="187"/>
                    </a:cubicBezTo>
                    <a:cubicBezTo>
                      <a:pt x="188" y="187"/>
                      <a:pt x="193" y="192"/>
                      <a:pt x="193" y="198"/>
                    </a:cubicBezTo>
                    <a:cubicBezTo>
                      <a:pt x="193" y="204"/>
                      <a:pt x="188" y="209"/>
                      <a:pt x="182" y="209"/>
                    </a:cubicBezTo>
                    <a:cubicBezTo>
                      <a:pt x="176" y="209"/>
                      <a:pt x="171" y="204"/>
                      <a:pt x="171" y="198"/>
                    </a:cubicBezTo>
                    <a:close/>
                    <a:moveTo>
                      <a:pt x="314" y="197"/>
                    </a:moveTo>
                    <a:cubicBezTo>
                      <a:pt x="307" y="191"/>
                      <a:pt x="299" y="187"/>
                      <a:pt x="289" y="187"/>
                    </a:cubicBezTo>
                    <a:cubicBezTo>
                      <a:pt x="212" y="187"/>
                      <a:pt x="212" y="187"/>
                      <a:pt x="212" y="187"/>
                    </a:cubicBezTo>
                    <a:cubicBezTo>
                      <a:pt x="208" y="175"/>
                      <a:pt x="196" y="166"/>
                      <a:pt x="182" y="166"/>
                    </a:cubicBezTo>
                    <a:cubicBezTo>
                      <a:pt x="168" y="166"/>
                      <a:pt x="156" y="175"/>
                      <a:pt x="152" y="187"/>
                    </a:cubicBezTo>
                    <a:cubicBezTo>
                      <a:pt x="75" y="187"/>
                      <a:pt x="75" y="187"/>
                      <a:pt x="75" y="187"/>
                    </a:cubicBezTo>
                    <a:cubicBezTo>
                      <a:pt x="65" y="187"/>
                      <a:pt x="56" y="191"/>
                      <a:pt x="50" y="197"/>
                    </a:cubicBezTo>
                    <a:cubicBezTo>
                      <a:pt x="33" y="189"/>
                      <a:pt x="21" y="173"/>
                      <a:pt x="21" y="154"/>
                    </a:cubicBezTo>
                    <a:cubicBezTo>
                      <a:pt x="21" y="128"/>
                      <a:pt x="42" y="107"/>
                      <a:pt x="67" y="107"/>
                    </a:cubicBezTo>
                    <a:cubicBezTo>
                      <a:pt x="68" y="107"/>
                      <a:pt x="68" y="107"/>
                      <a:pt x="68" y="107"/>
                    </a:cubicBezTo>
                    <a:cubicBezTo>
                      <a:pt x="68" y="107"/>
                      <a:pt x="68" y="107"/>
                      <a:pt x="69" y="107"/>
                    </a:cubicBezTo>
                    <a:cubicBezTo>
                      <a:pt x="72" y="108"/>
                      <a:pt x="75" y="106"/>
                      <a:pt x="77" y="104"/>
                    </a:cubicBezTo>
                    <a:cubicBezTo>
                      <a:pt x="79" y="101"/>
                      <a:pt x="80" y="98"/>
                      <a:pt x="80" y="95"/>
                    </a:cubicBezTo>
                    <a:cubicBezTo>
                      <a:pt x="79" y="91"/>
                      <a:pt x="78" y="86"/>
                      <a:pt x="78" y="82"/>
                    </a:cubicBezTo>
                    <a:cubicBezTo>
                      <a:pt x="78" y="49"/>
                      <a:pt x="106" y="22"/>
                      <a:pt x="139" y="22"/>
                    </a:cubicBezTo>
                    <a:cubicBezTo>
                      <a:pt x="162" y="22"/>
                      <a:pt x="184" y="35"/>
                      <a:pt x="194" y="56"/>
                    </a:cubicBezTo>
                    <a:cubicBezTo>
                      <a:pt x="195" y="59"/>
                      <a:pt x="198" y="62"/>
                      <a:pt x="201" y="62"/>
                    </a:cubicBezTo>
                    <a:cubicBezTo>
                      <a:pt x="204" y="63"/>
                      <a:pt x="208" y="62"/>
                      <a:pt x="210" y="60"/>
                    </a:cubicBezTo>
                    <a:cubicBezTo>
                      <a:pt x="218" y="54"/>
                      <a:pt x="228" y="50"/>
                      <a:pt x="239" y="50"/>
                    </a:cubicBezTo>
                    <a:cubicBezTo>
                      <a:pt x="265" y="50"/>
                      <a:pt x="285" y="71"/>
                      <a:pt x="285" y="97"/>
                    </a:cubicBezTo>
                    <a:cubicBezTo>
                      <a:pt x="285" y="103"/>
                      <a:pt x="290" y="107"/>
                      <a:pt x="296" y="107"/>
                    </a:cubicBezTo>
                    <a:cubicBezTo>
                      <a:pt x="322" y="107"/>
                      <a:pt x="343" y="128"/>
                      <a:pt x="343" y="154"/>
                    </a:cubicBezTo>
                    <a:cubicBezTo>
                      <a:pt x="343" y="173"/>
                      <a:pt x="331" y="189"/>
                      <a:pt x="314" y="197"/>
                    </a:cubicBezTo>
                    <a:close/>
                    <a:moveTo>
                      <a:pt x="314" y="197"/>
                    </a:moveTo>
                    <a:cubicBezTo>
                      <a:pt x="314" y="197"/>
                      <a:pt x="314" y="197"/>
                      <a:pt x="314" y="197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5"/>
              <p:cNvSpPr/>
              <p:nvPr/>
            </p:nvSpPr>
            <p:spPr>
              <a:xfrm>
                <a:off x="9496425" y="1458913"/>
                <a:ext cx="293688" cy="109537"/>
              </a:xfrm>
              <a:custGeom>
                <a:rect b="b" l="l" r="r" t="t"/>
                <a:pathLst>
                  <a:path extrusionOk="0" h="65" w="175">
                    <a:moveTo>
                      <a:pt x="5" y="46"/>
                    </a:moveTo>
                    <a:cubicBezTo>
                      <a:pt x="0" y="50"/>
                      <a:pt x="0" y="57"/>
                      <a:pt x="5" y="61"/>
                    </a:cubicBezTo>
                    <a:cubicBezTo>
                      <a:pt x="9" y="65"/>
                      <a:pt x="15" y="65"/>
                      <a:pt x="20" y="61"/>
                    </a:cubicBezTo>
                    <a:cubicBezTo>
                      <a:pt x="57" y="23"/>
                      <a:pt x="118" y="23"/>
                      <a:pt x="156" y="61"/>
                    </a:cubicBezTo>
                    <a:cubicBezTo>
                      <a:pt x="160" y="65"/>
                      <a:pt x="167" y="65"/>
                      <a:pt x="171" y="61"/>
                    </a:cubicBezTo>
                    <a:cubicBezTo>
                      <a:pt x="175" y="57"/>
                      <a:pt x="175" y="50"/>
                      <a:pt x="171" y="46"/>
                    </a:cubicBezTo>
                    <a:cubicBezTo>
                      <a:pt x="125" y="0"/>
                      <a:pt x="50" y="0"/>
                      <a:pt x="5" y="46"/>
                    </a:cubicBezTo>
                    <a:close/>
                    <a:moveTo>
                      <a:pt x="5" y="46"/>
                    </a:moveTo>
                    <a:cubicBezTo>
                      <a:pt x="5" y="46"/>
                      <a:pt x="5" y="46"/>
                      <a:pt x="5" y="46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5"/>
              <p:cNvSpPr/>
              <p:nvPr/>
            </p:nvSpPr>
            <p:spPr>
              <a:xfrm>
                <a:off x="9548813" y="1549400"/>
                <a:ext cx="190500" cy="68262"/>
              </a:xfrm>
              <a:custGeom>
                <a:rect b="b" l="l" r="r" t="t"/>
                <a:pathLst>
                  <a:path extrusionOk="0" h="41" w="114">
                    <a:moveTo>
                      <a:pt x="57" y="0"/>
                    </a:moveTo>
                    <a:cubicBezTo>
                      <a:pt x="37" y="0"/>
                      <a:pt x="18" y="8"/>
                      <a:pt x="4" y="22"/>
                    </a:cubicBezTo>
                    <a:cubicBezTo>
                      <a:pt x="0" y="26"/>
                      <a:pt x="0" y="33"/>
                      <a:pt x="4" y="37"/>
                    </a:cubicBezTo>
                    <a:cubicBezTo>
                      <a:pt x="8" y="41"/>
                      <a:pt x="15" y="41"/>
                      <a:pt x="19" y="37"/>
                    </a:cubicBezTo>
                    <a:cubicBezTo>
                      <a:pt x="29" y="27"/>
                      <a:pt x="43" y="22"/>
                      <a:pt x="57" y="22"/>
                    </a:cubicBezTo>
                    <a:cubicBezTo>
                      <a:pt x="71" y="22"/>
                      <a:pt x="85" y="27"/>
                      <a:pt x="95" y="37"/>
                    </a:cubicBezTo>
                    <a:cubicBezTo>
                      <a:pt x="99" y="41"/>
                      <a:pt x="106" y="41"/>
                      <a:pt x="110" y="37"/>
                    </a:cubicBezTo>
                    <a:cubicBezTo>
                      <a:pt x="114" y="33"/>
                      <a:pt x="114" y="26"/>
                      <a:pt x="110" y="22"/>
                    </a:cubicBezTo>
                    <a:cubicBezTo>
                      <a:pt x="96" y="8"/>
                      <a:pt x="77" y="0"/>
                      <a:pt x="57" y="0"/>
                    </a:cubicBezTo>
                    <a:close/>
                    <a:moveTo>
                      <a:pt x="57" y="0"/>
                    </a:moveTo>
                    <a:cubicBezTo>
                      <a:pt x="57" y="0"/>
                      <a:pt x="57" y="0"/>
                      <a:pt x="57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24"/>
          <p:cNvSpPr/>
          <p:nvPr/>
        </p:nvSpPr>
        <p:spPr>
          <a:xfrm rot="-3599816">
            <a:off x="3663484" y="2060996"/>
            <a:ext cx="1816631" cy="1871331"/>
          </a:xfrm>
          <a:prstGeom prst="arc">
            <a:avLst>
              <a:gd fmla="val 4284779" name="adj1"/>
              <a:gd fmla="val 6578034" name="adj2"/>
            </a:avLst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oval"/>
            <a:tailEnd len="sm" w="sm" type="oval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29" name="Google Shape;629;p24"/>
          <p:cNvSpPr/>
          <p:nvPr/>
        </p:nvSpPr>
        <p:spPr>
          <a:xfrm rot="7199693">
            <a:off x="3663809" y="2061006"/>
            <a:ext cx="1816481" cy="1871331"/>
          </a:xfrm>
          <a:prstGeom prst="arc">
            <a:avLst>
              <a:gd fmla="val 4284779" name="adj1"/>
              <a:gd fmla="val 6578034" name="adj2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oval"/>
            <a:tailEnd len="sm" w="sm" type="oval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30" name="Google Shape;630;p24"/>
          <p:cNvSpPr/>
          <p:nvPr/>
        </p:nvSpPr>
        <p:spPr>
          <a:xfrm rot="-7250729">
            <a:off x="3649950" y="2074380"/>
            <a:ext cx="1844265" cy="1844474"/>
          </a:xfrm>
          <a:prstGeom prst="arc">
            <a:avLst>
              <a:gd fmla="val 4284779" name="adj1"/>
              <a:gd fmla="val 6578034" name="adj2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oval"/>
            <a:tailEnd len="sm" w="sm" type="oval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31" name="Google Shape;631;p24"/>
          <p:cNvSpPr/>
          <p:nvPr/>
        </p:nvSpPr>
        <p:spPr>
          <a:xfrm rot="3548791">
            <a:off x="3649707" y="2074622"/>
            <a:ext cx="1844419" cy="1844358"/>
          </a:xfrm>
          <a:prstGeom prst="arc">
            <a:avLst>
              <a:gd fmla="val 4284779" name="adj1"/>
              <a:gd fmla="val 6578034" name="adj2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oval"/>
            <a:tailEnd len="sm" w="sm" type="oval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32" name="Google Shape;632;p24"/>
          <p:cNvSpPr/>
          <p:nvPr/>
        </p:nvSpPr>
        <p:spPr>
          <a:xfrm>
            <a:off x="3636089" y="2088350"/>
            <a:ext cx="1871400" cy="1816500"/>
          </a:xfrm>
          <a:prstGeom prst="arc">
            <a:avLst>
              <a:gd fmla="val 4284779" name="adj1"/>
              <a:gd fmla="val 6578034" name="adj2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oval"/>
            <a:tailEnd len="sm" w="sm" type="oval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33" name="Google Shape;633;p24"/>
          <p:cNvSpPr/>
          <p:nvPr/>
        </p:nvSpPr>
        <p:spPr>
          <a:xfrm rot="10800000">
            <a:off x="3636209" y="2088483"/>
            <a:ext cx="1871400" cy="1816500"/>
          </a:xfrm>
          <a:prstGeom prst="arc">
            <a:avLst>
              <a:gd fmla="val 4284779" name="adj1"/>
              <a:gd fmla="val 6578034" name="adj2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oval"/>
            <a:tailEnd len="sm" w="sm" type="oval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34" name="Google Shape;634;p24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Code Infographics</a:t>
            </a:r>
            <a:endParaRPr/>
          </a:p>
        </p:txBody>
      </p:sp>
      <p:sp>
        <p:nvSpPr>
          <p:cNvPr id="635" name="Google Shape;635;p24"/>
          <p:cNvSpPr txBox="1"/>
          <p:nvPr/>
        </p:nvSpPr>
        <p:spPr>
          <a:xfrm>
            <a:off x="3072000" y="4841650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template has been created by </a:t>
            </a:r>
            <a:r>
              <a:rPr b="1" lang="en" sz="8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endParaRPr b="1"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6" name="Google Shape;636;p24"/>
          <p:cNvSpPr txBox="1"/>
          <p:nvPr/>
        </p:nvSpPr>
        <p:spPr>
          <a:xfrm>
            <a:off x="6628235" y="1540963"/>
            <a:ext cx="1893900" cy="7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Despite being red, Mars is actually a cold place. It’s full of iron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37" name="Google Shape;637;p24"/>
          <p:cNvSpPr txBox="1"/>
          <p:nvPr/>
        </p:nvSpPr>
        <p:spPr>
          <a:xfrm>
            <a:off x="6628242" y="1224463"/>
            <a:ext cx="1893900" cy="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Mars</a:t>
            </a:r>
            <a:endParaRPr b="0" i="0" sz="1600" u="none" cap="none" strike="noStrike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38" name="Google Shape;638;p24"/>
          <p:cNvSpPr txBox="1"/>
          <p:nvPr/>
        </p:nvSpPr>
        <p:spPr>
          <a:xfrm>
            <a:off x="6628235" y="2714163"/>
            <a:ext cx="1893900" cy="7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Jupiter is a gas giant and the biggest planet in the Solar</a:t>
            </a:r>
            <a:endParaRPr b="0" i="0" sz="1200" u="none" cap="none" strike="noStrike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39" name="Google Shape;639;p24"/>
          <p:cNvSpPr txBox="1"/>
          <p:nvPr/>
        </p:nvSpPr>
        <p:spPr>
          <a:xfrm>
            <a:off x="6628242" y="2397663"/>
            <a:ext cx="1893900" cy="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Jupiter</a:t>
            </a:r>
            <a:endParaRPr b="0" i="0" sz="1600" u="none" cap="none" strike="noStrike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40" name="Google Shape;640;p24"/>
          <p:cNvSpPr/>
          <p:nvPr/>
        </p:nvSpPr>
        <p:spPr>
          <a:xfrm>
            <a:off x="5886324" y="2612667"/>
            <a:ext cx="768000" cy="768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1" name="Google Shape;641;p24"/>
          <p:cNvSpPr txBox="1"/>
          <p:nvPr/>
        </p:nvSpPr>
        <p:spPr>
          <a:xfrm>
            <a:off x="6628242" y="3570863"/>
            <a:ext cx="1893900" cy="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Saturn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42" name="Google Shape;642;p24"/>
          <p:cNvSpPr txBox="1"/>
          <p:nvPr/>
        </p:nvSpPr>
        <p:spPr>
          <a:xfrm>
            <a:off x="6628235" y="3887363"/>
            <a:ext cx="1893900" cy="7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Saturn is a gas giant and has several rings. It’s composed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43" name="Google Shape;643;p24"/>
          <p:cNvSpPr/>
          <p:nvPr/>
        </p:nvSpPr>
        <p:spPr>
          <a:xfrm>
            <a:off x="5886324" y="1439729"/>
            <a:ext cx="768000" cy="76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4" name="Google Shape;644;p24"/>
          <p:cNvSpPr/>
          <p:nvPr/>
        </p:nvSpPr>
        <p:spPr>
          <a:xfrm>
            <a:off x="5886324" y="3785604"/>
            <a:ext cx="768000" cy="768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5" name="Google Shape;645;p24"/>
          <p:cNvSpPr txBox="1"/>
          <p:nvPr/>
        </p:nvSpPr>
        <p:spPr>
          <a:xfrm flipH="1">
            <a:off x="452550" y="1224463"/>
            <a:ext cx="1893900" cy="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Mercury</a:t>
            </a:r>
            <a:endParaRPr b="0" i="0" sz="1600" u="none" cap="none" strike="noStrike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46" name="Google Shape;646;p24"/>
          <p:cNvSpPr txBox="1"/>
          <p:nvPr/>
        </p:nvSpPr>
        <p:spPr>
          <a:xfrm flipH="1">
            <a:off x="452557" y="1540963"/>
            <a:ext cx="1893900" cy="7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Mercury is the closest planet to the Sun and the smallest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47" name="Google Shape;647;p24"/>
          <p:cNvSpPr/>
          <p:nvPr/>
        </p:nvSpPr>
        <p:spPr>
          <a:xfrm>
            <a:off x="2498450" y="1439657"/>
            <a:ext cx="768000" cy="76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8" name="Google Shape;648;p24"/>
          <p:cNvSpPr txBox="1"/>
          <p:nvPr/>
        </p:nvSpPr>
        <p:spPr>
          <a:xfrm flipH="1">
            <a:off x="452550" y="2397663"/>
            <a:ext cx="1893900" cy="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Venus</a:t>
            </a:r>
            <a:endParaRPr b="0" i="0" sz="1600" u="none" cap="none" strike="noStrike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49" name="Google Shape;649;p24"/>
          <p:cNvSpPr txBox="1"/>
          <p:nvPr/>
        </p:nvSpPr>
        <p:spPr>
          <a:xfrm flipH="1">
            <a:off x="452557" y="2714163"/>
            <a:ext cx="1893900" cy="7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Venus has a beautiful name, but also high temperatures</a:t>
            </a:r>
            <a:endParaRPr b="0" i="0" sz="1200" u="none" cap="none" strike="noStrike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50" name="Google Shape;650;p24"/>
          <p:cNvSpPr/>
          <p:nvPr/>
        </p:nvSpPr>
        <p:spPr>
          <a:xfrm>
            <a:off x="2498450" y="2612857"/>
            <a:ext cx="768000" cy="768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1" name="Google Shape;651;p24"/>
          <p:cNvSpPr txBox="1"/>
          <p:nvPr/>
        </p:nvSpPr>
        <p:spPr>
          <a:xfrm flipH="1">
            <a:off x="452550" y="3570863"/>
            <a:ext cx="1893900" cy="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Earth</a:t>
            </a:r>
            <a:endParaRPr b="0" i="0" sz="1600" u="none" cap="none" strike="noStrike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52" name="Google Shape;652;p24"/>
          <p:cNvSpPr txBox="1"/>
          <p:nvPr/>
        </p:nvSpPr>
        <p:spPr>
          <a:xfrm flipH="1">
            <a:off x="452557" y="3887363"/>
            <a:ext cx="1893900" cy="7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Earth is the third planet from the Sun and the only one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53" name="Google Shape;653;p24"/>
          <p:cNvSpPr/>
          <p:nvPr/>
        </p:nvSpPr>
        <p:spPr>
          <a:xfrm>
            <a:off x="2498450" y="3785604"/>
            <a:ext cx="768000" cy="76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4" name="Google Shape;654;p24"/>
          <p:cNvSpPr/>
          <p:nvPr/>
        </p:nvSpPr>
        <p:spPr>
          <a:xfrm>
            <a:off x="4060269" y="2540499"/>
            <a:ext cx="978374" cy="970824"/>
          </a:xfrm>
          <a:custGeom>
            <a:rect b="b" l="l" r="r" t="t"/>
            <a:pathLst>
              <a:path extrusionOk="0" h="1934" w="1949">
                <a:moveTo>
                  <a:pt x="1027" y="0"/>
                </a:moveTo>
                <a:cubicBezTo>
                  <a:pt x="994" y="0"/>
                  <a:pt x="961" y="2"/>
                  <a:pt x="928" y="5"/>
                </a:cubicBezTo>
                <a:cubicBezTo>
                  <a:pt x="898" y="8"/>
                  <a:pt x="868" y="13"/>
                  <a:pt x="839" y="19"/>
                </a:cubicBezTo>
                <a:cubicBezTo>
                  <a:pt x="833" y="21"/>
                  <a:pt x="828" y="22"/>
                  <a:pt x="822" y="23"/>
                </a:cubicBezTo>
                <a:cubicBezTo>
                  <a:pt x="649" y="63"/>
                  <a:pt x="492" y="151"/>
                  <a:pt x="368" y="277"/>
                </a:cubicBezTo>
                <a:cubicBezTo>
                  <a:pt x="356" y="289"/>
                  <a:pt x="345" y="301"/>
                  <a:pt x="334" y="314"/>
                </a:cubicBezTo>
                <a:cubicBezTo>
                  <a:pt x="0" y="698"/>
                  <a:pt x="40" y="1280"/>
                  <a:pt x="424" y="1614"/>
                </a:cubicBezTo>
                <a:cubicBezTo>
                  <a:pt x="791" y="1934"/>
                  <a:pt x="1344" y="1913"/>
                  <a:pt x="1686" y="1566"/>
                </a:cubicBezTo>
                <a:cubicBezTo>
                  <a:pt x="1698" y="1554"/>
                  <a:pt x="1709" y="1542"/>
                  <a:pt x="1720" y="1529"/>
                </a:cubicBezTo>
                <a:cubicBezTo>
                  <a:pt x="1867" y="1361"/>
                  <a:pt x="1949" y="1145"/>
                  <a:pt x="1948" y="922"/>
                </a:cubicBezTo>
                <a:cubicBezTo>
                  <a:pt x="1948" y="413"/>
                  <a:pt x="1536" y="0"/>
                  <a:pt x="1027" y="0"/>
                </a:cubicBezTo>
                <a:close/>
                <a:moveTo>
                  <a:pt x="409" y="324"/>
                </a:moveTo>
                <a:cubicBezTo>
                  <a:pt x="414" y="319"/>
                  <a:pt x="419" y="314"/>
                  <a:pt x="424" y="309"/>
                </a:cubicBezTo>
                <a:cubicBezTo>
                  <a:pt x="429" y="303"/>
                  <a:pt x="435" y="298"/>
                  <a:pt x="441" y="292"/>
                </a:cubicBezTo>
                <a:cubicBezTo>
                  <a:pt x="446" y="287"/>
                  <a:pt x="451" y="283"/>
                  <a:pt x="456" y="278"/>
                </a:cubicBezTo>
                <a:cubicBezTo>
                  <a:pt x="462" y="273"/>
                  <a:pt x="468" y="268"/>
                  <a:pt x="474" y="262"/>
                </a:cubicBezTo>
                <a:cubicBezTo>
                  <a:pt x="480" y="258"/>
                  <a:pt x="485" y="254"/>
                  <a:pt x="491" y="249"/>
                </a:cubicBezTo>
                <a:cubicBezTo>
                  <a:pt x="497" y="244"/>
                  <a:pt x="503" y="239"/>
                  <a:pt x="509" y="235"/>
                </a:cubicBezTo>
                <a:cubicBezTo>
                  <a:pt x="515" y="230"/>
                  <a:pt x="521" y="226"/>
                  <a:pt x="526" y="222"/>
                </a:cubicBezTo>
                <a:cubicBezTo>
                  <a:pt x="533" y="218"/>
                  <a:pt x="539" y="213"/>
                  <a:pt x="546" y="209"/>
                </a:cubicBezTo>
                <a:cubicBezTo>
                  <a:pt x="551" y="205"/>
                  <a:pt x="557" y="201"/>
                  <a:pt x="563" y="197"/>
                </a:cubicBezTo>
                <a:cubicBezTo>
                  <a:pt x="570" y="193"/>
                  <a:pt x="576" y="189"/>
                  <a:pt x="583" y="185"/>
                </a:cubicBezTo>
                <a:cubicBezTo>
                  <a:pt x="589" y="182"/>
                  <a:pt x="595" y="178"/>
                  <a:pt x="601" y="175"/>
                </a:cubicBezTo>
                <a:cubicBezTo>
                  <a:pt x="608" y="171"/>
                  <a:pt x="615" y="167"/>
                  <a:pt x="622" y="163"/>
                </a:cubicBezTo>
                <a:cubicBezTo>
                  <a:pt x="628" y="160"/>
                  <a:pt x="634" y="157"/>
                  <a:pt x="640" y="154"/>
                </a:cubicBezTo>
                <a:cubicBezTo>
                  <a:pt x="647" y="150"/>
                  <a:pt x="654" y="147"/>
                  <a:pt x="661" y="143"/>
                </a:cubicBezTo>
                <a:cubicBezTo>
                  <a:pt x="667" y="140"/>
                  <a:pt x="674" y="138"/>
                  <a:pt x="680" y="135"/>
                </a:cubicBezTo>
                <a:cubicBezTo>
                  <a:pt x="687" y="132"/>
                  <a:pt x="695" y="129"/>
                  <a:pt x="702" y="126"/>
                </a:cubicBezTo>
                <a:cubicBezTo>
                  <a:pt x="708" y="123"/>
                  <a:pt x="715" y="120"/>
                  <a:pt x="721" y="118"/>
                </a:cubicBezTo>
                <a:cubicBezTo>
                  <a:pt x="728" y="115"/>
                  <a:pt x="736" y="112"/>
                  <a:pt x="743" y="110"/>
                </a:cubicBezTo>
                <a:cubicBezTo>
                  <a:pt x="750" y="108"/>
                  <a:pt x="756" y="105"/>
                  <a:pt x="763" y="103"/>
                </a:cubicBezTo>
                <a:cubicBezTo>
                  <a:pt x="771" y="101"/>
                  <a:pt x="778" y="98"/>
                  <a:pt x="786" y="96"/>
                </a:cubicBezTo>
                <a:cubicBezTo>
                  <a:pt x="792" y="94"/>
                  <a:pt x="799" y="92"/>
                  <a:pt x="805" y="91"/>
                </a:cubicBezTo>
                <a:cubicBezTo>
                  <a:pt x="808" y="90"/>
                  <a:pt x="810" y="89"/>
                  <a:pt x="813" y="89"/>
                </a:cubicBezTo>
                <a:cubicBezTo>
                  <a:pt x="722" y="177"/>
                  <a:pt x="654" y="287"/>
                  <a:pt x="616" y="408"/>
                </a:cubicBezTo>
                <a:cubicBezTo>
                  <a:pt x="544" y="388"/>
                  <a:pt x="473" y="361"/>
                  <a:pt x="406" y="327"/>
                </a:cubicBezTo>
                <a:cubicBezTo>
                  <a:pt x="407" y="326"/>
                  <a:pt x="408" y="325"/>
                  <a:pt x="409" y="324"/>
                </a:cubicBezTo>
                <a:close/>
                <a:moveTo>
                  <a:pt x="365" y="373"/>
                </a:moveTo>
                <a:cubicBezTo>
                  <a:pt x="438" y="413"/>
                  <a:pt x="517" y="444"/>
                  <a:pt x="598" y="466"/>
                </a:cubicBezTo>
                <a:cubicBezTo>
                  <a:pt x="558" y="604"/>
                  <a:pt x="537" y="747"/>
                  <a:pt x="536" y="891"/>
                </a:cubicBezTo>
                <a:cubicBezTo>
                  <a:pt x="167" y="891"/>
                  <a:pt x="167" y="891"/>
                  <a:pt x="167" y="891"/>
                </a:cubicBezTo>
                <a:cubicBezTo>
                  <a:pt x="174" y="701"/>
                  <a:pt x="243" y="519"/>
                  <a:pt x="365" y="373"/>
                </a:cubicBezTo>
                <a:close/>
                <a:moveTo>
                  <a:pt x="365" y="1470"/>
                </a:moveTo>
                <a:cubicBezTo>
                  <a:pt x="243" y="1324"/>
                  <a:pt x="174" y="1142"/>
                  <a:pt x="167" y="952"/>
                </a:cubicBezTo>
                <a:cubicBezTo>
                  <a:pt x="536" y="952"/>
                  <a:pt x="536" y="952"/>
                  <a:pt x="536" y="952"/>
                </a:cubicBezTo>
                <a:cubicBezTo>
                  <a:pt x="537" y="1096"/>
                  <a:pt x="558" y="1239"/>
                  <a:pt x="598" y="1377"/>
                </a:cubicBezTo>
                <a:cubicBezTo>
                  <a:pt x="517" y="1399"/>
                  <a:pt x="438" y="1430"/>
                  <a:pt x="365" y="1470"/>
                </a:cubicBezTo>
                <a:close/>
                <a:moveTo>
                  <a:pt x="805" y="1753"/>
                </a:moveTo>
                <a:cubicBezTo>
                  <a:pt x="799" y="1751"/>
                  <a:pt x="793" y="1749"/>
                  <a:pt x="786" y="1747"/>
                </a:cubicBezTo>
                <a:cubicBezTo>
                  <a:pt x="778" y="1745"/>
                  <a:pt x="771" y="1743"/>
                  <a:pt x="763" y="1740"/>
                </a:cubicBezTo>
                <a:cubicBezTo>
                  <a:pt x="756" y="1738"/>
                  <a:pt x="750" y="1736"/>
                  <a:pt x="744" y="1734"/>
                </a:cubicBezTo>
                <a:cubicBezTo>
                  <a:pt x="736" y="1731"/>
                  <a:pt x="729" y="1728"/>
                  <a:pt x="721" y="1725"/>
                </a:cubicBezTo>
                <a:cubicBezTo>
                  <a:pt x="715" y="1723"/>
                  <a:pt x="708" y="1720"/>
                  <a:pt x="702" y="1718"/>
                </a:cubicBezTo>
                <a:cubicBezTo>
                  <a:pt x="695" y="1715"/>
                  <a:pt x="687" y="1712"/>
                  <a:pt x="680" y="1709"/>
                </a:cubicBezTo>
                <a:cubicBezTo>
                  <a:pt x="674" y="1706"/>
                  <a:pt x="668" y="1703"/>
                  <a:pt x="661" y="1700"/>
                </a:cubicBezTo>
                <a:cubicBezTo>
                  <a:pt x="654" y="1697"/>
                  <a:pt x="647" y="1693"/>
                  <a:pt x="640" y="1690"/>
                </a:cubicBezTo>
                <a:cubicBezTo>
                  <a:pt x="634" y="1687"/>
                  <a:pt x="628" y="1684"/>
                  <a:pt x="621" y="1680"/>
                </a:cubicBezTo>
                <a:cubicBezTo>
                  <a:pt x="614" y="1676"/>
                  <a:pt x="608" y="1673"/>
                  <a:pt x="601" y="1669"/>
                </a:cubicBezTo>
                <a:cubicBezTo>
                  <a:pt x="595" y="1665"/>
                  <a:pt x="589" y="1662"/>
                  <a:pt x="583" y="1658"/>
                </a:cubicBezTo>
                <a:cubicBezTo>
                  <a:pt x="576" y="1654"/>
                  <a:pt x="569" y="1650"/>
                  <a:pt x="563" y="1646"/>
                </a:cubicBezTo>
                <a:cubicBezTo>
                  <a:pt x="557" y="1642"/>
                  <a:pt x="551" y="1638"/>
                  <a:pt x="545" y="1634"/>
                </a:cubicBezTo>
                <a:cubicBezTo>
                  <a:pt x="539" y="1630"/>
                  <a:pt x="532" y="1625"/>
                  <a:pt x="526" y="1621"/>
                </a:cubicBezTo>
                <a:cubicBezTo>
                  <a:pt x="520" y="1617"/>
                  <a:pt x="515" y="1613"/>
                  <a:pt x="509" y="1608"/>
                </a:cubicBezTo>
                <a:cubicBezTo>
                  <a:pt x="503" y="1604"/>
                  <a:pt x="497" y="1599"/>
                  <a:pt x="490" y="1594"/>
                </a:cubicBezTo>
                <a:cubicBezTo>
                  <a:pt x="485" y="1589"/>
                  <a:pt x="480" y="1585"/>
                  <a:pt x="474" y="1581"/>
                </a:cubicBezTo>
                <a:cubicBezTo>
                  <a:pt x="468" y="1576"/>
                  <a:pt x="462" y="1570"/>
                  <a:pt x="456" y="1565"/>
                </a:cubicBezTo>
                <a:cubicBezTo>
                  <a:pt x="451" y="1560"/>
                  <a:pt x="446" y="1556"/>
                  <a:pt x="441" y="1551"/>
                </a:cubicBezTo>
                <a:cubicBezTo>
                  <a:pt x="435" y="1546"/>
                  <a:pt x="429" y="1540"/>
                  <a:pt x="423" y="1534"/>
                </a:cubicBezTo>
                <a:cubicBezTo>
                  <a:pt x="418" y="1529"/>
                  <a:pt x="413" y="1525"/>
                  <a:pt x="408" y="1520"/>
                </a:cubicBezTo>
                <a:cubicBezTo>
                  <a:pt x="408" y="1519"/>
                  <a:pt x="407" y="1518"/>
                  <a:pt x="406" y="1517"/>
                </a:cubicBezTo>
                <a:cubicBezTo>
                  <a:pt x="473" y="1482"/>
                  <a:pt x="543" y="1455"/>
                  <a:pt x="616" y="1436"/>
                </a:cubicBezTo>
                <a:cubicBezTo>
                  <a:pt x="654" y="1557"/>
                  <a:pt x="722" y="1666"/>
                  <a:pt x="813" y="1754"/>
                </a:cubicBezTo>
                <a:cubicBezTo>
                  <a:pt x="810" y="1754"/>
                  <a:pt x="808" y="1753"/>
                  <a:pt x="805" y="1753"/>
                </a:cubicBezTo>
                <a:close/>
                <a:moveTo>
                  <a:pt x="996" y="1779"/>
                </a:moveTo>
                <a:cubicBezTo>
                  <a:pt x="865" y="1761"/>
                  <a:pt x="749" y="1623"/>
                  <a:pt x="677" y="1421"/>
                </a:cubicBezTo>
                <a:cubicBezTo>
                  <a:pt x="782" y="1397"/>
                  <a:pt x="889" y="1385"/>
                  <a:pt x="996" y="1383"/>
                </a:cubicBezTo>
                <a:cubicBezTo>
                  <a:pt x="996" y="1779"/>
                  <a:pt x="996" y="1779"/>
                  <a:pt x="996" y="1779"/>
                </a:cubicBezTo>
                <a:close/>
                <a:moveTo>
                  <a:pt x="996" y="1322"/>
                </a:moveTo>
                <a:cubicBezTo>
                  <a:pt x="882" y="1323"/>
                  <a:pt x="769" y="1337"/>
                  <a:pt x="658" y="1362"/>
                </a:cubicBezTo>
                <a:cubicBezTo>
                  <a:pt x="619" y="1229"/>
                  <a:pt x="599" y="1091"/>
                  <a:pt x="597" y="952"/>
                </a:cubicBezTo>
                <a:cubicBezTo>
                  <a:pt x="996" y="952"/>
                  <a:pt x="996" y="952"/>
                  <a:pt x="996" y="952"/>
                </a:cubicBezTo>
                <a:cubicBezTo>
                  <a:pt x="996" y="1322"/>
                  <a:pt x="996" y="1322"/>
                  <a:pt x="996" y="1322"/>
                </a:cubicBezTo>
                <a:close/>
                <a:moveTo>
                  <a:pt x="996" y="891"/>
                </a:moveTo>
                <a:cubicBezTo>
                  <a:pt x="597" y="891"/>
                  <a:pt x="597" y="891"/>
                  <a:pt x="597" y="891"/>
                </a:cubicBezTo>
                <a:cubicBezTo>
                  <a:pt x="599" y="752"/>
                  <a:pt x="619" y="614"/>
                  <a:pt x="658" y="481"/>
                </a:cubicBezTo>
                <a:cubicBezTo>
                  <a:pt x="769" y="506"/>
                  <a:pt x="882" y="520"/>
                  <a:pt x="996" y="521"/>
                </a:cubicBezTo>
                <a:lnTo>
                  <a:pt x="996" y="891"/>
                </a:lnTo>
                <a:close/>
                <a:moveTo>
                  <a:pt x="996" y="460"/>
                </a:moveTo>
                <a:cubicBezTo>
                  <a:pt x="889" y="458"/>
                  <a:pt x="782" y="446"/>
                  <a:pt x="677" y="422"/>
                </a:cubicBezTo>
                <a:cubicBezTo>
                  <a:pt x="749" y="220"/>
                  <a:pt x="865" y="82"/>
                  <a:pt x="996" y="64"/>
                </a:cubicBezTo>
                <a:cubicBezTo>
                  <a:pt x="996" y="460"/>
                  <a:pt x="996" y="460"/>
                  <a:pt x="996" y="460"/>
                </a:cubicBezTo>
                <a:close/>
                <a:moveTo>
                  <a:pt x="1689" y="373"/>
                </a:moveTo>
                <a:cubicBezTo>
                  <a:pt x="1810" y="519"/>
                  <a:pt x="1880" y="701"/>
                  <a:pt x="1886" y="891"/>
                </a:cubicBezTo>
                <a:cubicBezTo>
                  <a:pt x="1518" y="891"/>
                  <a:pt x="1518" y="891"/>
                  <a:pt x="1518" y="891"/>
                </a:cubicBezTo>
                <a:cubicBezTo>
                  <a:pt x="1517" y="747"/>
                  <a:pt x="1496" y="604"/>
                  <a:pt x="1456" y="466"/>
                </a:cubicBezTo>
                <a:cubicBezTo>
                  <a:pt x="1537" y="444"/>
                  <a:pt x="1615" y="413"/>
                  <a:pt x="1689" y="373"/>
                </a:cubicBezTo>
                <a:close/>
                <a:moveTo>
                  <a:pt x="1248" y="90"/>
                </a:moveTo>
                <a:cubicBezTo>
                  <a:pt x="1255" y="92"/>
                  <a:pt x="1261" y="94"/>
                  <a:pt x="1268" y="96"/>
                </a:cubicBezTo>
                <a:cubicBezTo>
                  <a:pt x="1275" y="98"/>
                  <a:pt x="1283" y="101"/>
                  <a:pt x="1291" y="103"/>
                </a:cubicBezTo>
                <a:cubicBezTo>
                  <a:pt x="1297" y="105"/>
                  <a:pt x="1304" y="107"/>
                  <a:pt x="1310" y="110"/>
                </a:cubicBezTo>
                <a:cubicBezTo>
                  <a:pt x="1318" y="112"/>
                  <a:pt x="1325" y="115"/>
                  <a:pt x="1333" y="118"/>
                </a:cubicBezTo>
                <a:cubicBezTo>
                  <a:pt x="1339" y="120"/>
                  <a:pt x="1345" y="123"/>
                  <a:pt x="1352" y="125"/>
                </a:cubicBezTo>
                <a:cubicBezTo>
                  <a:pt x="1359" y="128"/>
                  <a:pt x="1366" y="131"/>
                  <a:pt x="1374" y="135"/>
                </a:cubicBezTo>
                <a:cubicBezTo>
                  <a:pt x="1380" y="137"/>
                  <a:pt x="1386" y="140"/>
                  <a:pt x="1392" y="143"/>
                </a:cubicBezTo>
                <a:cubicBezTo>
                  <a:pt x="1399" y="146"/>
                  <a:pt x="1407" y="150"/>
                  <a:pt x="1414" y="153"/>
                </a:cubicBezTo>
                <a:cubicBezTo>
                  <a:pt x="1420" y="157"/>
                  <a:pt x="1426" y="160"/>
                  <a:pt x="1432" y="163"/>
                </a:cubicBezTo>
                <a:cubicBezTo>
                  <a:pt x="1439" y="167"/>
                  <a:pt x="1446" y="170"/>
                  <a:pt x="1453" y="174"/>
                </a:cubicBezTo>
                <a:cubicBezTo>
                  <a:pt x="1459" y="178"/>
                  <a:pt x="1465" y="181"/>
                  <a:pt x="1471" y="185"/>
                </a:cubicBezTo>
                <a:cubicBezTo>
                  <a:pt x="1478" y="189"/>
                  <a:pt x="1484" y="193"/>
                  <a:pt x="1491" y="197"/>
                </a:cubicBezTo>
                <a:cubicBezTo>
                  <a:pt x="1497" y="201"/>
                  <a:pt x="1503" y="205"/>
                  <a:pt x="1508" y="209"/>
                </a:cubicBezTo>
                <a:cubicBezTo>
                  <a:pt x="1515" y="213"/>
                  <a:pt x="1521" y="218"/>
                  <a:pt x="1528" y="222"/>
                </a:cubicBezTo>
                <a:cubicBezTo>
                  <a:pt x="1533" y="226"/>
                  <a:pt x="1539" y="230"/>
                  <a:pt x="1545" y="235"/>
                </a:cubicBezTo>
                <a:cubicBezTo>
                  <a:pt x="1551" y="239"/>
                  <a:pt x="1557" y="244"/>
                  <a:pt x="1563" y="249"/>
                </a:cubicBezTo>
                <a:cubicBezTo>
                  <a:pt x="1569" y="254"/>
                  <a:pt x="1574" y="258"/>
                  <a:pt x="1579" y="262"/>
                </a:cubicBezTo>
                <a:cubicBezTo>
                  <a:pt x="1586" y="268"/>
                  <a:pt x="1592" y="273"/>
                  <a:pt x="1598" y="278"/>
                </a:cubicBezTo>
                <a:cubicBezTo>
                  <a:pt x="1603" y="283"/>
                  <a:pt x="1608" y="287"/>
                  <a:pt x="1613" y="292"/>
                </a:cubicBezTo>
                <a:cubicBezTo>
                  <a:pt x="1619" y="298"/>
                  <a:pt x="1625" y="303"/>
                  <a:pt x="1630" y="309"/>
                </a:cubicBezTo>
                <a:cubicBezTo>
                  <a:pt x="1635" y="314"/>
                  <a:pt x="1640" y="319"/>
                  <a:pt x="1645" y="324"/>
                </a:cubicBezTo>
                <a:cubicBezTo>
                  <a:pt x="1646" y="325"/>
                  <a:pt x="1647" y="325"/>
                  <a:pt x="1648" y="326"/>
                </a:cubicBezTo>
                <a:cubicBezTo>
                  <a:pt x="1581" y="361"/>
                  <a:pt x="1510" y="388"/>
                  <a:pt x="1437" y="407"/>
                </a:cubicBezTo>
                <a:cubicBezTo>
                  <a:pt x="1399" y="286"/>
                  <a:pt x="1332" y="177"/>
                  <a:pt x="1241" y="89"/>
                </a:cubicBezTo>
                <a:cubicBezTo>
                  <a:pt x="1243" y="89"/>
                  <a:pt x="1246" y="90"/>
                  <a:pt x="1248" y="90"/>
                </a:cubicBezTo>
                <a:close/>
                <a:moveTo>
                  <a:pt x="1058" y="64"/>
                </a:moveTo>
                <a:cubicBezTo>
                  <a:pt x="1189" y="82"/>
                  <a:pt x="1304" y="220"/>
                  <a:pt x="1377" y="422"/>
                </a:cubicBezTo>
                <a:cubicBezTo>
                  <a:pt x="1272" y="446"/>
                  <a:pt x="1165" y="458"/>
                  <a:pt x="1058" y="460"/>
                </a:cubicBezTo>
                <a:cubicBezTo>
                  <a:pt x="1058" y="64"/>
                  <a:pt x="1058" y="64"/>
                  <a:pt x="1058" y="64"/>
                </a:cubicBezTo>
                <a:close/>
                <a:moveTo>
                  <a:pt x="1058" y="521"/>
                </a:moveTo>
                <a:cubicBezTo>
                  <a:pt x="1172" y="520"/>
                  <a:pt x="1285" y="506"/>
                  <a:pt x="1396" y="481"/>
                </a:cubicBezTo>
                <a:cubicBezTo>
                  <a:pt x="1435" y="614"/>
                  <a:pt x="1455" y="752"/>
                  <a:pt x="1457" y="891"/>
                </a:cubicBezTo>
                <a:cubicBezTo>
                  <a:pt x="1058" y="891"/>
                  <a:pt x="1058" y="891"/>
                  <a:pt x="1058" y="891"/>
                </a:cubicBezTo>
                <a:lnTo>
                  <a:pt x="1058" y="521"/>
                </a:lnTo>
                <a:close/>
                <a:moveTo>
                  <a:pt x="1058" y="952"/>
                </a:moveTo>
                <a:cubicBezTo>
                  <a:pt x="1457" y="952"/>
                  <a:pt x="1457" y="952"/>
                  <a:pt x="1457" y="952"/>
                </a:cubicBezTo>
                <a:cubicBezTo>
                  <a:pt x="1455" y="1091"/>
                  <a:pt x="1435" y="1229"/>
                  <a:pt x="1396" y="1362"/>
                </a:cubicBezTo>
                <a:cubicBezTo>
                  <a:pt x="1396" y="1362"/>
                  <a:pt x="1396" y="1362"/>
                  <a:pt x="1396" y="1362"/>
                </a:cubicBezTo>
                <a:cubicBezTo>
                  <a:pt x="1285" y="1337"/>
                  <a:pt x="1172" y="1323"/>
                  <a:pt x="1058" y="1322"/>
                </a:cubicBezTo>
                <a:lnTo>
                  <a:pt x="1058" y="952"/>
                </a:lnTo>
                <a:close/>
                <a:moveTo>
                  <a:pt x="1058" y="1779"/>
                </a:moveTo>
                <a:cubicBezTo>
                  <a:pt x="1058" y="1383"/>
                  <a:pt x="1058" y="1383"/>
                  <a:pt x="1058" y="1383"/>
                </a:cubicBezTo>
                <a:cubicBezTo>
                  <a:pt x="1165" y="1385"/>
                  <a:pt x="1272" y="1397"/>
                  <a:pt x="1377" y="1421"/>
                </a:cubicBezTo>
                <a:cubicBezTo>
                  <a:pt x="1304" y="1623"/>
                  <a:pt x="1189" y="1761"/>
                  <a:pt x="1058" y="1779"/>
                </a:cubicBezTo>
                <a:close/>
                <a:moveTo>
                  <a:pt x="1645" y="1520"/>
                </a:moveTo>
                <a:cubicBezTo>
                  <a:pt x="1640" y="1525"/>
                  <a:pt x="1635" y="1529"/>
                  <a:pt x="1630" y="1534"/>
                </a:cubicBezTo>
                <a:cubicBezTo>
                  <a:pt x="1624" y="1540"/>
                  <a:pt x="1619" y="1546"/>
                  <a:pt x="1613" y="1551"/>
                </a:cubicBezTo>
                <a:cubicBezTo>
                  <a:pt x="1608" y="1556"/>
                  <a:pt x="1602" y="1560"/>
                  <a:pt x="1597" y="1565"/>
                </a:cubicBezTo>
                <a:cubicBezTo>
                  <a:pt x="1591" y="1570"/>
                  <a:pt x="1585" y="1576"/>
                  <a:pt x="1579" y="1581"/>
                </a:cubicBezTo>
                <a:cubicBezTo>
                  <a:pt x="1574" y="1585"/>
                  <a:pt x="1568" y="1590"/>
                  <a:pt x="1563" y="1594"/>
                </a:cubicBezTo>
                <a:cubicBezTo>
                  <a:pt x="1557" y="1599"/>
                  <a:pt x="1551" y="1604"/>
                  <a:pt x="1544" y="1608"/>
                </a:cubicBezTo>
                <a:cubicBezTo>
                  <a:pt x="1539" y="1613"/>
                  <a:pt x="1533" y="1617"/>
                  <a:pt x="1527" y="1621"/>
                </a:cubicBezTo>
                <a:cubicBezTo>
                  <a:pt x="1521" y="1625"/>
                  <a:pt x="1515" y="1630"/>
                  <a:pt x="1508" y="1634"/>
                </a:cubicBezTo>
                <a:cubicBezTo>
                  <a:pt x="1502" y="1638"/>
                  <a:pt x="1496" y="1642"/>
                  <a:pt x="1491" y="1646"/>
                </a:cubicBezTo>
                <a:cubicBezTo>
                  <a:pt x="1484" y="1650"/>
                  <a:pt x="1477" y="1654"/>
                  <a:pt x="1471" y="1658"/>
                </a:cubicBezTo>
                <a:cubicBezTo>
                  <a:pt x="1465" y="1662"/>
                  <a:pt x="1459" y="1665"/>
                  <a:pt x="1453" y="1669"/>
                </a:cubicBezTo>
                <a:cubicBezTo>
                  <a:pt x="1446" y="1672"/>
                  <a:pt x="1439" y="1676"/>
                  <a:pt x="1432" y="1680"/>
                </a:cubicBezTo>
                <a:cubicBezTo>
                  <a:pt x="1426" y="1683"/>
                  <a:pt x="1420" y="1686"/>
                  <a:pt x="1414" y="1689"/>
                </a:cubicBezTo>
                <a:cubicBezTo>
                  <a:pt x="1407" y="1693"/>
                  <a:pt x="1400" y="1696"/>
                  <a:pt x="1392" y="1700"/>
                </a:cubicBezTo>
                <a:cubicBezTo>
                  <a:pt x="1386" y="1703"/>
                  <a:pt x="1380" y="1706"/>
                  <a:pt x="1374" y="1708"/>
                </a:cubicBezTo>
                <a:cubicBezTo>
                  <a:pt x="1366" y="1711"/>
                  <a:pt x="1359" y="1715"/>
                  <a:pt x="1352" y="1718"/>
                </a:cubicBezTo>
                <a:cubicBezTo>
                  <a:pt x="1345" y="1720"/>
                  <a:pt x="1339" y="1723"/>
                  <a:pt x="1333" y="1725"/>
                </a:cubicBezTo>
                <a:cubicBezTo>
                  <a:pt x="1325" y="1728"/>
                  <a:pt x="1318" y="1731"/>
                  <a:pt x="1310" y="1733"/>
                </a:cubicBezTo>
                <a:cubicBezTo>
                  <a:pt x="1304" y="1736"/>
                  <a:pt x="1297" y="1738"/>
                  <a:pt x="1291" y="1740"/>
                </a:cubicBezTo>
                <a:cubicBezTo>
                  <a:pt x="1283" y="1742"/>
                  <a:pt x="1276" y="1745"/>
                  <a:pt x="1268" y="1747"/>
                </a:cubicBezTo>
                <a:cubicBezTo>
                  <a:pt x="1261" y="1749"/>
                  <a:pt x="1255" y="1751"/>
                  <a:pt x="1248" y="1752"/>
                </a:cubicBezTo>
                <a:cubicBezTo>
                  <a:pt x="1246" y="1753"/>
                  <a:pt x="1243" y="1754"/>
                  <a:pt x="1241" y="1754"/>
                </a:cubicBezTo>
                <a:cubicBezTo>
                  <a:pt x="1332" y="1666"/>
                  <a:pt x="1399" y="1556"/>
                  <a:pt x="1437" y="1435"/>
                </a:cubicBezTo>
                <a:cubicBezTo>
                  <a:pt x="1510" y="1455"/>
                  <a:pt x="1581" y="1482"/>
                  <a:pt x="1648" y="1516"/>
                </a:cubicBezTo>
                <a:cubicBezTo>
                  <a:pt x="1647" y="1518"/>
                  <a:pt x="1646" y="1519"/>
                  <a:pt x="1645" y="1520"/>
                </a:cubicBezTo>
                <a:close/>
                <a:moveTo>
                  <a:pt x="1689" y="1470"/>
                </a:moveTo>
                <a:cubicBezTo>
                  <a:pt x="1615" y="1430"/>
                  <a:pt x="1537" y="1399"/>
                  <a:pt x="1456" y="1377"/>
                </a:cubicBezTo>
                <a:cubicBezTo>
                  <a:pt x="1496" y="1239"/>
                  <a:pt x="1517" y="1096"/>
                  <a:pt x="1518" y="952"/>
                </a:cubicBezTo>
                <a:cubicBezTo>
                  <a:pt x="1886" y="952"/>
                  <a:pt x="1886" y="952"/>
                  <a:pt x="1886" y="952"/>
                </a:cubicBezTo>
                <a:cubicBezTo>
                  <a:pt x="1880" y="1142"/>
                  <a:pt x="1810" y="1324"/>
                  <a:pt x="1689" y="147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55" name="Google Shape;655;p24"/>
          <p:cNvGrpSpPr/>
          <p:nvPr/>
        </p:nvGrpSpPr>
        <p:grpSpPr>
          <a:xfrm>
            <a:off x="2703791" y="1645745"/>
            <a:ext cx="367874" cy="369846"/>
            <a:chOff x="3994150" y="5257800"/>
            <a:chExt cx="611188" cy="614363"/>
          </a:xfrm>
        </p:grpSpPr>
        <p:sp>
          <p:nvSpPr>
            <p:cNvPr id="656" name="Google Shape;656;p24"/>
            <p:cNvSpPr/>
            <p:nvPr/>
          </p:nvSpPr>
          <p:spPr>
            <a:xfrm>
              <a:off x="4222750" y="5257800"/>
              <a:ext cx="382588" cy="220663"/>
            </a:xfrm>
            <a:custGeom>
              <a:rect b="b" l="l" r="r" t="t"/>
              <a:pathLst>
                <a:path extrusionOk="0" h="131" w="228">
                  <a:moveTo>
                    <a:pt x="203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11" y="0"/>
                    <a:pt x="0" y="11"/>
                    <a:pt x="0" y="25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96"/>
                    <a:pt x="11" y="107"/>
                    <a:pt x="25" y="107"/>
                  </a:cubicBezTo>
                  <a:cubicBezTo>
                    <a:pt x="179" y="107"/>
                    <a:pt x="179" y="107"/>
                    <a:pt x="179" y="107"/>
                  </a:cubicBezTo>
                  <a:cubicBezTo>
                    <a:pt x="212" y="127"/>
                    <a:pt x="212" y="127"/>
                    <a:pt x="212" y="127"/>
                  </a:cubicBezTo>
                  <a:cubicBezTo>
                    <a:pt x="219" y="131"/>
                    <a:pt x="228" y="126"/>
                    <a:pt x="228" y="118"/>
                  </a:cubicBezTo>
                  <a:cubicBezTo>
                    <a:pt x="228" y="25"/>
                    <a:pt x="228" y="25"/>
                    <a:pt x="228" y="25"/>
                  </a:cubicBezTo>
                  <a:cubicBezTo>
                    <a:pt x="228" y="11"/>
                    <a:pt x="217" y="0"/>
                    <a:pt x="203" y="0"/>
                  </a:cubicBezTo>
                  <a:close/>
                  <a:moveTo>
                    <a:pt x="207" y="99"/>
                  </a:moveTo>
                  <a:cubicBezTo>
                    <a:pt x="188" y="87"/>
                    <a:pt x="188" y="87"/>
                    <a:pt x="188" y="87"/>
                  </a:cubicBezTo>
                  <a:cubicBezTo>
                    <a:pt x="186" y="86"/>
                    <a:pt x="184" y="86"/>
                    <a:pt x="182" y="86"/>
                  </a:cubicBezTo>
                  <a:cubicBezTo>
                    <a:pt x="25" y="86"/>
                    <a:pt x="25" y="86"/>
                    <a:pt x="25" y="86"/>
                  </a:cubicBezTo>
                  <a:cubicBezTo>
                    <a:pt x="23" y="86"/>
                    <a:pt x="21" y="84"/>
                    <a:pt x="21" y="82"/>
                  </a:cubicBezTo>
                  <a:cubicBezTo>
                    <a:pt x="21" y="25"/>
                    <a:pt x="21" y="25"/>
                    <a:pt x="21" y="25"/>
                  </a:cubicBezTo>
                  <a:cubicBezTo>
                    <a:pt x="21" y="23"/>
                    <a:pt x="23" y="21"/>
                    <a:pt x="25" y="21"/>
                  </a:cubicBezTo>
                  <a:cubicBezTo>
                    <a:pt x="203" y="21"/>
                    <a:pt x="203" y="21"/>
                    <a:pt x="203" y="21"/>
                  </a:cubicBezTo>
                  <a:cubicBezTo>
                    <a:pt x="205" y="21"/>
                    <a:pt x="207" y="23"/>
                    <a:pt x="207" y="25"/>
                  </a:cubicBezTo>
                  <a:lnTo>
                    <a:pt x="207" y="99"/>
                  </a:lnTo>
                  <a:close/>
                  <a:moveTo>
                    <a:pt x="207" y="99"/>
                  </a:moveTo>
                  <a:cubicBezTo>
                    <a:pt x="207" y="99"/>
                    <a:pt x="207" y="99"/>
                    <a:pt x="207" y="99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7" name="Google Shape;657;p24"/>
            <p:cNvSpPr/>
            <p:nvPr/>
          </p:nvSpPr>
          <p:spPr>
            <a:xfrm>
              <a:off x="4295775" y="5330825"/>
              <a:ext cx="239713" cy="34925"/>
            </a:xfrm>
            <a:custGeom>
              <a:rect b="b" l="l" r="r" t="t"/>
              <a:pathLst>
                <a:path extrusionOk="0" h="21" w="143">
                  <a:moveTo>
                    <a:pt x="132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6"/>
                    <a:pt x="5" y="21"/>
                    <a:pt x="10" y="21"/>
                  </a:cubicBezTo>
                  <a:cubicBezTo>
                    <a:pt x="132" y="21"/>
                    <a:pt x="132" y="21"/>
                    <a:pt x="132" y="21"/>
                  </a:cubicBezTo>
                  <a:cubicBezTo>
                    <a:pt x="138" y="21"/>
                    <a:pt x="143" y="16"/>
                    <a:pt x="143" y="11"/>
                  </a:cubicBezTo>
                  <a:cubicBezTo>
                    <a:pt x="143" y="5"/>
                    <a:pt x="138" y="0"/>
                    <a:pt x="132" y="0"/>
                  </a:cubicBezTo>
                  <a:close/>
                  <a:moveTo>
                    <a:pt x="132" y="0"/>
                  </a:moveTo>
                  <a:cubicBezTo>
                    <a:pt x="132" y="0"/>
                    <a:pt x="132" y="0"/>
                    <a:pt x="132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8" name="Google Shape;658;p24"/>
            <p:cNvSpPr/>
            <p:nvPr/>
          </p:nvSpPr>
          <p:spPr>
            <a:xfrm>
              <a:off x="3994150" y="5451475"/>
              <a:ext cx="611188" cy="420688"/>
            </a:xfrm>
            <a:custGeom>
              <a:rect b="b" l="l" r="r" t="t"/>
              <a:pathLst>
                <a:path extrusionOk="0" h="251" w="365">
                  <a:moveTo>
                    <a:pt x="333" y="29"/>
                  </a:moveTo>
                  <a:cubicBezTo>
                    <a:pt x="219" y="29"/>
                    <a:pt x="219" y="29"/>
                    <a:pt x="219" y="29"/>
                  </a:cubicBezTo>
                  <a:cubicBezTo>
                    <a:pt x="201" y="29"/>
                    <a:pt x="187" y="44"/>
                    <a:pt x="187" y="61"/>
                  </a:cubicBezTo>
                  <a:cubicBezTo>
                    <a:pt x="187" y="133"/>
                    <a:pt x="187" y="133"/>
                    <a:pt x="187" y="133"/>
                  </a:cubicBezTo>
                  <a:cubicBezTo>
                    <a:pt x="187" y="151"/>
                    <a:pt x="201" y="165"/>
                    <a:pt x="219" y="165"/>
                  </a:cubicBezTo>
                  <a:cubicBezTo>
                    <a:pt x="242" y="165"/>
                    <a:pt x="242" y="165"/>
                    <a:pt x="242" y="165"/>
                  </a:cubicBezTo>
                  <a:cubicBezTo>
                    <a:pt x="238" y="186"/>
                    <a:pt x="238" y="186"/>
                    <a:pt x="238" y="186"/>
                  </a:cubicBezTo>
                  <a:cubicBezTo>
                    <a:pt x="192" y="186"/>
                    <a:pt x="192" y="186"/>
                    <a:pt x="192" y="186"/>
                  </a:cubicBezTo>
                  <a:cubicBezTo>
                    <a:pt x="188" y="150"/>
                    <a:pt x="164" y="120"/>
                    <a:pt x="132" y="107"/>
                  </a:cubicBezTo>
                  <a:cubicBezTo>
                    <a:pt x="141" y="98"/>
                    <a:pt x="147" y="86"/>
                    <a:pt x="147" y="71"/>
                  </a:cubicBezTo>
                  <a:cubicBezTo>
                    <a:pt x="147" y="52"/>
                    <a:pt x="147" y="52"/>
                    <a:pt x="147" y="52"/>
                  </a:cubicBezTo>
                  <a:cubicBezTo>
                    <a:pt x="147" y="24"/>
                    <a:pt x="125" y="1"/>
                    <a:pt x="97" y="1"/>
                  </a:cubicBezTo>
                  <a:cubicBezTo>
                    <a:pt x="68" y="0"/>
                    <a:pt x="45" y="23"/>
                    <a:pt x="45" y="51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86"/>
                    <a:pt x="51" y="98"/>
                    <a:pt x="61" y="107"/>
                  </a:cubicBezTo>
                  <a:cubicBezTo>
                    <a:pt x="25" y="122"/>
                    <a:pt x="0" y="157"/>
                    <a:pt x="0" y="197"/>
                  </a:cubicBezTo>
                  <a:cubicBezTo>
                    <a:pt x="0" y="240"/>
                    <a:pt x="0" y="240"/>
                    <a:pt x="0" y="240"/>
                  </a:cubicBezTo>
                  <a:cubicBezTo>
                    <a:pt x="0" y="246"/>
                    <a:pt x="5" y="251"/>
                    <a:pt x="10" y="251"/>
                  </a:cubicBezTo>
                  <a:cubicBezTo>
                    <a:pt x="355" y="251"/>
                    <a:pt x="355" y="251"/>
                    <a:pt x="355" y="251"/>
                  </a:cubicBezTo>
                  <a:cubicBezTo>
                    <a:pt x="361" y="251"/>
                    <a:pt x="365" y="246"/>
                    <a:pt x="365" y="240"/>
                  </a:cubicBezTo>
                  <a:cubicBezTo>
                    <a:pt x="365" y="197"/>
                    <a:pt x="365" y="197"/>
                    <a:pt x="365" y="197"/>
                  </a:cubicBezTo>
                  <a:cubicBezTo>
                    <a:pt x="365" y="191"/>
                    <a:pt x="361" y="186"/>
                    <a:pt x="355" y="186"/>
                  </a:cubicBezTo>
                  <a:cubicBezTo>
                    <a:pt x="314" y="186"/>
                    <a:pt x="314" y="186"/>
                    <a:pt x="314" y="186"/>
                  </a:cubicBezTo>
                  <a:cubicBezTo>
                    <a:pt x="310" y="165"/>
                    <a:pt x="310" y="165"/>
                    <a:pt x="310" y="165"/>
                  </a:cubicBezTo>
                  <a:cubicBezTo>
                    <a:pt x="333" y="165"/>
                    <a:pt x="333" y="165"/>
                    <a:pt x="333" y="165"/>
                  </a:cubicBezTo>
                  <a:cubicBezTo>
                    <a:pt x="351" y="165"/>
                    <a:pt x="365" y="151"/>
                    <a:pt x="365" y="133"/>
                  </a:cubicBezTo>
                  <a:cubicBezTo>
                    <a:pt x="365" y="61"/>
                    <a:pt x="365" y="61"/>
                    <a:pt x="365" y="61"/>
                  </a:cubicBezTo>
                  <a:cubicBezTo>
                    <a:pt x="365" y="44"/>
                    <a:pt x="351" y="29"/>
                    <a:pt x="333" y="29"/>
                  </a:cubicBezTo>
                  <a:close/>
                  <a:moveTo>
                    <a:pt x="67" y="51"/>
                  </a:moveTo>
                  <a:cubicBezTo>
                    <a:pt x="67" y="35"/>
                    <a:pt x="80" y="22"/>
                    <a:pt x="96" y="22"/>
                  </a:cubicBezTo>
                  <a:cubicBezTo>
                    <a:pt x="112" y="22"/>
                    <a:pt x="125" y="35"/>
                    <a:pt x="125" y="51"/>
                  </a:cubicBezTo>
                  <a:cubicBezTo>
                    <a:pt x="125" y="71"/>
                    <a:pt x="125" y="71"/>
                    <a:pt x="125" y="71"/>
                  </a:cubicBezTo>
                  <a:cubicBezTo>
                    <a:pt x="125" y="88"/>
                    <a:pt x="112" y="101"/>
                    <a:pt x="96" y="101"/>
                  </a:cubicBezTo>
                  <a:cubicBezTo>
                    <a:pt x="80" y="101"/>
                    <a:pt x="67" y="88"/>
                    <a:pt x="67" y="71"/>
                  </a:cubicBezTo>
                  <a:lnTo>
                    <a:pt x="67" y="51"/>
                  </a:lnTo>
                  <a:close/>
                  <a:moveTo>
                    <a:pt x="96" y="122"/>
                  </a:moveTo>
                  <a:cubicBezTo>
                    <a:pt x="134" y="122"/>
                    <a:pt x="165" y="150"/>
                    <a:pt x="170" y="186"/>
                  </a:cubicBezTo>
                  <a:cubicBezTo>
                    <a:pt x="22" y="186"/>
                    <a:pt x="22" y="186"/>
                    <a:pt x="22" y="186"/>
                  </a:cubicBezTo>
                  <a:cubicBezTo>
                    <a:pt x="27" y="150"/>
                    <a:pt x="58" y="122"/>
                    <a:pt x="96" y="122"/>
                  </a:cubicBezTo>
                  <a:close/>
                  <a:moveTo>
                    <a:pt x="344" y="208"/>
                  </a:moveTo>
                  <a:cubicBezTo>
                    <a:pt x="344" y="229"/>
                    <a:pt x="344" y="229"/>
                    <a:pt x="344" y="229"/>
                  </a:cubicBezTo>
                  <a:cubicBezTo>
                    <a:pt x="21" y="229"/>
                    <a:pt x="21" y="229"/>
                    <a:pt x="21" y="229"/>
                  </a:cubicBezTo>
                  <a:cubicBezTo>
                    <a:pt x="21" y="208"/>
                    <a:pt x="21" y="208"/>
                    <a:pt x="21" y="208"/>
                  </a:cubicBezTo>
                  <a:lnTo>
                    <a:pt x="344" y="208"/>
                  </a:lnTo>
                  <a:close/>
                  <a:moveTo>
                    <a:pt x="260" y="186"/>
                  </a:moveTo>
                  <a:cubicBezTo>
                    <a:pt x="264" y="165"/>
                    <a:pt x="264" y="165"/>
                    <a:pt x="264" y="165"/>
                  </a:cubicBezTo>
                  <a:cubicBezTo>
                    <a:pt x="288" y="165"/>
                    <a:pt x="288" y="165"/>
                    <a:pt x="288" y="165"/>
                  </a:cubicBezTo>
                  <a:cubicBezTo>
                    <a:pt x="292" y="186"/>
                    <a:pt x="292" y="186"/>
                    <a:pt x="292" y="186"/>
                  </a:cubicBezTo>
                  <a:lnTo>
                    <a:pt x="260" y="186"/>
                  </a:lnTo>
                  <a:close/>
                  <a:moveTo>
                    <a:pt x="344" y="133"/>
                  </a:moveTo>
                  <a:cubicBezTo>
                    <a:pt x="344" y="139"/>
                    <a:pt x="339" y="144"/>
                    <a:pt x="333" y="144"/>
                  </a:cubicBezTo>
                  <a:cubicBezTo>
                    <a:pt x="219" y="144"/>
                    <a:pt x="219" y="144"/>
                    <a:pt x="219" y="144"/>
                  </a:cubicBezTo>
                  <a:cubicBezTo>
                    <a:pt x="213" y="144"/>
                    <a:pt x="208" y="139"/>
                    <a:pt x="208" y="133"/>
                  </a:cubicBezTo>
                  <a:cubicBezTo>
                    <a:pt x="208" y="61"/>
                    <a:pt x="208" y="61"/>
                    <a:pt x="208" y="61"/>
                  </a:cubicBezTo>
                  <a:cubicBezTo>
                    <a:pt x="208" y="55"/>
                    <a:pt x="213" y="51"/>
                    <a:pt x="219" y="51"/>
                  </a:cubicBezTo>
                  <a:cubicBezTo>
                    <a:pt x="333" y="51"/>
                    <a:pt x="333" y="51"/>
                    <a:pt x="333" y="51"/>
                  </a:cubicBezTo>
                  <a:cubicBezTo>
                    <a:pt x="339" y="51"/>
                    <a:pt x="344" y="55"/>
                    <a:pt x="344" y="61"/>
                  </a:cubicBezTo>
                  <a:lnTo>
                    <a:pt x="344" y="133"/>
                  </a:lnTo>
                  <a:close/>
                  <a:moveTo>
                    <a:pt x="344" y="133"/>
                  </a:moveTo>
                  <a:cubicBezTo>
                    <a:pt x="344" y="133"/>
                    <a:pt x="344" y="133"/>
                    <a:pt x="344" y="133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59" name="Google Shape;659;p24"/>
          <p:cNvGrpSpPr/>
          <p:nvPr/>
        </p:nvGrpSpPr>
        <p:grpSpPr>
          <a:xfrm>
            <a:off x="2696527" y="2812175"/>
            <a:ext cx="366918" cy="368891"/>
            <a:chOff x="3970338" y="4256088"/>
            <a:chExt cx="609600" cy="612775"/>
          </a:xfrm>
        </p:grpSpPr>
        <p:sp>
          <p:nvSpPr>
            <p:cNvPr id="660" name="Google Shape;660;p24"/>
            <p:cNvSpPr/>
            <p:nvPr/>
          </p:nvSpPr>
          <p:spPr>
            <a:xfrm>
              <a:off x="3970338" y="4618038"/>
              <a:ext cx="609600" cy="250825"/>
            </a:xfrm>
            <a:custGeom>
              <a:rect b="b" l="l" r="r" t="t"/>
              <a:pathLst>
                <a:path extrusionOk="0" h="150" w="364">
                  <a:moveTo>
                    <a:pt x="327" y="78"/>
                  </a:moveTo>
                  <a:cubicBezTo>
                    <a:pt x="332" y="72"/>
                    <a:pt x="336" y="63"/>
                    <a:pt x="336" y="53"/>
                  </a:cubicBezTo>
                  <a:cubicBezTo>
                    <a:pt x="336" y="39"/>
                    <a:pt x="336" y="39"/>
                    <a:pt x="336" y="39"/>
                  </a:cubicBezTo>
                  <a:cubicBezTo>
                    <a:pt x="336" y="17"/>
                    <a:pt x="318" y="0"/>
                    <a:pt x="296" y="0"/>
                  </a:cubicBezTo>
                  <a:cubicBezTo>
                    <a:pt x="275" y="0"/>
                    <a:pt x="257" y="17"/>
                    <a:pt x="257" y="39"/>
                  </a:cubicBezTo>
                  <a:cubicBezTo>
                    <a:pt x="257" y="53"/>
                    <a:pt x="257" y="53"/>
                    <a:pt x="257" y="53"/>
                  </a:cubicBezTo>
                  <a:cubicBezTo>
                    <a:pt x="257" y="63"/>
                    <a:pt x="260" y="72"/>
                    <a:pt x="266" y="78"/>
                  </a:cubicBezTo>
                  <a:cubicBezTo>
                    <a:pt x="255" y="84"/>
                    <a:pt x="246" y="92"/>
                    <a:pt x="239" y="103"/>
                  </a:cubicBezTo>
                  <a:cubicBezTo>
                    <a:pt x="233" y="92"/>
                    <a:pt x="223" y="84"/>
                    <a:pt x="212" y="78"/>
                  </a:cubicBezTo>
                  <a:cubicBezTo>
                    <a:pt x="218" y="72"/>
                    <a:pt x="221" y="63"/>
                    <a:pt x="221" y="53"/>
                  </a:cubicBezTo>
                  <a:cubicBezTo>
                    <a:pt x="221" y="39"/>
                    <a:pt x="221" y="39"/>
                    <a:pt x="221" y="39"/>
                  </a:cubicBezTo>
                  <a:cubicBezTo>
                    <a:pt x="221" y="17"/>
                    <a:pt x="204" y="0"/>
                    <a:pt x="182" y="0"/>
                  </a:cubicBezTo>
                  <a:cubicBezTo>
                    <a:pt x="160" y="0"/>
                    <a:pt x="143" y="17"/>
                    <a:pt x="143" y="39"/>
                  </a:cubicBezTo>
                  <a:cubicBezTo>
                    <a:pt x="143" y="53"/>
                    <a:pt x="143" y="53"/>
                    <a:pt x="143" y="53"/>
                  </a:cubicBezTo>
                  <a:cubicBezTo>
                    <a:pt x="143" y="63"/>
                    <a:pt x="146" y="72"/>
                    <a:pt x="152" y="78"/>
                  </a:cubicBezTo>
                  <a:cubicBezTo>
                    <a:pt x="141" y="84"/>
                    <a:pt x="132" y="92"/>
                    <a:pt x="125" y="103"/>
                  </a:cubicBezTo>
                  <a:cubicBezTo>
                    <a:pt x="118" y="92"/>
                    <a:pt x="109" y="84"/>
                    <a:pt x="98" y="78"/>
                  </a:cubicBezTo>
                  <a:cubicBezTo>
                    <a:pt x="104" y="72"/>
                    <a:pt x="107" y="63"/>
                    <a:pt x="107" y="53"/>
                  </a:cubicBezTo>
                  <a:cubicBezTo>
                    <a:pt x="107" y="39"/>
                    <a:pt x="107" y="39"/>
                    <a:pt x="107" y="39"/>
                  </a:cubicBezTo>
                  <a:cubicBezTo>
                    <a:pt x="107" y="17"/>
                    <a:pt x="89" y="0"/>
                    <a:pt x="68" y="0"/>
                  </a:cubicBezTo>
                  <a:cubicBezTo>
                    <a:pt x="46" y="0"/>
                    <a:pt x="28" y="17"/>
                    <a:pt x="28" y="3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63"/>
                    <a:pt x="32" y="72"/>
                    <a:pt x="37" y="78"/>
                  </a:cubicBezTo>
                  <a:cubicBezTo>
                    <a:pt x="15" y="90"/>
                    <a:pt x="0" y="113"/>
                    <a:pt x="0" y="139"/>
                  </a:cubicBezTo>
                  <a:cubicBezTo>
                    <a:pt x="0" y="145"/>
                    <a:pt x="5" y="150"/>
                    <a:pt x="11" y="150"/>
                  </a:cubicBezTo>
                  <a:cubicBezTo>
                    <a:pt x="353" y="150"/>
                    <a:pt x="353" y="150"/>
                    <a:pt x="353" y="150"/>
                  </a:cubicBezTo>
                  <a:cubicBezTo>
                    <a:pt x="359" y="150"/>
                    <a:pt x="364" y="145"/>
                    <a:pt x="364" y="139"/>
                  </a:cubicBezTo>
                  <a:cubicBezTo>
                    <a:pt x="364" y="113"/>
                    <a:pt x="349" y="90"/>
                    <a:pt x="327" y="78"/>
                  </a:cubicBezTo>
                  <a:close/>
                  <a:moveTo>
                    <a:pt x="50" y="39"/>
                  </a:moveTo>
                  <a:cubicBezTo>
                    <a:pt x="50" y="29"/>
                    <a:pt x="58" y="21"/>
                    <a:pt x="68" y="21"/>
                  </a:cubicBezTo>
                  <a:cubicBezTo>
                    <a:pt x="78" y="21"/>
                    <a:pt x="86" y="29"/>
                    <a:pt x="86" y="39"/>
                  </a:cubicBezTo>
                  <a:cubicBezTo>
                    <a:pt x="86" y="53"/>
                    <a:pt x="86" y="53"/>
                    <a:pt x="86" y="53"/>
                  </a:cubicBezTo>
                  <a:cubicBezTo>
                    <a:pt x="86" y="63"/>
                    <a:pt x="78" y="71"/>
                    <a:pt x="68" y="71"/>
                  </a:cubicBezTo>
                  <a:cubicBezTo>
                    <a:pt x="58" y="71"/>
                    <a:pt x="50" y="63"/>
                    <a:pt x="50" y="53"/>
                  </a:cubicBezTo>
                  <a:lnTo>
                    <a:pt x="50" y="39"/>
                  </a:lnTo>
                  <a:close/>
                  <a:moveTo>
                    <a:pt x="23" y="128"/>
                  </a:moveTo>
                  <a:cubicBezTo>
                    <a:pt x="27" y="108"/>
                    <a:pt x="46" y="93"/>
                    <a:pt x="68" y="93"/>
                  </a:cubicBezTo>
                  <a:cubicBezTo>
                    <a:pt x="90" y="93"/>
                    <a:pt x="108" y="108"/>
                    <a:pt x="113" y="128"/>
                  </a:cubicBezTo>
                  <a:lnTo>
                    <a:pt x="23" y="128"/>
                  </a:lnTo>
                  <a:close/>
                  <a:moveTo>
                    <a:pt x="164" y="39"/>
                  </a:moveTo>
                  <a:cubicBezTo>
                    <a:pt x="164" y="29"/>
                    <a:pt x="172" y="21"/>
                    <a:pt x="182" y="21"/>
                  </a:cubicBezTo>
                  <a:cubicBezTo>
                    <a:pt x="192" y="21"/>
                    <a:pt x="200" y="29"/>
                    <a:pt x="200" y="39"/>
                  </a:cubicBezTo>
                  <a:cubicBezTo>
                    <a:pt x="200" y="53"/>
                    <a:pt x="200" y="53"/>
                    <a:pt x="200" y="53"/>
                  </a:cubicBezTo>
                  <a:cubicBezTo>
                    <a:pt x="200" y="63"/>
                    <a:pt x="192" y="71"/>
                    <a:pt x="182" y="71"/>
                  </a:cubicBezTo>
                  <a:cubicBezTo>
                    <a:pt x="172" y="71"/>
                    <a:pt x="164" y="63"/>
                    <a:pt x="164" y="53"/>
                  </a:cubicBezTo>
                  <a:lnTo>
                    <a:pt x="164" y="39"/>
                  </a:lnTo>
                  <a:close/>
                  <a:moveTo>
                    <a:pt x="137" y="128"/>
                  </a:moveTo>
                  <a:cubicBezTo>
                    <a:pt x="142" y="108"/>
                    <a:pt x="160" y="93"/>
                    <a:pt x="182" y="93"/>
                  </a:cubicBezTo>
                  <a:cubicBezTo>
                    <a:pt x="204" y="93"/>
                    <a:pt x="222" y="108"/>
                    <a:pt x="227" y="128"/>
                  </a:cubicBezTo>
                  <a:lnTo>
                    <a:pt x="137" y="128"/>
                  </a:lnTo>
                  <a:close/>
                  <a:moveTo>
                    <a:pt x="278" y="39"/>
                  </a:moveTo>
                  <a:cubicBezTo>
                    <a:pt x="278" y="29"/>
                    <a:pt x="286" y="21"/>
                    <a:pt x="296" y="21"/>
                  </a:cubicBezTo>
                  <a:cubicBezTo>
                    <a:pt x="306" y="21"/>
                    <a:pt x="314" y="29"/>
                    <a:pt x="314" y="39"/>
                  </a:cubicBezTo>
                  <a:cubicBezTo>
                    <a:pt x="314" y="53"/>
                    <a:pt x="314" y="53"/>
                    <a:pt x="314" y="53"/>
                  </a:cubicBezTo>
                  <a:cubicBezTo>
                    <a:pt x="314" y="63"/>
                    <a:pt x="306" y="71"/>
                    <a:pt x="296" y="71"/>
                  </a:cubicBezTo>
                  <a:cubicBezTo>
                    <a:pt x="286" y="71"/>
                    <a:pt x="278" y="63"/>
                    <a:pt x="278" y="53"/>
                  </a:cubicBezTo>
                  <a:lnTo>
                    <a:pt x="278" y="39"/>
                  </a:lnTo>
                  <a:close/>
                  <a:moveTo>
                    <a:pt x="251" y="128"/>
                  </a:moveTo>
                  <a:cubicBezTo>
                    <a:pt x="256" y="108"/>
                    <a:pt x="274" y="93"/>
                    <a:pt x="296" y="93"/>
                  </a:cubicBezTo>
                  <a:cubicBezTo>
                    <a:pt x="318" y="93"/>
                    <a:pt x="337" y="108"/>
                    <a:pt x="342" y="128"/>
                  </a:cubicBezTo>
                  <a:lnTo>
                    <a:pt x="251" y="128"/>
                  </a:lnTo>
                  <a:close/>
                  <a:moveTo>
                    <a:pt x="251" y="128"/>
                  </a:moveTo>
                  <a:cubicBezTo>
                    <a:pt x="251" y="128"/>
                    <a:pt x="251" y="128"/>
                    <a:pt x="251" y="128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1" name="Google Shape;661;p24"/>
            <p:cNvSpPr/>
            <p:nvPr/>
          </p:nvSpPr>
          <p:spPr>
            <a:xfrm>
              <a:off x="3970338" y="4256088"/>
              <a:ext cx="609600" cy="323850"/>
            </a:xfrm>
            <a:custGeom>
              <a:rect b="b" l="l" r="r" t="t"/>
              <a:pathLst>
                <a:path extrusionOk="0" h="193" w="364">
                  <a:moveTo>
                    <a:pt x="339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11" y="0"/>
                    <a:pt x="0" y="11"/>
                    <a:pt x="0" y="25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182"/>
                    <a:pt x="11" y="193"/>
                    <a:pt x="25" y="193"/>
                  </a:cubicBezTo>
                  <a:cubicBezTo>
                    <a:pt x="339" y="193"/>
                    <a:pt x="339" y="193"/>
                    <a:pt x="339" y="193"/>
                  </a:cubicBezTo>
                  <a:cubicBezTo>
                    <a:pt x="353" y="193"/>
                    <a:pt x="364" y="182"/>
                    <a:pt x="364" y="168"/>
                  </a:cubicBezTo>
                  <a:cubicBezTo>
                    <a:pt x="364" y="25"/>
                    <a:pt x="364" y="25"/>
                    <a:pt x="364" y="25"/>
                  </a:cubicBezTo>
                  <a:cubicBezTo>
                    <a:pt x="364" y="11"/>
                    <a:pt x="353" y="0"/>
                    <a:pt x="339" y="0"/>
                  </a:cubicBezTo>
                  <a:close/>
                  <a:moveTo>
                    <a:pt x="343" y="168"/>
                  </a:moveTo>
                  <a:cubicBezTo>
                    <a:pt x="343" y="170"/>
                    <a:pt x="341" y="172"/>
                    <a:pt x="339" y="172"/>
                  </a:cubicBezTo>
                  <a:cubicBezTo>
                    <a:pt x="25" y="172"/>
                    <a:pt x="25" y="172"/>
                    <a:pt x="25" y="172"/>
                  </a:cubicBezTo>
                  <a:cubicBezTo>
                    <a:pt x="23" y="172"/>
                    <a:pt x="21" y="170"/>
                    <a:pt x="21" y="168"/>
                  </a:cubicBezTo>
                  <a:cubicBezTo>
                    <a:pt x="21" y="25"/>
                    <a:pt x="21" y="25"/>
                    <a:pt x="21" y="25"/>
                  </a:cubicBezTo>
                  <a:cubicBezTo>
                    <a:pt x="21" y="23"/>
                    <a:pt x="23" y="22"/>
                    <a:pt x="25" y="22"/>
                  </a:cubicBezTo>
                  <a:cubicBezTo>
                    <a:pt x="339" y="22"/>
                    <a:pt x="339" y="22"/>
                    <a:pt x="339" y="22"/>
                  </a:cubicBezTo>
                  <a:cubicBezTo>
                    <a:pt x="341" y="22"/>
                    <a:pt x="343" y="23"/>
                    <a:pt x="343" y="25"/>
                  </a:cubicBezTo>
                  <a:lnTo>
                    <a:pt x="343" y="168"/>
                  </a:lnTo>
                  <a:close/>
                  <a:moveTo>
                    <a:pt x="343" y="168"/>
                  </a:moveTo>
                  <a:cubicBezTo>
                    <a:pt x="343" y="168"/>
                    <a:pt x="343" y="168"/>
                    <a:pt x="343" y="168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2" name="Google Shape;662;p24"/>
            <p:cNvSpPr/>
            <p:nvPr/>
          </p:nvSpPr>
          <p:spPr>
            <a:xfrm>
              <a:off x="4203700" y="4322763"/>
              <a:ext cx="169863" cy="188913"/>
            </a:xfrm>
            <a:custGeom>
              <a:rect b="b" l="l" r="r" t="t"/>
              <a:pathLst>
                <a:path extrusionOk="0" h="113" w="102">
                  <a:moveTo>
                    <a:pt x="95" y="47"/>
                  </a:moveTo>
                  <a:cubicBezTo>
                    <a:pt x="16" y="4"/>
                    <a:pt x="16" y="4"/>
                    <a:pt x="16" y="4"/>
                  </a:cubicBezTo>
                  <a:cubicBezTo>
                    <a:pt x="9" y="0"/>
                    <a:pt x="0" y="6"/>
                    <a:pt x="0" y="14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0" y="108"/>
                    <a:pt x="9" y="113"/>
                    <a:pt x="16" y="109"/>
                  </a:cubicBezTo>
                  <a:cubicBezTo>
                    <a:pt x="95" y="66"/>
                    <a:pt x="95" y="66"/>
                    <a:pt x="95" y="66"/>
                  </a:cubicBezTo>
                  <a:cubicBezTo>
                    <a:pt x="102" y="62"/>
                    <a:pt x="102" y="51"/>
                    <a:pt x="95" y="47"/>
                  </a:cubicBezTo>
                  <a:close/>
                  <a:moveTo>
                    <a:pt x="22" y="81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67" y="57"/>
                    <a:pt x="67" y="57"/>
                    <a:pt x="67" y="57"/>
                  </a:cubicBezTo>
                  <a:lnTo>
                    <a:pt x="22" y="81"/>
                  </a:lnTo>
                  <a:close/>
                  <a:moveTo>
                    <a:pt x="22" y="81"/>
                  </a:moveTo>
                  <a:cubicBezTo>
                    <a:pt x="22" y="81"/>
                    <a:pt x="22" y="81"/>
                    <a:pt x="22" y="81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63" name="Google Shape;663;p24"/>
          <p:cNvGrpSpPr/>
          <p:nvPr/>
        </p:nvGrpSpPr>
        <p:grpSpPr>
          <a:xfrm>
            <a:off x="2695577" y="3985153"/>
            <a:ext cx="368829" cy="368890"/>
            <a:chOff x="3965575" y="3243263"/>
            <a:chExt cx="612775" cy="612775"/>
          </a:xfrm>
        </p:grpSpPr>
        <p:sp>
          <p:nvSpPr>
            <p:cNvPr id="664" name="Google Shape;664;p24"/>
            <p:cNvSpPr/>
            <p:nvPr/>
          </p:nvSpPr>
          <p:spPr>
            <a:xfrm>
              <a:off x="3965575" y="3243263"/>
              <a:ext cx="612775" cy="612775"/>
            </a:xfrm>
            <a:custGeom>
              <a:rect b="b" l="l" r="r" t="t"/>
              <a:pathLst>
                <a:path extrusionOk="0" h="366" w="366">
                  <a:moveTo>
                    <a:pt x="355" y="287"/>
                  </a:moveTo>
                  <a:cubicBezTo>
                    <a:pt x="345" y="287"/>
                    <a:pt x="345" y="287"/>
                    <a:pt x="345" y="287"/>
                  </a:cubicBezTo>
                  <a:cubicBezTo>
                    <a:pt x="345" y="104"/>
                    <a:pt x="345" y="104"/>
                    <a:pt x="345" y="104"/>
                  </a:cubicBezTo>
                  <a:cubicBezTo>
                    <a:pt x="345" y="86"/>
                    <a:pt x="330" y="72"/>
                    <a:pt x="312" y="72"/>
                  </a:cubicBezTo>
                  <a:cubicBezTo>
                    <a:pt x="265" y="72"/>
                    <a:pt x="265" y="72"/>
                    <a:pt x="265" y="72"/>
                  </a:cubicBezTo>
                  <a:cubicBezTo>
                    <a:pt x="259" y="31"/>
                    <a:pt x="225" y="0"/>
                    <a:pt x="183" y="0"/>
                  </a:cubicBezTo>
                  <a:cubicBezTo>
                    <a:pt x="141" y="0"/>
                    <a:pt x="107" y="31"/>
                    <a:pt x="102" y="72"/>
                  </a:cubicBezTo>
                  <a:cubicBezTo>
                    <a:pt x="54" y="72"/>
                    <a:pt x="54" y="72"/>
                    <a:pt x="54" y="72"/>
                  </a:cubicBezTo>
                  <a:cubicBezTo>
                    <a:pt x="36" y="72"/>
                    <a:pt x="22" y="86"/>
                    <a:pt x="22" y="104"/>
                  </a:cubicBezTo>
                  <a:cubicBezTo>
                    <a:pt x="22" y="287"/>
                    <a:pt x="22" y="287"/>
                    <a:pt x="22" y="287"/>
                  </a:cubicBezTo>
                  <a:cubicBezTo>
                    <a:pt x="11" y="287"/>
                    <a:pt x="11" y="287"/>
                    <a:pt x="11" y="287"/>
                  </a:cubicBezTo>
                  <a:cubicBezTo>
                    <a:pt x="5" y="287"/>
                    <a:pt x="0" y="292"/>
                    <a:pt x="0" y="298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0" y="345"/>
                    <a:pt x="21" y="366"/>
                    <a:pt x="47" y="366"/>
                  </a:cubicBezTo>
                  <a:cubicBezTo>
                    <a:pt x="320" y="366"/>
                    <a:pt x="320" y="366"/>
                    <a:pt x="320" y="366"/>
                  </a:cubicBezTo>
                  <a:cubicBezTo>
                    <a:pt x="345" y="366"/>
                    <a:pt x="366" y="345"/>
                    <a:pt x="366" y="320"/>
                  </a:cubicBezTo>
                  <a:cubicBezTo>
                    <a:pt x="366" y="298"/>
                    <a:pt x="366" y="298"/>
                    <a:pt x="366" y="298"/>
                  </a:cubicBezTo>
                  <a:cubicBezTo>
                    <a:pt x="366" y="292"/>
                    <a:pt x="361" y="287"/>
                    <a:pt x="355" y="287"/>
                  </a:cubicBezTo>
                  <a:close/>
                  <a:moveTo>
                    <a:pt x="183" y="22"/>
                  </a:moveTo>
                  <a:cubicBezTo>
                    <a:pt x="217" y="22"/>
                    <a:pt x="244" y="49"/>
                    <a:pt x="244" y="82"/>
                  </a:cubicBezTo>
                  <a:cubicBezTo>
                    <a:pt x="244" y="116"/>
                    <a:pt x="217" y="143"/>
                    <a:pt x="183" y="143"/>
                  </a:cubicBezTo>
                  <a:cubicBezTo>
                    <a:pt x="150" y="143"/>
                    <a:pt x="122" y="116"/>
                    <a:pt x="122" y="82"/>
                  </a:cubicBezTo>
                  <a:cubicBezTo>
                    <a:pt x="122" y="49"/>
                    <a:pt x="150" y="22"/>
                    <a:pt x="183" y="22"/>
                  </a:cubicBezTo>
                  <a:close/>
                  <a:moveTo>
                    <a:pt x="43" y="104"/>
                  </a:moveTo>
                  <a:cubicBezTo>
                    <a:pt x="43" y="98"/>
                    <a:pt x="48" y="93"/>
                    <a:pt x="54" y="93"/>
                  </a:cubicBezTo>
                  <a:cubicBezTo>
                    <a:pt x="102" y="93"/>
                    <a:pt x="102" y="93"/>
                    <a:pt x="102" y="93"/>
                  </a:cubicBezTo>
                  <a:cubicBezTo>
                    <a:pt x="107" y="130"/>
                    <a:pt x="136" y="159"/>
                    <a:pt x="172" y="164"/>
                  </a:cubicBezTo>
                  <a:cubicBezTo>
                    <a:pt x="172" y="186"/>
                    <a:pt x="172" y="186"/>
                    <a:pt x="172" y="186"/>
                  </a:cubicBezTo>
                  <a:cubicBezTo>
                    <a:pt x="162" y="177"/>
                    <a:pt x="148" y="172"/>
                    <a:pt x="133" y="172"/>
                  </a:cubicBezTo>
                  <a:cubicBezTo>
                    <a:pt x="126" y="172"/>
                    <a:pt x="126" y="172"/>
                    <a:pt x="126" y="172"/>
                  </a:cubicBezTo>
                  <a:cubicBezTo>
                    <a:pt x="120" y="172"/>
                    <a:pt x="115" y="176"/>
                    <a:pt x="115" y="182"/>
                  </a:cubicBezTo>
                  <a:cubicBezTo>
                    <a:pt x="115" y="190"/>
                    <a:pt x="115" y="190"/>
                    <a:pt x="115" y="190"/>
                  </a:cubicBezTo>
                  <a:cubicBezTo>
                    <a:pt x="115" y="222"/>
                    <a:pt x="141" y="248"/>
                    <a:pt x="172" y="250"/>
                  </a:cubicBezTo>
                  <a:cubicBezTo>
                    <a:pt x="172" y="262"/>
                    <a:pt x="172" y="262"/>
                    <a:pt x="172" y="262"/>
                  </a:cubicBezTo>
                  <a:cubicBezTo>
                    <a:pt x="172" y="268"/>
                    <a:pt x="177" y="273"/>
                    <a:pt x="183" y="273"/>
                  </a:cubicBezTo>
                  <a:cubicBezTo>
                    <a:pt x="189" y="273"/>
                    <a:pt x="194" y="268"/>
                    <a:pt x="194" y="262"/>
                  </a:cubicBezTo>
                  <a:cubicBezTo>
                    <a:pt x="194" y="250"/>
                    <a:pt x="194" y="250"/>
                    <a:pt x="194" y="250"/>
                  </a:cubicBezTo>
                  <a:cubicBezTo>
                    <a:pt x="226" y="248"/>
                    <a:pt x="251" y="222"/>
                    <a:pt x="251" y="190"/>
                  </a:cubicBezTo>
                  <a:cubicBezTo>
                    <a:pt x="251" y="182"/>
                    <a:pt x="251" y="182"/>
                    <a:pt x="251" y="182"/>
                  </a:cubicBezTo>
                  <a:cubicBezTo>
                    <a:pt x="251" y="176"/>
                    <a:pt x="246" y="172"/>
                    <a:pt x="240" y="172"/>
                  </a:cubicBezTo>
                  <a:cubicBezTo>
                    <a:pt x="233" y="172"/>
                    <a:pt x="233" y="172"/>
                    <a:pt x="233" y="172"/>
                  </a:cubicBezTo>
                  <a:cubicBezTo>
                    <a:pt x="218" y="172"/>
                    <a:pt x="204" y="177"/>
                    <a:pt x="194" y="186"/>
                  </a:cubicBezTo>
                  <a:cubicBezTo>
                    <a:pt x="194" y="164"/>
                    <a:pt x="194" y="164"/>
                    <a:pt x="194" y="164"/>
                  </a:cubicBezTo>
                  <a:cubicBezTo>
                    <a:pt x="231" y="159"/>
                    <a:pt x="260" y="130"/>
                    <a:pt x="265" y="93"/>
                  </a:cubicBezTo>
                  <a:cubicBezTo>
                    <a:pt x="312" y="93"/>
                    <a:pt x="312" y="93"/>
                    <a:pt x="312" y="93"/>
                  </a:cubicBezTo>
                  <a:cubicBezTo>
                    <a:pt x="318" y="93"/>
                    <a:pt x="323" y="98"/>
                    <a:pt x="323" y="104"/>
                  </a:cubicBezTo>
                  <a:cubicBezTo>
                    <a:pt x="323" y="287"/>
                    <a:pt x="323" y="287"/>
                    <a:pt x="323" y="287"/>
                  </a:cubicBezTo>
                  <a:cubicBezTo>
                    <a:pt x="226" y="287"/>
                    <a:pt x="226" y="287"/>
                    <a:pt x="226" y="287"/>
                  </a:cubicBezTo>
                  <a:cubicBezTo>
                    <a:pt x="221" y="287"/>
                    <a:pt x="217" y="290"/>
                    <a:pt x="216" y="295"/>
                  </a:cubicBezTo>
                  <a:cubicBezTo>
                    <a:pt x="211" y="309"/>
                    <a:pt x="211" y="309"/>
                    <a:pt x="211" y="309"/>
                  </a:cubicBezTo>
                  <a:cubicBezTo>
                    <a:pt x="155" y="309"/>
                    <a:pt x="155" y="309"/>
                    <a:pt x="155" y="309"/>
                  </a:cubicBezTo>
                  <a:cubicBezTo>
                    <a:pt x="150" y="295"/>
                    <a:pt x="150" y="295"/>
                    <a:pt x="150" y="295"/>
                  </a:cubicBezTo>
                  <a:cubicBezTo>
                    <a:pt x="149" y="290"/>
                    <a:pt x="145" y="287"/>
                    <a:pt x="140" y="287"/>
                  </a:cubicBezTo>
                  <a:cubicBezTo>
                    <a:pt x="43" y="287"/>
                    <a:pt x="43" y="287"/>
                    <a:pt x="43" y="287"/>
                  </a:cubicBezTo>
                  <a:lnTo>
                    <a:pt x="43" y="104"/>
                  </a:lnTo>
                  <a:close/>
                  <a:moveTo>
                    <a:pt x="172" y="229"/>
                  </a:moveTo>
                  <a:cubicBezTo>
                    <a:pt x="154" y="227"/>
                    <a:pt x="139" y="212"/>
                    <a:pt x="137" y="193"/>
                  </a:cubicBezTo>
                  <a:cubicBezTo>
                    <a:pt x="156" y="195"/>
                    <a:pt x="170" y="210"/>
                    <a:pt x="172" y="229"/>
                  </a:cubicBezTo>
                  <a:close/>
                  <a:moveTo>
                    <a:pt x="194" y="229"/>
                  </a:moveTo>
                  <a:cubicBezTo>
                    <a:pt x="196" y="210"/>
                    <a:pt x="211" y="195"/>
                    <a:pt x="229" y="193"/>
                  </a:cubicBezTo>
                  <a:cubicBezTo>
                    <a:pt x="228" y="212"/>
                    <a:pt x="213" y="227"/>
                    <a:pt x="194" y="229"/>
                  </a:cubicBezTo>
                  <a:close/>
                  <a:moveTo>
                    <a:pt x="345" y="320"/>
                  </a:moveTo>
                  <a:cubicBezTo>
                    <a:pt x="345" y="333"/>
                    <a:pt x="333" y="345"/>
                    <a:pt x="320" y="345"/>
                  </a:cubicBezTo>
                  <a:cubicBezTo>
                    <a:pt x="47" y="345"/>
                    <a:pt x="47" y="345"/>
                    <a:pt x="47" y="345"/>
                  </a:cubicBezTo>
                  <a:cubicBezTo>
                    <a:pt x="33" y="345"/>
                    <a:pt x="22" y="333"/>
                    <a:pt x="22" y="320"/>
                  </a:cubicBezTo>
                  <a:cubicBezTo>
                    <a:pt x="22" y="309"/>
                    <a:pt x="22" y="309"/>
                    <a:pt x="22" y="309"/>
                  </a:cubicBezTo>
                  <a:cubicBezTo>
                    <a:pt x="133" y="309"/>
                    <a:pt x="133" y="309"/>
                    <a:pt x="133" y="309"/>
                  </a:cubicBezTo>
                  <a:cubicBezTo>
                    <a:pt x="137" y="323"/>
                    <a:pt x="137" y="323"/>
                    <a:pt x="137" y="323"/>
                  </a:cubicBezTo>
                  <a:cubicBezTo>
                    <a:pt x="139" y="327"/>
                    <a:pt x="143" y="330"/>
                    <a:pt x="147" y="330"/>
                  </a:cubicBezTo>
                  <a:cubicBezTo>
                    <a:pt x="219" y="330"/>
                    <a:pt x="219" y="330"/>
                    <a:pt x="219" y="330"/>
                  </a:cubicBezTo>
                  <a:cubicBezTo>
                    <a:pt x="223" y="330"/>
                    <a:pt x="228" y="327"/>
                    <a:pt x="229" y="323"/>
                  </a:cubicBezTo>
                  <a:cubicBezTo>
                    <a:pt x="234" y="309"/>
                    <a:pt x="234" y="309"/>
                    <a:pt x="234" y="309"/>
                  </a:cubicBezTo>
                  <a:cubicBezTo>
                    <a:pt x="345" y="309"/>
                    <a:pt x="345" y="309"/>
                    <a:pt x="345" y="309"/>
                  </a:cubicBezTo>
                  <a:lnTo>
                    <a:pt x="345" y="320"/>
                  </a:lnTo>
                  <a:close/>
                  <a:moveTo>
                    <a:pt x="345" y="320"/>
                  </a:moveTo>
                  <a:cubicBezTo>
                    <a:pt x="345" y="320"/>
                    <a:pt x="345" y="320"/>
                    <a:pt x="345" y="32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5" name="Google Shape;665;p24"/>
            <p:cNvSpPr/>
            <p:nvPr/>
          </p:nvSpPr>
          <p:spPr>
            <a:xfrm>
              <a:off x="4225925" y="3290888"/>
              <a:ext cx="93663" cy="179388"/>
            </a:xfrm>
            <a:custGeom>
              <a:rect b="b" l="l" r="r" t="t"/>
              <a:pathLst>
                <a:path extrusionOk="0" h="107" w="56">
                  <a:moveTo>
                    <a:pt x="4" y="90"/>
                  </a:moveTo>
                  <a:cubicBezTo>
                    <a:pt x="10" y="94"/>
                    <a:pt x="15" y="96"/>
                    <a:pt x="20" y="96"/>
                  </a:cubicBezTo>
                  <a:cubicBezTo>
                    <a:pt x="20" y="100"/>
                    <a:pt x="20" y="100"/>
                    <a:pt x="20" y="100"/>
                  </a:cubicBezTo>
                  <a:cubicBezTo>
                    <a:pt x="20" y="104"/>
                    <a:pt x="23" y="107"/>
                    <a:pt x="27" y="107"/>
                  </a:cubicBezTo>
                  <a:cubicBezTo>
                    <a:pt x="31" y="107"/>
                    <a:pt x="34" y="104"/>
                    <a:pt x="34" y="100"/>
                  </a:cubicBezTo>
                  <a:cubicBezTo>
                    <a:pt x="34" y="95"/>
                    <a:pt x="34" y="95"/>
                    <a:pt x="34" y="95"/>
                  </a:cubicBezTo>
                  <a:cubicBezTo>
                    <a:pt x="45" y="93"/>
                    <a:pt x="52" y="83"/>
                    <a:pt x="54" y="74"/>
                  </a:cubicBezTo>
                  <a:cubicBezTo>
                    <a:pt x="56" y="61"/>
                    <a:pt x="49" y="50"/>
                    <a:pt x="37" y="46"/>
                  </a:cubicBezTo>
                  <a:cubicBezTo>
                    <a:pt x="36" y="46"/>
                    <a:pt x="35" y="46"/>
                    <a:pt x="34" y="45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38" y="27"/>
                    <a:pt x="38" y="29"/>
                    <a:pt x="42" y="29"/>
                  </a:cubicBezTo>
                  <a:cubicBezTo>
                    <a:pt x="46" y="29"/>
                    <a:pt x="49" y="26"/>
                    <a:pt x="49" y="22"/>
                  </a:cubicBezTo>
                  <a:cubicBezTo>
                    <a:pt x="49" y="19"/>
                    <a:pt x="48" y="18"/>
                    <a:pt x="47" y="16"/>
                  </a:cubicBezTo>
                  <a:cubicBezTo>
                    <a:pt x="44" y="14"/>
                    <a:pt x="40" y="11"/>
                    <a:pt x="34" y="10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3"/>
                    <a:pt x="31" y="0"/>
                    <a:pt x="27" y="0"/>
                  </a:cubicBezTo>
                  <a:cubicBezTo>
                    <a:pt x="23" y="0"/>
                    <a:pt x="20" y="3"/>
                    <a:pt x="20" y="7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0" y="11"/>
                    <a:pt x="19" y="11"/>
                    <a:pt x="19" y="11"/>
                  </a:cubicBezTo>
                  <a:cubicBezTo>
                    <a:pt x="11" y="13"/>
                    <a:pt x="5" y="20"/>
                    <a:pt x="3" y="29"/>
                  </a:cubicBezTo>
                  <a:cubicBezTo>
                    <a:pt x="2" y="37"/>
                    <a:pt x="5" y="44"/>
                    <a:pt x="10" y="49"/>
                  </a:cubicBezTo>
                  <a:cubicBezTo>
                    <a:pt x="13" y="51"/>
                    <a:pt x="16" y="53"/>
                    <a:pt x="20" y="55"/>
                  </a:cubicBezTo>
                  <a:cubicBezTo>
                    <a:pt x="20" y="82"/>
                    <a:pt x="20" y="82"/>
                    <a:pt x="20" y="82"/>
                  </a:cubicBezTo>
                  <a:cubicBezTo>
                    <a:pt x="17" y="81"/>
                    <a:pt x="15" y="80"/>
                    <a:pt x="12" y="78"/>
                  </a:cubicBezTo>
                  <a:cubicBezTo>
                    <a:pt x="9" y="76"/>
                    <a:pt x="4" y="77"/>
                    <a:pt x="2" y="80"/>
                  </a:cubicBezTo>
                  <a:cubicBezTo>
                    <a:pt x="0" y="84"/>
                    <a:pt x="1" y="88"/>
                    <a:pt x="4" y="90"/>
                  </a:cubicBezTo>
                  <a:close/>
                  <a:moveTo>
                    <a:pt x="34" y="60"/>
                  </a:moveTo>
                  <a:cubicBezTo>
                    <a:pt x="40" y="63"/>
                    <a:pt x="40" y="69"/>
                    <a:pt x="40" y="71"/>
                  </a:cubicBezTo>
                  <a:cubicBezTo>
                    <a:pt x="39" y="75"/>
                    <a:pt x="37" y="78"/>
                    <a:pt x="34" y="80"/>
                  </a:cubicBezTo>
                  <a:lnTo>
                    <a:pt x="34" y="60"/>
                  </a:lnTo>
                  <a:close/>
                  <a:moveTo>
                    <a:pt x="19" y="38"/>
                  </a:moveTo>
                  <a:cubicBezTo>
                    <a:pt x="18" y="37"/>
                    <a:pt x="17" y="34"/>
                    <a:pt x="17" y="32"/>
                  </a:cubicBezTo>
                  <a:cubicBezTo>
                    <a:pt x="18" y="30"/>
                    <a:pt x="19" y="28"/>
                    <a:pt x="20" y="27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20" y="38"/>
                    <a:pt x="19" y="38"/>
                    <a:pt x="19" y="38"/>
                  </a:cubicBezTo>
                  <a:close/>
                  <a:moveTo>
                    <a:pt x="19" y="38"/>
                  </a:moveTo>
                  <a:cubicBezTo>
                    <a:pt x="19" y="38"/>
                    <a:pt x="19" y="38"/>
                    <a:pt x="19" y="38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66" name="Google Shape;666;p24"/>
          <p:cNvGrpSpPr/>
          <p:nvPr/>
        </p:nvGrpSpPr>
        <p:grpSpPr>
          <a:xfrm>
            <a:off x="6085900" y="1631268"/>
            <a:ext cx="368829" cy="369847"/>
            <a:chOff x="3968750" y="2274888"/>
            <a:chExt cx="612775" cy="614363"/>
          </a:xfrm>
        </p:grpSpPr>
        <p:sp>
          <p:nvSpPr>
            <p:cNvPr id="667" name="Google Shape;667;p24"/>
            <p:cNvSpPr/>
            <p:nvPr/>
          </p:nvSpPr>
          <p:spPr>
            <a:xfrm>
              <a:off x="3968750" y="2274888"/>
              <a:ext cx="612775" cy="614363"/>
            </a:xfrm>
            <a:custGeom>
              <a:rect b="b" l="l" r="r" t="t"/>
              <a:pathLst>
                <a:path extrusionOk="0" h="366" w="366">
                  <a:moveTo>
                    <a:pt x="355" y="287"/>
                  </a:moveTo>
                  <a:cubicBezTo>
                    <a:pt x="344" y="287"/>
                    <a:pt x="344" y="287"/>
                    <a:pt x="344" y="287"/>
                  </a:cubicBezTo>
                  <a:cubicBezTo>
                    <a:pt x="344" y="105"/>
                    <a:pt x="344" y="105"/>
                    <a:pt x="344" y="105"/>
                  </a:cubicBezTo>
                  <a:cubicBezTo>
                    <a:pt x="344" y="88"/>
                    <a:pt x="330" y="73"/>
                    <a:pt x="312" y="73"/>
                  </a:cubicBezTo>
                  <a:cubicBezTo>
                    <a:pt x="301" y="73"/>
                    <a:pt x="301" y="73"/>
                    <a:pt x="301" y="73"/>
                  </a:cubicBezTo>
                  <a:cubicBezTo>
                    <a:pt x="301" y="40"/>
                    <a:pt x="301" y="40"/>
                    <a:pt x="301" y="40"/>
                  </a:cubicBezTo>
                  <a:cubicBezTo>
                    <a:pt x="301" y="18"/>
                    <a:pt x="283" y="0"/>
                    <a:pt x="261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83" y="0"/>
                    <a:pt x="65" y="18"/>
                    <a:pt x="65" y="40"/>
                  </a:cubicBezTo>
                  <a:cubicBezTo>
                    <a:pt x="65" y="73"/>
                    <a:pt x="65" y="73"/>
                    <a:pt x="65" y="73"/>
                  </a:cubicBezTo>
                  <a:cubicBezTo>
                    <a:pt x="54" y="73"/>
                    <a:pt x="54" y="73"/>
                    <a:pt x="54" y="73"/>
                  </a:cubicBezTo>
                  <a:cubicBezTo>
                    <a:pt x="36" y="73"/>
                    <a:pt x="21" y="88"/>
                    <a:pt x="21" y="105"/>
                  </a:cubicBezTo>
                  <a:cubicBezTo>
                    <a:pt x="21" y="287"/>
                    <a:pt x="21" y="287"/>
                    <a:pt x="21" y="287"/>
                  </a:cubicBezTo>
                  <a:cubicBezTo>
                    <a:pt x="11" y="287"/>
                    <a:pt x="11" y="287"/>
                    <a:pt x="11" y="287"/>
                  </a:cubicBezTo>
                  <a:cubicBezTo>
                    <a:pt x="5" y="287"/>
                    <a:pt x="0" y="292"/>
                    <a:pt x="0" y="298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0" y="345"/>
                    <a:pt x="21" y="366"/>
                    <a:pt x="46" y="366"/>
                  </a:cubicBezTo>
                  <a:cubicBezTo>
                    <a:pt x="319" y="366"/>
                    <a:pt x="319" y="366"/>
                    <a:pt x="319" y="366"/>
                  </a:cubicBezTo>
                  <a:cubicBezTo>
                    <a:pt x="345" y="366"/>
                    <a:pt x="366" y="345"/>
                    <a:pt x="366" y="320"/>
                  </a:cubicBezTo>
                  <a:cubicBezTo>
                    <a:pt x="366" y="298"/>
                    <a:pt x="366" y="298"/>
                    <a:pt x="366" y="298"/>
                  </a:cubicBezTo>
                  <a:cubicBezTo>
                    <a:pt x="366" y="292"/>
                    <a:pt x="361" y="287"/>
                    <a:pt x="355" y="287"/>
                  </a:cubicBezTo>
                  <a:close/>
                  <a:moveTo>
                    <a:pt x="301" y="95"/>
                  </a:moveTo>
                  <a:cubicBezTo>
                    <a:pt x="312" y="95"/>
                    <a:pt x="312" y="95"/>
                    <a:pt x="312" y="95"/>
                  </a:cubicBezTo>
                  <a:cubicBezTo>
                    <a:pt x="318" y="95"/>
                    <a:pt x="323" y="99"/>
                    <a:pt x="323" y="105"/>
                  </a:cubicBezTo>
                  <a:cubicBezTo>
                    <a:pt x="323" y="287"/>
                    <a:pt x="323" y="287"/>
                    <a:pt x="323" y="287"/>
                  </a:cubicBezTo>
                  <a:cubicBezTo>
                    <a:pt x="301" y="287"/>
                    <a:pt x="301" y="287"/>
                    <a:pt x="301" y="287"/>
                  </a:cubicBezTo>
                  <a:lnTo>
                    <a:pt x="301" y="95"/>
                  </a:lnTo>
                  <a:close/>
                  <a:moveTo>
                    <a:pt x="251" y="22"/>
                  </a:moveTo>
                  <a:cubicBezTo>
                    <a:pt x="261" y="22"/>
                    <a:pt x="261" y="22"/>
                    <a:pt x="261" y="22"/>
                  </a:cubicBezTo>
                  <a:cubicBezTo>
                    <a:pt x="271" y="22"/>
                    <a:pt x="279" y="30"/>
                    <a:pt x="279" y="40"/>
                  </a:cubicBezTo>
                  <a:cubicBezTo>
                    <a:pt x="279" y="43"/>
                    <a:pt x="279" y="43"/>
                    <a:pt x="279" y="43"/>
                  </a:cubicBezTo>
                  <a:cubicBezTo>
                    <a:pt x="251" y="43"/>
                    <a:pt x="251" y="43"/>
                    <a:pt x="251" y="43"/>
                  </a:cubicBezTo>
                  <a:lnTo>
                    <a:pt x="251" y="22"/>
                  </a:lnTo>
                  <a:close/>
                  <a:moveTo>
                    <a:pt x="86" y="40"/>
                  </a:moveTo>
                  <a:cubicBezTo>
                    <a:pt x="86" y="30"/>
                    <a:pt x="94" y="22"/>
                    <a:pt x="104" y="22"/>
                  </a:cubicBezTo>
                  <a:cubicBezTo>
                    <a:pt x="229" y="22"/>
                    <a:pt x="229" y="22"/>
                    <a:pt x="229" y="22"/>
                  </a:cubicBezTo>
                  <a:cubicBezTo>
                    <a:pt x="229" y="43"/>
                    <a:pt x="229" y="43"/>
                    <a:pt x="229" y="43"/>
                  </a:cubicBezTo>
                  <a:cubicBezTo>
                    <a:pt x="86" y="43"/>
                    <a:pt x="86" y="43"/>
                    <a:pt x="86" y="43"/>
                  </a:cubicBezTo>
                  <a:lnTo>
                    <a:pt x="86" y="40"/>
                  </a:lnTo>
                  <a:close/>
                  <a:moveTo>
                    <a:pt x="86" y="65"/>
                  </a:moveTo>
                  <a:cubicBezTo>
                    <a:pt x="279" y="65"/>
                    <a:pt x="279" y="65"/>
                    <a:pt x="279" y="65"/>
                  </a:cubicBezTo>
                  <a:cubicBezTo>
                    <a:pt x="279" y="287"/>
                    <a:pt x="279" y="287"/>
                    <a:pt x="279" y="287"/>
                  </a:cubicBezTo>
                  <a:cubicBezTo>
                    <a:pt x="226" y="287"/>
                    <a:pt x="226" y="287"/>
                    <a:pt x="226" y="287"/>
                  </a:cubicBezTo>
                  <a:cubicBezTo>
                    <a:pt x="221" y="287"/>
                    <a:pt x="217" y="290"/>
                    <a:pt x="216" y="295"/>
                  </a:cubicBezTo>
                  <a:cubicBezTo>
                    <a:pt x="211" y="309"/>
                    <a:pt x="211" y="309"/>
                    <a:pt x="211" y="309"/>
                  </a:cubicBezTo>
                  <a:cubicBezTo>
                    <a:pt x="155" y="309"/>
                    <a:pt x="155" y="309"/>
                    <a:pt x="155" y="309"/>
                  </a:cubicBezTo>
                  <a:cubicBezTo>
                    <a:pt x="150" y="295"/>
                    <a:pt x="150" y="295"/>
                    <a:pt x="150" y="295"/>
                  </a:cubicBezTo>
                  <a:cubicBezTo>
                    <a:pt x="149" y="290"/>
                    <a:pt x="145" y="287"/>
                    <a:pt x="140" y="287"/>
                  </a:cubicBezTo>
                  <a:cubicBezTo>
                    <a:pt x="86" y="287"/>
                    <a:pt x="86" y="287"/>
                    <a:pt x="86" y="287"/>
                  </a:cubicBezTo>
                  <a:lnTo>
                    <a:pt x="86" y="65"/>
                  </a:lnTo>
                  <a:close/>
                  <a:moveTo>
                    <a:pt x="43" y="105"/>
                  </a:moveTo>
                  <a:cubicBezTo>
                    <a:pt x="43" y="99"/>
                    <a:pt x="48" y="95"/>
                    <a:pt x="54" y="95"/>
                  </a:cubicBezTo>
                  <a:cubicBezTo>
                    <a:pt x="65" y="95"/>
                    <a:pt x="65" y="95"/>
                    <a:pt x="65" y="95"/>
                  </a:cubicBezTo>
                  <a:cubicBezTo>
                    <a:pt x="65" y="287"/>
                    <a:pt x="65" y="287"/>
                    <a:pt x="65" y="287"/>
                  </a:cubicBezTo>
                  <a:cubicBezTo>
                    <a:pt x="43" y="287"/>
                    <a:pt x="43" y="287"/>
                    <a:pt x="43" y="287"/>
                  </a:cubicBezTo>
                  <a:lnTo>
                    <a:pt x="43" y="105"/>
                  </a:lnTo>
                  <a:close/>
                  <a:moveTo>
                    <a:pt x="344" y="320"/>
                  </a:moveTo>
                  <a:cubicBezTo>
                    <a:pt x="344" y="333"/>
                    <a:pt x="333" y="345"/>
                    <a:pt x="319" y="345"/>
                  </a:cubicBezTo>
                  <a:cubicBezTo>
                    <a:pt x="46" y="345"/>
                    <a:pt x="46" y="345"/>
                    <a:pt x="46" y="345"/>
                  </a:cubicBezTo>
                  <a:cubicBezTo>
                    <a:pt x="33" y="345"/>
                    <a:pt x="21" y="333"/>
                    <a:pt x="21" y="320"/>
                  </a:cubicBezTo>
                  <a:cubicBezTo>
                    <a:pt x="21" y="309"/>
                    <a:pt x="21" y="309"/>
                    <a:pt x="21" y="309"/>
                  </a:cubicBezTo>
                  <a:cubicBezTo>
                    <a:pt x="132" y="309"/>
                    <a:pt x="132" y="309"/>
                    <a:pt x="132" y="309"/>
                  </a:cubicBezTo>
                  <a:cubicBezTo>
                    <a:pt x="137" y="323"/>
                    <a:pt x="137" y="323"/>
                    <a:pt x="137" y="323"/>
                  </a:cubicBezTo>
                  <a:cubicBezTo>
                    <a:pt x="138" y="327"/>
                    <a:pt x="142" y="330"/>
                    <a:pt x="147" y="330"/>
                  </a:cubicBezTo>
                  <a:cubicBezTo>
                    <a:pt x="219" y="330"/>
                    <a:pt x="219" y="330"/>
                    <a:pt x="219" y="330"/>
                  </a:cubicBezTo>
                  <a:cubicBezTo>
                    <a:pt x="223" y="330"/>
                    <a:pt x="227" y="327"/>
                    <a:pt x="229" y="323"/>
                  </a:cubicBezTo>
                  <a:cubicBezTo>
                    <a:pt x="233" y="309"/>
                    <a:pt x="233" y="309"/>
                    <a:pt x="233" y="309"/>
                  </a:cubicBezTo>
                  <a:cubicBezTo>
                    <a:pt x="344" y="309"/>
                    <a:pt x="344" y="309"/>
                    <a:pt x="344" y="309"/>
                  </a:cubicBezTo>
                  <a:lnTo>
                    <a:pt x="344" y="320"/>
                  </a:lnTo>
                  <a:close/>
                  <a:moveTo>
                    <a:pt x="344" y="320"/>
                  </a:moveTo>
                  <a:cubicBezTo>
                    <a:pt x="344" y="320"/>
                    <a:pt x="344" y="320"/>
                    <a:pt x="344" y="32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8" name="Google Shape;668;p24"/>
            <p:cNvSpPr/>
            <p:nvPr/>
          </p:nvSpPr>
          <p:spPr>
            <a:xfrm>
              <a:off x="4160838" y="2409825"/>
              <a:ext cx="228600" cy="250825"/>
            </a:xfrm>
            <a:custGeom>
              <a:rect b="b" l="l" r="r" t="t"/>
              <a:pathLst>
                <a:path extrusionOk="0" h="150" w="136">
                  <a:moveTo>
                    <a:pt x="11" y="150"/>
                  </a:moveTo>
                  <a:cubicBezTo>
                    <a:pt x="125" y="150"/>
                    <a:pt x="125" y="150"/>
                    <a:pt x="125" y="150"/>
                  </a:cubicBezTo>
                  <a:cubicBezTo>
                    <a:pt x="131" y="150"/>
                    <a:pt x="136" y="146"/>
                    <a:pt x="136" y="140"/>
                  </a:cubicBezTo>
                  <a:cubicBezTo>
                    <a:pt x="136" y="113"/>
                    <a:pt x="120" y="90"/>
                    <a:pt x="98" y="79"/>
                  </a:cubicBezTo>
                  <a:cubicBezTo>
                    <a:pt x="104" y="72"/>
                    <a:pt x="107" y="63"/>
                    <a:pt x="107" y="54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18"/>
                    <a:pt x="89" y="0"/>
                    <a:pt x="68" y="0"/>
                  </a:cubicBezTo>
                  <a:cubicBezTo>
                    <a:pt x="46" y="0"/>
                    <a:pt x="29" y="18"/>
                    <a:pt x="29" y="40"/>
                  </a:cubicBezTo>
                  <a:cubicBezTo>
                    <a:pt x="29" y="54"/>
                    <a:pt x="29" y="54"/>
                    <a:pt x="29" y="54"/>
                  </a:cubicBezTo>
                  <a:cubicBezTo>
                    <a:pt x="29" y="63"/>
                    <a:pt x="32" y="72"/>
                    <a:pt x="38" y="79"/>
                  </a:cubicBezTo>
                  <a:cubicBezTo>
                    <a:pt x="15" y="90"/>
                    <a:pt x="0" y="113"/>
                    <a:pt x="0" y="140"/>
                  </a:cubicBezTo>
                  <a:cubicBezTo>
                    <a:pt x="0" y="146"/>
                    <a:pt x="5" y="150"/>
                    <a:pt x="11" y="150"/>
                  </a:cubicBezTo>
                  <a:close/>
                  <a:moveTo>
                    <a:pt x="50" y="40"/>
                  </a:moveTo>
                  <a:cubicBezTo>
                    <a:pt x="50" y="30"/>
                    <a:pt x="58" y="22"/>
                    <a:pt x="68" y="22"/>
                  </a:cubicBezTo>
                  <a:cubicBezTo>
                    <a:pt x="78" y="22"/>
                    <a:pt x="86" y="30"/>
                    <a:pt x="86" y="40"/>
                  </a:cubicBezTo>
                  <a:cubicBezTo>
                    <a:pt x="86" y="54"/>
                    <a:pt x="86" y="54"/>
                    <a:pt x="86" y="54"/>
                  </a:cubicBezTo>
                  <a:cubicBezTo>
                    <a:pt x="86" y="64"/>
                    <a:pt x="78" y="72"/>
                    <a:pt x="68" y="72"/>
                  </a:cubicBezTo>
                  <a:cubicBezTo>
                    <a:pt x="58" y="72"/>
                    <a:pt x="50" y="64"/>
                    <a:pt x="50" y="54"/>
                  </a:cubicBezTo>
                  <a:lnTo>
                    <a:pt x="50" y="40"/>
                  </a:lnTo>
                  <a:close/>
                  <a:moveTo>
                    <a:pt x="68" y="93"/>
                  </a:moveTo>
                  <a:cubicBezTo>
                    <a:pt x="90" y="93"/>
                    <a:pt x="108" y="108"/>
                    <a:pt x="113" y="129"/>
                  </a:cubicBezTo>
                  <a:cubicBezTo>
                    <a:pt x="23" y="129"/>
                    <a:pt x="23" y="129"/>
                    <a:pt x="23" y="129"/>
                  </a:cubicBezTo>
                  <a:cubicBezTo>
                    <a:pt x="27" y="108"/>
                    <a:pt x="46" y="93"/>
                    <a:pt x="68" y="93"/>
                  </a:cubicBezTo>
                  <a:close/>
                  <a:moveTo>
                    <a:pt x="68" y="93"/>
                  </a:moveTo>
                  <a:cubicBezTo>
                    <a:pt x="68" y="93"/>
                    <a:pt x="68" y="93"/>
                    <a:pt x="68" y="93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9" name="Google Shape;669;p24"/>
            <p:cNvSpPr/>
            <p:nvPr/>
          </p:nvSpPr>
          <p:spPr>
            <a:xfrm>
              <a:off x="4149725" y="2679700"/>
              <a:ext cx="250825" cy="71438"/>
            </a:xfrm>
            <a:custGeom>
              <a:rect b="b" l="l" r="r" t="t"/>
              <a:pathLst>
                <a:path extrusionOk="0" h="43" w="150">
                  <a:moveTo>
                    <a:pt x="89" y="43"/>
                  </a:moveTo>
                  <a:cubicBezTo>
                    <a:pt x="95" y="43"/>
                    <a:pt x="100" y="38"/>
                    <a:pt x="100" y="32"/>
                  </a:cubicBezTo>
                  <a:cubicBezTo>
                    <a:pt x="139" y="32"/>
                    <a:pt x="139" y="32"/>
                    <a:pt x="139" y="32"/>
                  </a:cubicBezTo>
                  <a:cubicBezTo>
                    <a:pt x="145" y="32"/>
                    <a:pt x="150" y="27"/>
                    <a:pt x="150" y="21"/>
                  </a:cubicBezTo>
                  <a:cubicBezTo>
                    <a:pt x="150" y="16"/>
                    <a:pt x="145" y="11"/>
                    <a:pt x="139" y="11"/>
                  </a:cubicBezTo>
                  <a:cubicBezTo>
                    <a:pt x="100" y="11"/>
                    <a:pt x="100" y="11"/>
                    <a:pt x="100" y="11"/>
                  </a:cubicBezTo>
                  <a:cubicBezTo>
                    <a:pt x="100" y="5"/>
                    <a:pt x="95" y="0"/>
                    <a:pt x="89" y="0"/>
                  </a:cubicBezTo>
                  <a:cubicBezTo>
                    <a:pt x="83" y="0"/>
                    <a:pt x="78" y="5"/>
                    <a:pt x="78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5" y="11"/>
                    <a:pt x="0" y="16"/>
                    <a:pt x="0" y="21"/>
                  </a:cubicBezTo>
                  <a:cubicBezTo>
                    <a:pt x="0" y="27"/>
                    <a:pt x="5" y="32"/>
                    <a:pt x="11" y="32"/>
                  </a:cubicBezTo>
                  <a:cubicBezTo>
                    <a:pt x="78" y="32"/>
                    <a:pt x="78" y="32"/>
                    <a:pt x="78" y="32"/>
                  </a:cubicBezTo>
                  <a:cubicBezTo>
                    <a:pt x="78" y="38"/>
                    <a:pt x="83" y="43"/>
                    <a:pt x="89" y="43"/>
                  </a:cubicBezTo>
                  <a:close/>
                  <a:moveTo>
                    <a:pt x="89" y="43"/>
                  </a:moveTo>
                  <a:cubicBezTo>
                    <a:pt x="89" y="43"/>
                    <a:pt x="89" y="43"/>
                    <a:pt x="89" y="43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70" name="Google Shape;670;p24"/>
          <p:cNvGrpSpPr/>
          <p:nvPr/>
        </p:nvGrpSpPr>
        <p:grpSpPr>
          <a:xfrm>
            <a:off x="6085887" y="2811741"/>
            <a:ext cx="368829" cy="369847"/>
            <a:chOff x="3968750" y="1343025"/>
            <a:chExt cx="612775" cy="614363"/>
          </a:xfrm>
        </p:grpSpPr>
        <p:sp>
          <p:nvSpPr>
            <p:cNvPr id="671" name="Google Shape;671;p24"/>
            <p:cNvSpPr/>
            <p:nvPr/>
          </p:nvSpPr>
          <p:spPr>
            <a:xfrm>
              <a:off x="3968750" y="1343025"/>
              <a:ext cx="612775" cy="614363"/>
            </a:xfrm>
            <a:custGeom>
              <a:rect b="b" l="l" r="r" t="t"/>
              <a:pathLst>
                <a:path extrusionOk="0" h="366" w="366">
                  <a:moveTo>
                    <a:pt x="327" y="0"/>
                  </a:moveTo>
                  <a:cubicBezTo>
                    <a:pt x="40" y="0"/>
                    <a:pt x="40" y="0"/>
                    <a:pt x="40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327"/>
                    <a:pt x="0" y="327"/>
                    <a:pt x="0" y="327"/>
                  </a:cubicBezTo>
                  <a:cubicBezTo>
                    <a:pt x="0" y="348"/>
                    <a:pt x="18" y="366"/>
                    <a:pt x="40" y="366"/>
                  </a:cubicBezTo>
                  <a:cubicBezTo>
                    <a:pt x="327" y="366"/>
                    <a:pt x="327" y="366"/>
                    <a:pt x="327" y="366"/>
                  </a:cubicBezTo>
                  <a:cubicBezTo>
                    <a:pt x="349" y="366"/>
                    <a:pt x="366" y="348"/>
                    <a:pt x="366" y="327"/>
                  </a:cubicBezTo>
                  <a:cubicBezTo>
                    <a:pt x="366" y="40"/>
                    <a:pt x="366" y="40"/>
                    <a:pt x="366" y="40"/>
                  </a:cubicBezTo>
                  <a:cubicBezTo>
                    <a:pt x="366" y="18"/>
                    <a:pt x="349" y="0"/>
                    <a:pt x="327" y="0"/>
                  </a:cubicBezTo>
                  <a:close/>
                  <a:moveTo>
                    <a:pt x="22" y="40"/>
                  </a:moveTo>
                  <a:cubicBezTo>
                    <a:pt x="22" y="30"/>
                    <a:pt x="30" y="22"/>
                    <a:pt x="40" y="22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59" y="57"/>
                    <a:pt x="259" y="57"/>
                    <a:pt x="259" y="57"/>
                  </a:cubicBezTo>
                  <a:cubicBezTo>
                    <a:pt x="22" y="57"/>
                    <a:pt x="22" y="57"/>
                    <a:pt x="22" y="57"/>
                  </a:cubicBezTo>
                  <a:lnTo>
                    <a:pt x="22" y="40"/>
                  </a:lnTo>
                  <a:close/>
                  <a:moveTo>
                    <a:pt x="345" y="327"/>
                  </a:moveTo>
                  <a:cubicBezTo>
                    <a:pt x="345" y="336"/>
                    <a:pt x="337" y="345"/>
                    <a:pt x="327" y="345"/>
                  </a:cubicBezTo>
                  <a:cubicBezTo>
                    <a:pt x="40" y="345"/>
                    <a:pt x="40" y="345"/>
                    <a:pt x="40" y="345"/>
                  </a:cubicBezTo>
                  <a:cubicBezTo>
                    <a:pt x="30" y="345"/>
                    <a:pt x="22" y="336"/>
                    <a:pt x="22" y="327"/>
                  </a:cubicBezTo>
                  <a:cubicBezTo>
                    <a:pt x="22" y="79"/>
                    <a:pt x="22" y="79"/>
                    <a:pt x="22" y="79"/>
                  </a:cubicBezTo>
                  <a:cubicBezTo>
                    <a:pt x="345" y="79"/>
                    <a:pt x="345" y="79"/>
                    <a:pt x="345" y="79"/>
                  </a:cubicBezTo>
                  <a:lnTo>
                    <a:pt x="345" y="327"/>
                  </a:lnTo>
                  <a:close/>
                  <a:moveTo>
                    <a:pt x="345" y="57"/>
                  </a:moveTo>
                  <a:cubicBezTo>
                    <a:pt x="280" y="57"/>
                    <a:pt x="280" y="57"/>
                    <a:pt x="280" y="57"/>
                  </a:cubicBezTo>
                  <a:cubicBezTo>
                    <a:pt x="280" y="22"/>
                    <a:pt x="280" y="22"/>
                    <a:pt x="280" y="22"/>
                  </a:cubicBezTo>
                  <a:cubicBezTo>
                    <a:pt x="327" y="22"/>
                    <a:pt x="327" y="22"/>
                    <a:pt x="327" y="22"/>
                  </a:cubicBezTo>
                  <a:cubicBezTo>
                    <a:pt x="337" y="22"/>
                    <a:pt x="345" y="30"/>
                    <a:pt x="345" y="40"/>
                  </a:cubicBezTo>
                  <a:lnTo>
                    <a:pt x="345" y="57"/>
                  </a:lnTo>
                  <a:close/>
                  <a:moveTo>
                    <a:pt x="345" y="57"/>
                  </a:moveTo>
                  <a:cubicBezTo>
                    <a:pt x="345" y="57"/>
                    <a:pt x="345" y="57"/>
                    <a:pt x="345" y="57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2" name="Google Shape;672;p24"/>
            <p:cNvSpPr/>
            <p:nvPr/>
          </p:nvSpPr>
          <p:spPr>
            <a:xfrm>
              <a:off x="4041775" y="1512888"/>
              <a:ext cx="468313" cy="369888"/>
            </a:xfrm>
            <a:custGeom>
              <a:rect b="b" l="l" r="r" t="t"/>
              <a:pathLst>
                <a:path extrusionOk="0" h="221" w="279">
                  <a:moveTo>
                    <a:pt x="11" y="221"/>
                  </a:moveTo>
                  <a:cubicBezTo>
                    <a:pt x="268" y="221"/>
                    <a:pt x="268" y="221"/>
                    <a:pt x="268" y="221"/>
                  </a:cubicBezTo>
                  <a:cubicBezTo>
                    <a:pt x="274" y="221"/>
                    <a:pt x="279" y="217"/>
                    <a:pt x="279" y="211"/>
                  </a:cubicBezTo>
                  <a:cubicBezTo>
                    <a:pt x="279" y="96"/>
                    <a:pt x="279" y="96"/>
                    <a:pt x="279" y="96"/>
                  </a:cubicBezTo>
                  <a:cubicBezTo>
                    <a:pt x="279" y="89"/>
                    <a:pt x="271" y="84"/>
                    <a:pt x="264" y="86"/>
                  </a:cubicBezTo>
                  <a:cubicBezTo>
                    <a:pt x="222" y="100"/>
                    <a:pt x="222" y="100"/>
                    <a:pt x="222" y="100"/>
                  </a:cubicBezTo>
                  <a:cubicBezTo>
                    <a:pt x="217" y="102"/>
                    <a:pt x="214" y="106"/>
                    <a:pt x="214" y="111"/>
                  </a:cubicBezTo>
                  <a:cubicBezTo>
                    <a:pt x="214" y="200"/>
                    <a:pt x="214" y="200"/>
                    <a:pt x="214" y="200"/>
                  </a:cubicBezTo>
                  <a:cubicBezTo>
                    <a:pt x="193" y="200"/>
                    <a:pt x="193" y="200"/>
                    <a:pt x="193" y="200"/>
                  </a:cubicBezTo>
                  <a:cubicBezTo>
                    <a:pt x="193" y="125"/>
                    <a:pt x="193" y="125"/>
                    <a:pt x="193" y="125"/>
                  </a:cubicBezTo>
                  <a:cubicBezTo>
                    <a:pt x="193" y="118"/>
                    <a:pt x="186" y="112"/>
                    <a:pt x="179" y="115"/>
                  </a:cubicBezTo>
                  <a:cubicBezTo>
                    <a:pt x="136" y="129"/>
                    <a:pt x="136" y="129"/>
                    <a:pt x="136" y="129"/>
                  </a:cubicBezTo>
                  <a:cubicBezTo>
                    <a:pt x="132" y="131"/>
                    <a:pt x="129" y="135"/>
                    <a:pt x="129" y="139"/>
                  </a:cubicBezTo>
                  <a:cubicBezTo>
                    <a:pt x="129" y="200"/>
                    <a:pt x="129" y="200"/>
                    <a:pt x="129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107" y="154"/>
                    <a:pt x="107" y="154"/>
                    <a:pt x="107" y="154"/>
                  </a:cubicBezTo>
                  <a:cubicBezTo>
                    <a:pt x="107" y="146"/>
                    <a:pt x="100" y="141"/>
                    <a:pt x="93" y="143"/>
                  </a:cubicBezTo>
                  <a:cubicBezTo>
                    <a:pt x="50" y="158"/>
                    <a:pt x="50" y="158"/>
                    <a:pt x="50" y="158"/>
                  </a:cubicBezTo>
                  <a:cubicBezTo>
                    <a:pt x="46" y="159"/>
                    <a:pt x="43" y="163"/>
                    <a:pt x="43" y="168"/>
                  </a:cubicBezTo>
                  <a:cubicBezTo>
                    <a:pt x="43" y="200"/>
                    <a:pt x="43" y="200"/>
                    <a:pt x="43" y="200"/>
                  </a:cubicBezTo>
                  <a:cubicBezTo>
                    <a:pt x="21" y="200"/>
                    <a:pt x="21" y="200"/>
                    <a:pt x="21" y="200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5"/>
                    <a:pt x="17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211"/>
                    <a:pt x="0" y="211"/>
                    <a:pt x="0" y="211"/>
                  </a:cubicBezTo>
                  <a:cubicBezTo>
                    <a:pt x="0" y="217"/>
                    <a:pt x="5" y="221"/>
                    <a:pt x="11" y="221"/>
                  </a:cubicBezTo>
                  <a:close/>
                  <a:moveTo>
                    <a:pt x="236" y="118"/>
                  </a:moveTo>
                  <a:cubicBezTo>
                    <a:pt x="257" y="111"/>
                    <a:pt x="257" y="111"/>
                    <a:pt x="257" y="111"/>
                  </a:cubicBezTo>
                  <a:cubicBezTo>
                    <a:pt x="257" y="200"/>
                    <a:pt x="257" y="200"/>
                    <a:pt x="257" y="200"/>
                  </a:cubicBezTo>
                  <a:cubicBezTo>
                    <a:pt x="236" y="200"/>
                    <a:pt x="236" y="200"/>
                    <a:pt x="236" y="200"/>
                  </a:cubicBezTo>
                  <a:lnTo>
                    <a:pt x="236" y="118"/>
                  </a:lnTo>
                  <a:close/>
                  <a:moveTo>
                    <a:pt x="150" y="147"/>
                  </a:moveTo>
                  <a:cubicBezTo>
                    <a:pt x="171" y="140"/>
                    <a:pt x="171" y="140"/>
                    <a:pt x="171" y="140"/>
                  </a:cubicBezTo>
                  <a:cubicBezTo>
                    <a:pt x="171" y="200"/>
                    <a:pt x="171" y="200"/>
                    <a:pt x="171" y="200"/>
                  </a:cubicBezTo>
                  <a:cubicBezTo>
                    <a:pt x="150" y="200"/>
                    <a:pt x="150" y="200"/>
                    <a:pt x="150" y="200"/>
                  </a:cubicBezTo>
                  <a:lnTo>
                    <a:pt x="150" y="147"/>
                  </a:lnTo>
                  <a:close/>
                  <a:moveTo>
                    <a:pt x="64" y="176"/>
                  </a:moveTo>
                  <a:cubicBezTo>
                    <a:pt x="86" y="168"/>
                    <a:pt x="86" y="168"/>
                    <a:pt x="86" y="168"/>
                  </a:cubicBezTo>
                  <a:cubicBezTo>
                    <a:pt x="86" y="200"/>
                    <a:pt x="86" y="200"/>
                    <a:pt x="86" y="200"/>
                  </a:cubicBezTo>
                  <a:cubicBezTo>
                    <a:pt x="64" y="200"/>
                    <a:pt x="64" y="200"/>
                    <a:pt x="64" y="200"/>
                  </a:cubicBezTo>
                  <a:lnTo>
                    <a:pt x="64" y="176"/>
                  </a:lnTo>
                  <a:close/>
                  <a:moveTo>
                    <a:pt x="64" y="176"/>
                  </a:moveTo>
                  <a:cubicBezTo>
                    <a:pt x="64" y="176"/>
                    <a:pt x="64" y="176"/>
                    <a:pt x="64" y="176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3" name="Google Shape;673;p24"/>
            <p:cNvSpPr/>
            <p:nvPr/>
          </p:nvSpPr>
          <p:spPr>
            <a:xfrm>
              <a:off x="4113213" y="1509713"/>
              <a:ext cx="398463" cy="193675"/>
            </a:xfrm>
            <a:custGeom>
              <a:rect b="b" l="l" r="r" t="t"/>
              <a:pathLst>
                <a:path extrusionOk="0" h="116" w="238">
                  <a:moveTo>
                    <a:pt x="15" y="114"/>
                  </a:moveTo>
                  <a:cubicBezTo>
                    <a:pt x="204" y="51"/>
                    <a:pt x="204" y="51"/>
                    <a:pt x="204" y="51"/>
                  </a:cubicBezTo>
                  <a:cubicBezTo>
                    <a:pt x="197" y="65"/>
                    <a:pt x="197" y="65"/>
                    <a:pt x="197" y="65"/>
                  </a:cubicBezTo>
                  <a:cubicBezTo>
                    <a:pt x="194" y="71"/>
                    <a:pt x="196" y="77"/>
                    <a:pt x="202" y="80"/>
                  </a:cubicBezTo>
                  <a:cubicBezTo>
                    <a:pt x="207" y="83"/>
                    <a:pt x="213" y="80"/>
                    <a:pt x="216" y="75"/>
                  </a:cubicBezTo>
                  <a:cubicBezTo>
                    <a:pt x="235" y="37"/>
                    <a:pt x="235" y="37"/>
                    <a:pt x="235" y="37"/>
                  </a:cubicBezTo>
                  <a:cubicBezTo>
                    <a:pt x="238" y="32"/>
                    <a:pt x="236" y="25"/>
                    <a:pt x="231" y="23"/>
                  </a:cubicBezTo>
                  <a:cubicBezTo>
                    <a:pt x="193" y="3"/>
                    <a:pt x="193" y="3"/>
                    <a:pt x="193" y="3"/>
                  </a:cubicBezTo>
                  <a:cubicBezTo>
                    <a:pt x="187" y="0"/>
                    <a:pt x="181" y="3"/>
                    <a:pt x="178" y="8"/>
                  </a:cubicBezTo>
                  <a:cubicBezTo>
                    <a:pt x="175" y="13"/>
                    <a:pt x="178" y="20"/>
                    <a:pt x="183" y="22"/>
                  </a:cubicBezTo>
                  <a:cubicBezTo>
                    <a:pt x="198" y="30"/>
                    <a:pt x="198" y="30"/>
                    <a:pt x="198" y="30"/>
                  </a:cubicBezTo>
                  <a:cubicBezTo>
                    <a:pt x="8" y="93"/>
                    <a:pt x="8" y="93"/>
                    <a:pt x="8" y="93"/>
                  </a:cubicBezTo>
                  <a:cubicBezTo>
                    <a:pt x="3" y="95"/>
                    <a:pt x="0" y="101"/>
                    <a:pt x="1" y="107"/>
                  </a:cubicBezTo>
                  <a:cubicBezTo>
                    <a:pt x="3" y="113"/>
                    <a:pt x="9" y="116"/>
                    <a:pt x="15" y="114"/>
                  </a:cubicBezTo>
                  <a:close/>
                  <a:moveTo>
                    <a:pt x="15" y="114"/>
                  </a:moveTo>
                  <a:cubicBezTo>
                    <a:pt x="15" y="114"/>
                    <a:pt x="15" y="114"/>
                    <a:pt x="15" y="114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74" name="Google Shape;674;p24"/>
          <p:cNvGrpSpPr/>
          <p:nvPr/>
        </p:nvGrpSpPr>
        <p:grpSpPr>
          <a:xfrm>
            <a:off x="6091257" y="3992581"/>
            <a:ext cx="373607" cy="369847"/>
            <a:chOff x="5075238" y="5257800"/>
            <a:chExt cx="620713" cy="614363"/>
          </a:xfrm>
        </p:grpSpPr>
        <p:sp>
          <p:nvSpPr>
            <p:cNvPr id="675" name="Google Shape;675;p24"/>
            <p:cNvSpPr/>
            <p:nvPr/>
          </p:nvSpPr>
          <p:spPr>
            <a:xfrm>
              <a:off x="5148263" y="5427663"/>
              <a:ext cx="263525" cy="203200"/>
            </a:xfrm>
            <a:custGeom>
              <a:rect b="b" l="l" r="r" t="t"/>
              <a:pathLst>
                <a:path extrusionOk="0" h="121" w="157">
                  <a:moveTo>
                    <a:pt x="11" y="121"/>
                  </a:moveTo>
                  <a:cubicBezTo>
                    <a:pt x="146" y="121"/>
                    <a:pt x="146" y="121"/>
                    <a:pt x="146" y="121"/>
                  </a:cubicBezTo>
                  <a:cubicBezTo>
                    <a:pt x="152" y="121"/>
                    <a:pt x="157" y="116"/>
                    <a:pt x="157" y="110"/>
                  </a:cubicBezTo>
                  <a:cubicBezTo>
                    <a:pt x="157" y="10"/>
                    <a:pt x="157" y="10"/>
                    <a:pt x="157" y="10"/>
                  </a:cubicBezTo>
                  <a:cubicBezTo>
                    <a:pt x="157" y="4"/>
                    <a:pt x="152" y="0"/>
                    <a:pt x="146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0" y="116"/>
                    <a:pt x="5" y="121"/>
                    <a:pt x="11" y="121"/>
                  </a:cubicBezTo>
                  <a:close/>
                  <a:moveTo>
                    <a:pt x="36" y="100"/>
                  </a:moveTo>
                  <a:cubicBezTo>
                    <a:pt x="53" y="83"/>
                    <a:pt x="53" y="83"/>
                    <a:pt x="53" y="83"/>
                  </a:cubicBezTo>
                  <a:cubicBezTo>
                    <a:pt x="70" y="100"/>
                    <a:pt x="70" y="100"/>
                    <a:pt x="70" y="100"/>
                  </a:cubicBezTo>
                  <a:lnTo>
                    <a:pt x="36" y="100"/>
                  </a:lnTo>
                  <a:close/>
                  <a:moveTo>
                    <a:pt x="101" y="100"/>
                  </a:moveTo>
                  <a:cubicBezTo>
                    <a:pt x="90" y="89"/>
                    <a:pt x="90" y="89"/>
                    <a:pt x="90" y="89"/>
                  </a:cubicBezTo>
                  <a:cubicBezTo>
                    <a:pt x="103" y="71"/>
                    <a:pt x="103" y="71"/>
                    <a:pt x="103" y="71"/>
                  </a:cubicBezTo>
                  <a:cubicBezTo>
                    <a:pt x="125" y="100"/>
                    <a:pt x="125" y="100"/>
                    <a:pt x="125" y="100"/>
                  </a:cubicBezTo>
                  <a:lnTo>
                    <a:pt x="101" y="100"/>
                  </a:lnTo>
                  <a:close/>
                  <a:moveTo>
                    <a:pt x="21" y="21"/>
                  </a:moveTo>
                  <a:cubicBezTo>
                    <a:pt x="136" y="21"/>
                    <a:pt x="136" y="21"/>
                    <a:pt x="136" y="21"/>
                  </a:cubicBezTo>
                  <a:cubicBezTo>
                    <a:pt x="136" y="78"/>
                    <a:pt x="136" y="78"/>
                    <a:pt x="136" y="78"/>
                  </a:cubicBezTo>
                  <a:cubicBezTo>
                    <a:pt x="112" y="47"/>
                    <a:pt x="112" y="47"/>
                    <a:pt x="112" y="47"/>
                  </a:cubicBezTo>
                  <a:cubicBezTo>
                    <a:pt x="110" y="44"/>
                    <a:pt x="107" y="43"/>
                    <a:pt x="103" y="43"/>
                  </a:cubicBezTo>
                  <a:cubicBezTo>
                    <a:pt x="100" y="43"/>
                    <a:pt x="97" y="44"/>
                    <a:pt x="95" y="47"/>
                  </a:cubicBezTo>
                  <a:cubicBezTo>
                    <a:pt x="75" y="74"/>
                    <a:pt x="75" y="74"/>
                    <a:pt x="75" y="74"/>
                  </a:cubicBezTo>
                  <a:cubicBezTo>
                    <a:pt x="61" y="60"/>
                    <a:pt x="61" y="60"/>
                    <a:pt x="61" y="60"/>
                  </a:cubicBezTo>
                  <a:cubicBezTo>
                    <a:pt x="57" y="56"/>
                    <a:pt x="50" y="56"/>
                    <a:pt x="46" y="60"/>
                  </a:cubicBezTo>
                  <a:cubicBezTo>
                    <a:pt x="21" y="85"/>
                    <a:pt x="21" y="85"/>
                    <a:pt x="21" y="85"/>
                  </a:cubicBezTo>
                  <a:lnTo>
                    <a:pt x="21" y="21"/>
                  </a:lnTo>
                  <a:close/>
                  <a:moveTo>
                    <a:pt x="21" y="21"/>
                  </a:moveTo>
                  <a:cubicBezTo>
                    <a:pt x="21" y="21"/>
                    <a:pt x="21" y="21"/>
                    <a:pt x="21" y="21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6" name="Google Shape;676;p24"/>
            <p:cNvSpPr/>
            <p:nvPr/>
          </p:nvSpPr>
          <p:spPr>
            <a:xfrm>
              <a:off x="5075238" y="5257800"/>
              <a:ext cx="620713" cy="614363"/>
            </a:xfrm>
            <a:custGeom>
              <a:rect b="b" l="l" r="r" t="t"/>
              <a:pathLst>
                <a:path extrusionOk="0" h="366" w="371">
                  <a:moveTo>
                    <a:pt x="350" y="55"/>
                  </a:moveTo>
                  <a:cubicBezTo>
                    <a:pt x="336" y="47"/>
                    <a:pt x="319" y="50"/>
                    <a:pt x="309" y="62"/>
                  </a:cubicBezTo>
                  <a:cubicBezTo>
                    <a:pt x="309" y="39"/>
                    <a:pt x="309" y="39"/>
                    <a:pt x="309" y="39"/>
                  </a:cubicBezTo>
                  <a:cubicBezTo>
                    <a:pt x="309" y="18"/>
                    <a:pt x="291" y="0"/>
                    <a:pt x="270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18" y="0"/>
                    <a:pt x="0" y="18"/>
                    <a:pt x="0" y="3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0" y="348"/>
                    <a:pt x="18" y="366"/>
                    <a:pt x="40" y="366"/>
                  </a:cubicBezTo>
                  <a:cubicBezTo>
                    <a:pt x="270" y="366"/>
                    <a:pt x="270" y="366"/>
                    <a:pt x="270" y="366"/>
                  </a:cubicBezTo>
                  <a:cubicBezTo>
                    <a:pt x="291" y="366"/>
                    <a:pt x="309" y="348"/>
                    <a:pt x="309" y="326"/>
                  </a:cubicBezTo>
                  <a:cubicBezTo>
                    <a:pt x="309" y="190"/>
                    <a:pt x="309" y="190"/>
                    <a:pt x="309" y="190"/>
                  </a:cubicBezTo>
                  <a:cubicBezTo>
                    <a:pt x="362" y="99"/>
                    <a:pt x="362" y="99"/>
                    <a:pt x="362" y="99"/>
                  </a:cubicBezTo>
                  <a:cubicBezTo>
                    <a:pt x="371" y="83"/>
                    <a:pt x="365" y="64"/>
                    <a:pt x="350" y="55"/>
                  </a:cubicBezTo>
                  <a:close/>
                  <a:moveTo>
                    <a:pt x="237" y="21"/>
                  </a:moveTo>
                  <a:cubicBezTo>
                    <a:pt x="270" y="21"/>
                    <a:pt x="270" y="21"/>
                    <a:pt x="270" y="21"/>
                  </a:cubicBezTo>
                  <a:cubicBezTo>
                    <a:pt x="279" y="21"/>
                    <a:pt x="287" y="29"/>
                    <a:pt x="287" y="39"/>
                  </a:cubicBezTo>
                  <a:cubicBezTo>
                    <a:pt x="287" y="57"/>
                    <a:pt x="287" y="57"/>
                    <a:pt x="287" y="57"/>
                  </a:cubicBezTo>
                  <a:cubicBezTo>
                    <a:pt x="237" y="57"/>
                    <a:pt x="237" y="57"/>
                    <a:pt x="237" y="57"/>
                  </a:cubicBezTo>
                  <a:lnTo>
                    <a:pt x="237" y="21"/>
                  </a:lnTo>
                  <a:close/>
                  <a:moveTo>
                    <a:pt x="22" y="39"/>
                  </a:moveTo>
                  <a:cubicBezTo>
                    <a:pt x="22" y="29"/>
                    <a:pt x="30" y="21"/>
                    <a:pt x="40" y="21"/>
                  </a:cubicBezTo>
                  <a:cubicBezTo>
                    <a:pt x="216" y="21"/>
                    <a:pt x="216" y="21"/>
                    <a:pt x="216" y="21"/>
                  </a:cubicBezTo>
                  <a:cubicBezTo>
                    <a:pt x="216" y="57"/>
                    <a:pt x="216" y="57"/>
                    <a:pt x="216" y="57"/>
                  </a:cubicBezTo>
                  <a:cubicBezTo>
                    <a:pt x="22" y="57"/>
                    <a:pt x="22" y="57"/>
                    <a:pt x="22" y="57"/>
                  </a:cubicBezTo>
                  <a:lnTo>
                    <a:pt x="22" y="39"/>
                  </a:lnTo>
                  <a:close/>
                  <a:moveTo>
                    <a:pt x="287" y="326"/>
                  </a:moveTo>
                  <a:cubicBezTo>
                    <a:pt x="287" y="336"/>
                    <a:pt x="279" y="344"/>
                    <a:pt x="270" y="344"/>
                  </a:cubicBezTo>
                  <a:cubicBezTo>
                    <a:pt x="40" y="344"/>
                    <a:pt x="40" y="344"/>
                    <a:pt x="40" y="344"/>
                  </a:cubicBezTo>
                  <a:cubicBezTo>
                    <a:pt x="30" y="344"/>
                    <a:pt x="22" y="336"/>
                    <a:pt x="22" y="326"/>
                  </a:cubicBezTo>
                  <a:cubicBezTo>
                    <a:pt x="22" y="79"/>
                    <a:pt x="22" y="79"/>
                    <a:pt x="22" y="79"/>
                  </a:cubicBezTo>
                  <a:cubicBezTo>
                    <a:pt x="287" y="79"/>
                    <a:pt x="287" y="79"/>
                    <a:pt x="287" y="79"/>
                  </a:cubicBezTo>
                  <a:cubicBezTo>
                    <a:pt x="287" y="99"/>
                    <a:pt x="287" y="99"/>
                    <a:pt x="287" y="99"/>
                  </a:cubicBezTo>
                  <a:cubicBezTo>
                    <a:pt x="206" y="240"/>
                    <a:pt x="206" y="240"/>
                    <a:pt x="206" y="240"/>
                  </a:cubicBezTo>
                  <a:cubicBezTo>
                    <a:pt x="206" y="241"/>
                    <a:pt x="205" y="242"/>
                    <a:pt x="205" y="243"/>
                  </a:cubicBezTo>
                  <a:cubicBezTo>
                    <a:pt x="203" y="251"/>
                    <a:pt x="203" y="251"/>
                    <a:pt x="203" y="251"/>
                  </a:cubicBezTo>
                  <a:cubicBezTo>
                    <a:pt x="55" y="251"/>
                    <a:pt x="55" y="251"/>
                    <a:pt x="55" y="251"/>
                  </a:cubicBezTo>
                  <a:cubicBezTo>
                    <a:pt x="49" y="251"/>
                    <a:pt x="44" y="255"/>
                    <a:pt x="44" y="261"/>
                  </a:cubicBezTo>
                  <a:cubicBezTo>
                    <a:pt x="44" y="267"/>
                    <a:pt x="49" y="272"/>
                    <a:pt x="55" y="272"/>
                  </a:cubicBezTo>
                  <a:cubicBezTo>
                    <a:pt x="198" y="272"/>
                    <a:pt x="198" y="272"/>
                    <a:pt x="198" y="272"/>
                  </a:cubicBezTo>
                  <a:cubicBezTo>
                    <a:pt x="192" y="301"/>
                    <a:pt x="192" y="301"/>
                    <a:pt x="192" y="301"/>
                  </a:cubicBezTo>
                  <a:cubicBezTo>
                    <a:pt x="55" y="301"/>
                    <a:pt x="55" y="301"/>
                    <a:pt x="55" y="301"/>
                  </a:cubicBezTo>
                  <a:cubicBezTo>
                    <a:pt x="49" y="301"/>
                    <a:pt x="44" y="305"/>
                    <a:pt x="44" y="311"/>
                  </a:cubicBezTo>
                  <a:cubicBezTo>
                    <a:pt x="44" y="317"/>
                    <a:pt x="49" y="322"/>
                    <a:pt x="55" y="322"/>
                  </a:cubicBezTo>
                  <a:cubicBezTo>
                    <a:pt x="202" y="322"/>
                    <a:pt x="202" y="322"/>
                    <a:pt x="202" y="322"/>
                  </a:cubicBezTo>
                  <a:cubicBezTo>
                    <a:pt x="204" y="322"/>
                    <a:pt x="207" y="321"/>
                    <a:pt x="209" y="319"/>
                  </a:cubicBezTo>
                  <a:cubicBezTo>
                    <a:pt x="260" y="274"/>
                    <a:pt x="260" y="274"/>
                    <a:pt x="260" y="274"/>
                  </a:cubicBezTo>
                  <a:cubicBezTo>
                    <a:pt x="260" y="274"/>
                    <a:pt x="261" y="273"/>
                    <a:pt x="262" y="272"/>
                  </a:cubicBezTo>
                  <a:cubicBezTo>
                    <a:pt x="287" y="227"/>
                    <a:pt x="287" y="227"/>
                    <a:pt x="287" y="227"/>
                  </a:cubicBezTo>
                  <a:lnTo>
                    <a:pt x="287" y="326"/>
                  </a:lnTo>
                  <a:close/>
                  <a:moveTo>
                    <a:pt x="223" y="262"/>
                  </a:moveTo>
                  <a:cubicBezTo>
                    <a:pt x="234" y="268"/>
                    <a:pt x="234" y="268"/>
                    <a:pt x="234" y="268"/>
                  </a:cubicBezTo>
                  <a:cubicBezTo>
                    <a:pt x="218" y="283"/>
                    <a:pt x="218" y="283"/>
                    <a:pt x="218" y="283"/>
                  </a:cubicBezTo>
                  <a:lnTo>
                    <a:pt x="223" y="262"/>
                  </a:lnTo>
                  <a:close/>
                  <a:moveTo>
                    <a:pt x="249" y="252"/>
                  </a:moveTo>
                  <a:cubicBezTo>
                    <a:pt x="230" y="241"/>
                    <a:pt x="230" y="241"/>
                    <a:pt x="230" y="241"/>
                  </a:cubicBezTo>
                  <a:cubicBezTo>
                    <a:pt x="287" y="142"/>
                    <a:pt x="287" y="142"/>
                    <a:pt x="287" y="142"/>
                  </a:cubicBezTo>
                  <a:cubicBezTo>
                    <a:pt x="306" y="153"/>
                    <a:pt x="306" y="153"/>
                    <a:pt x="306" y="153"/>
                  </a:cubicBezTo>
                  <a:lnTo>
                    <a:pt x="249" y="252"/>
                  </a:lnTo>
                  <a:close/>
                  <a:moveTo>
                    <a:pt x="316" y="134"/>
                  </a:moveTo>
                  <a:cubicBezTo>
                    <a:pt x="298" y="124"/>
                    <a:pt x="298" y="124"/>
                    <a:pt x="298" y="124"/>
                  </a:cubicBezTo>
                  <a:cubicBezTo>
                    <a:pt x="309" y="105"/>
                    <a:pt x="309" y="105"/>
                    <a:pt x="309" y="105"/>
                  </a:cubicBezTo>
                  <a:cubicBezTo>
                    <a:pt x="327" y="116"/>
                    <a:pt x="327" y="116"/>
                    <a:pt x="327" y="116"/>
                  </a:cubicBezTo>
                  <a:lnTo>
                    <a:pt x="316" y="134"/>
                  </a:lnTo>
                  <a:close/>
                  <a:moveTo>
                    <a:pt x="343" y="88"/>
                  </a:moveTo>
                  <a:cubicBezTo>
                    <a:pt x="338" y="97"/>
                    <a:pt x="338" y="97"/>
                    <a:pt x="338" y="97"/>
                  </a:cubicBezTo>
                  <a:cubicBezTo>
                    <a:pt x="319" y="86"/>
                    <a:pt x="319" y="86"/>
                    <a:pt x="319" y="86"/>
                  </a:cubicBezTo>
                  <a:cubicBezTo>
                    <a:pt x="325" y="77"/>
                    <a:pt x="325" y="77"/>
                    <a:pt x="325" y="77"/>
                  </a:cubicBezTo>
                  <a:cubicBezTo>
                    <a:pt x="328" y="72"/>
                    <a:pt x="334" y="70"/>
                    <a:pt x="339" y="73"/>
                  </a:cubicBezTo>
                  <a:cubicBezTo>
                    <a:pt x="344" y="76"/>
                    <a:pt x="346" y="83"/>
                    <a:pt x="343" y="88"/>
                  </a:cubicBezTo>
                  <a:close/>
                  <a:moveTo>
                    <a:pt x="343" y="88"/>
                  </a:moveTo>
                  <a:cubicBezTo>
                    <a:pt x="343" y="88"/>
                    <a:pt x="343" y="88"/>
                    <a:pt x="343" y="88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677" name="Google Shape;677;p24"/>
          <p:cNvCxnSpPr>
            <a:stCxn id="647" idx="6"/>
          </p:cNvCxnSpPr>
          <p:nvPr/>
        </p:nvCxnSpPr>
        <p:spPr>
          <a:xfrm>
            <a:off x="3266450" y="1823657"/>
            <a:ext cx="871200" cy="360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678" name="Google Shape;678;p24"/>
          <p:cNvCxnSpPr>
            <a:stCxn id="650" idx="6"/>
          </p:cNvCxnSpPr>
          <p:nvPr/>
        </p:nvCxnSpPr>
        <p:spPr>
          <a:xfrm>
            <a:off x="3266450" y="2996857"/>
            <a:ext cx="389400" cy="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679" name="Google Shape;679;p24"/>
          <p:cNvCxnSpPr>
            <a:stCxn id="653" idx="6"/>
          </p:cNvCxnSpPr>
          <p:nvPr/>
        </p:nvCxnSpPr>
        <p:spPr>
          <a:xfrm flipH="1" rot="10800000">
            <a:off x="3266450" y="3818904"/>
            <a:ext cx="854100" cy="3507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680" name="Google Shape;680;p24"/>
          <p:cNvCxnSpPr/>
          <p:nvPr/>
        </p:nvCxnSpPr>
        <p:spPr>
          <a:xfrm flipH="1">
            <a:off x="5460017" y="2996663"/>
            <a:ext cx="426300" cy="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681" name="Google Shape;681;p24"/>
          <p:cNvCxnSpPr/>
          <p:nvPr/>
        </p:nvCxnSpPr>
        <p:spPr>
          <a:xfrm rot="10800000">
            <a:off x="5039417" y="3813200"/>
            <a:ext cx="846900" cy="3564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682" name="Google Shape;682;p24"/>
          <p:cNvCxnSpPr/>
          <p:nvPr/>
        </p:nvCxnSpPr>
        <p:spPr>
          <a:xfrm flipH="1">
            <a:off x="5033717" y="1823725"/>
            <a:ext cx="852600" cy="3663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25"/>
          <p:cNvSpPr/>
          <p:nvPr/>
        </p:nvSpPr>
        <p:spPr>
          <a:xfrm>
            <a:off x="4188000" y="2409075"/>
            <a:ext cx="768000" cy="768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8" name="Google Shape;688;p25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Code Infographics</a:t>
            </a:r>
            <a:endParaRPr/>
          </a:p>
        </p:txBody>
      </p:sp>
      <p:sp>
        <p:nvSpPr>
          <p:cNvPr id="689" name="Google Shape;689;p25"/>
          <p:cNvSpPr txBox="1"/>
          <p:nvPr/>
        </p:nvSpPr>
        <p:spPr>
          <a:xfrm>
            <a:off x="3072000" y="4841650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template has been created by </a:t>
            </a:r>
            <a:r>
              <a:rPr b="1" lang="en" sz="8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endParaRPr b="1"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0" name="Google Shape;690;p25"/>
          <p:cNvSpPr txBox="1"/>
          <p:nvPr/>
        </p:nvSpPr>
        <p:spPr>
          <a:xfrm>
            <a:off x="452550" y="1342063"/>
            <a:ext cx="1484400" cy="10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Mercury is the closest planet to the Sun and the smallest planet of them all </a:t>
            </a:r>
            <a:endParaRPr b="0" i="0" sz="1200" u="none" cap="none" strike="noStrike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91" name="Google Shape;691;p25"/>
          <p:cNvSpPr txBox="1"/>
          <p:nvPr/>
        </p:nvSpPr>
        <p:spPr>
          <a:xfrm>
            <a:off x="452575" y="3151788"/>
            <a:ext cx="1484400" cy="10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Venus has a beautiful name and is the second planet from the Sun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92" name="Google Shape;692;p25"/>
          <p:cNvSpPr txBox="1"/>
          <p:nvPr/>
        </p:nvSpPr>
        <p:spPr>
          <a:xfrm>
            <a:off x="7207100" y="1342063"/>
            <a:ext cx="1484400" cy="10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Earth is the third planet from the Sun and the only one that harbors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93" name="Google Shape;693;p25"/>
          <p:cNvSpPr/>
          <p:nvPr/>
        </p:nvSpPr>
        <p:spPr>
          <a:xfrm>
            <a:off x="2112747" y="1504213"/>
            <a:ext cx="768000" cy="76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4" name="Google Shape;694;p25"/>
          <p:cNvSpPr/>
          <p:nvPr/>
        </p:nvSpPr>
        <p:spPr>
          <a:xfrm>
            <a:off x="6134781" y="1504213"/>
            <a:ext cx="768000" cy="768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5" name="Google Shape;695;p25"/>
          <p:cNvSpPr/>
          <p:nvPr/>
        </p:nvSpPr>
        <p:spPr>
          <a:xfrm>
            <a:off x="6134781" y="3313940"/>
            <a:ext cx="768000" cy="768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6" name="Google Shape;696;p25"/>
          <p:cNvSpPr/>
          <p:nvPr/>
        </p:nvSpPr>
        <p:spPr>
          <a:xfrm>
            <a:off x="2112747" y="3313938"/>
            <a:ext cx="768000" cy="76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7" name="Google Shape;697;p25"/>
          <p:cNvSpPr txBox="1"/>
          <p:nvPr/>
        </p:nvSpPr>
        <p:spPr>
          <a:xfrm>
            <a:off x="3085755" y="1691863"/>
            <a:ext cx="1484400" cy="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Mercury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98" name="Google Shape;698;p25"/>
          <p:cNvSpPr txBox="1"/>
          <p:nvPr/>
        </p:nvSpPr>
        <p:spPr>
          <a:xfrm>
            <a:off x="3085755" y="3501588"/>
            <a:ext cx="1484400" cy="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Venus</a:t>
            </a:r>
            <a:endParaRPr b="0" i="0" sz="1600" u="none" cap="none" strike="noStrike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99" name="Google Shape;699;p25"/>
          <p:cNvSpPr txBox="1"/>
          <p:nvPr/>
        </p:nvSpPr>
        <p:spPr>
          <a:xfrm>
            <a:off x="4574183" y="1691863"/>
            <a:ext cx="1484400" cy="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Earth</a:t>
            </a:r>
            <a:endParaRPr b="0" i="0" sz="1600" u="none" cap="none" strike="noStrike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00" name="Google Shape;700;p25"/>
          <p:cNvSpPr txBox="1"/>
          <p:nvPr/>
        </p:nvSpPr>
        <p:spPr>
          <a:xfrm>
            <a:off x="4574183" y="3501590"/>
            <a:ext cx="1484400" cy="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Mars</a:t>
            </a:r>
            <a:endParaRPr b="0" i="0" sz="1600" u="none" cap="none" strike="noStrike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01" name="Google Shape;701;p25"/>
          <p:cNvSpPr txBox="1"/>
          <p:nvPr/>
        </p:nvSpPr>
        <p:spPr>
          <a:xfrm>
            <a:off x="7207100" y="3151790"/>
            <a:ext cx="1484400" cy="10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Despite being red, Mars is actually a cold place. It’s full of iron oxide 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702" name="Google Shape;702;p25"/>
          <p:cNvGrpSpPr/>
          <p:nvPr/>
        </p:nvGrpSpPr>
        <p:grpSpPr>
          <a:xfrm>
            <a:off x="6309369" y="1670861"/>
            <a:ext cx="432450" cy="434702"/>
            <a:chOff x="6116638" y="4256088"/>
            <a:chExt cx="609600" cy="612775"/>
          </a:xfrm>
        </p:grpSpPr>
        <p:sp>
          <p:nvSpPr>
            <p:cNvPr id="703" name="Google Shape;703;p25"/>
            <p:cNvSpPr/>
            <p:nvPr/>
          </p:nvSpPr>
          <p:spPr>
            <a:xfrm>
              <a:off x="6116638" y="4256088"/>
              <a:ext cx="609600" cy="612775"/>
            </a:xfrm>
            <a:custGeom>
              <a:rect b="b" l="l" r="r" t="t"/>
              <a:pathLst>
                <a:path extrusionOk="0" h="366" w="364">
                  <a:moveTo>
                    <a:pt x="325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17" y="0"/>
                    <a:pt x="0" y="18"/>
                    <a:pt x="0" y="39"/>
                  </a:cubicBezTo>
                  <a:cubicBezTo>
                    <a:pt x="0" y="327"/>
                    <a:pt x="0" y="327"/>
                    <a:pt x="0" y="327"/>
                  </a:cubicBezTo>
                  <a:cubicBezTo>
                    <a:pt x="0" y="348"/>
                    <a:pt x="17" y="366"/>
                    <a:pt x="39" y="366"/>
                  </a:cubicBezTo>
                  <a:cubicBezTo>
                    <a:pt x="325" y="366"/>
                    <a:pt x="325" y="366"/>
                    <a:pt x="325" y="366"/>
                  </a:cubicBezTo>
                  <a:cubicBezTo>
                    <a:pt x="346" y="366"/>
                    <a:pt x="364" y="348"/>
                    <a:pt x="364" y="327"/>
                  </a:cubicBezTo>
                  <a:cubicBezTo>
                    <a:pt x="364" y="39"/>
                    <a:pt x="364" y="39"/>
                    <a:pt x="364" y="39"/>
                  </a:cubicBezTo>
                  <a:cubicBezTo>
                    <a:pt x="364" y="18"/>
                    <a:pt x="346" y="0"/>
                    <a:pt x="325" y="0"/>
                  </a:cubicBezTo>
                  <a:close/>
                  <a:moveTo>
                    <a:pt x="21" y="39"/>
                  </a:moveTo>
                  <a:cubicBezTo>
                    <a:pt x="21" y="30"/>
                    <a:pt x="29" y="22"/>
                    <a:pt x="39" y="22"/>
                  </a:cubicBezTo>
                  <a:cubicBezTo>
                    <a:pt x="257" y="22"/>
                    <a:pt x="257" y="22"/>
                    <a:pt x="257" y="22"/>
                  </a:cubicBezTo>
                  <a:cubicBezTo>
                    <a:pt x="257" y="43"/>
                    <a:pt x="257" y="43"/>
                    <a:pt x="257" y="43"/>
                  </a:cubicBezTo>
                  <a:cubicBezTo>
                    <a:pt x="21" y="43"/>
                    <a:pt x="21" y="43"/>
                    <a:pt x="21" y="43"/>
                  </a:cubicBezTo>
                  <a:lnTo>
                    <a:pt x="21" y="39"/>
                  </a:lnTo>
                  <a:close/>
                  <a:moveTo>
                    <a:pt x="342" y="327"/>
                  </a:moveTo>
                  <a:cubicBezTo>
                    <a:pt x="342" y="336"/>
                    <a:pt x="334" y="344"/>
                    <a:pt x="325" y="344"/>
                  </a:cubicBezTo>
                  <a:cubicBezTo>
                    <a:pt x="39" y="344"/>
                    <a:pt x="39" y="344"/>
                    <a:pt x="39" y="344"/>
                  </a:cubicBezTo>
                  <a:cubicBezTo>
                    <a:pt x="29" y="344"/>
                    <a:pt x="21" y="336"/>
                    <a:pt x="21" y="327"/>
                  </a:cubicBezTo>
                  <a:cubicBezTo>
                    <a:pt x="21" y="255"/>
                    <a:pt x="21" y="255"/>
                    <a:pt x="21" y="255"/>
                  </a:cubicBezTo>
                  <a:cubicBezTo>
                    <a:pt x="21" y="245"/>
                    <a:pt x="29" y="237"/>
                    <a:pt x="39" y="237"/>
                  </a:cubicBezTo>
                  <a:cubicBezTo>
                    <a:pt x="325" y="237"/>
                    <a:pt x="325" y="237"/>
                    <a:pt x="325" y="237"/>
                  </a:cubicBezTo>
                  <a:cubicBezTo>
                    <a:pt x="334" y="237"/>
                    <a:pt x="342" y="245"/>
                    <a:pt x="342" y="255"/>
                  </a:cubicBezTo>
                  <a:lnTo>
                    <a:pt x="342" y="327"/>
                  </a:lnTo>
                  <a:close/>
                  <a:moveTo>
                    <a:pt x="342" y="220"/>
                  </a:moveTo>
                  <a:cubicBezTo>
                    <a:pt x="337" y="217"/>
                    <a:pt x="331" y="216"/>
                    <a:pt x="325" y="216"/>
                  </a:cubicBezTo>
                  <a:cubicBezTo>
                    <a:pt x="39" y="216"/>
                    <a:pt x="39" y="216"/>
                    <a:pt x="39" y="216"/>
                  </a:cubicBezTo>
                  <a:cubicBezTo>
                    <a:pt x="32" y="216"/>
                    <a:pt x="26" y="217"/>
                    <a:pt x="21" y="220"/>
                  </a:cubicBezTo>
                  <a:cubicBezTo>
                    <a:pt x="21" y="64"/>
                    <a:pt x="21" y="64"/>
                    <a:pt x="21" y="64"/>
                  </a:cubicBezTo>
                  <a:cubicBezTo>
                    <a:pt x="342" y="64"/>
                    <a:pt x="342" y="64"/>
                    <a:pt x="342" y="64"/>
                  </a:cubicBezTo>
                  <a:lnTo>
                    <a:pt x="342" y="220"/>
                  </a:lnTo>
                  <a:close/>
                  <a:moveTo>
                    <a:pt x="342" y="43"/>
                  </a:moveTo>
                  <a:cubicBezTo>
                    <a:pt x="278" y="43"/>
                    <a:pt x="278" y="43"/>
                    <a:pt x="278" y="43"/>
                  </a:cubicBezTo>
                  <a:cubicBezTo>
                    <a:pt x="278" y="22"/>
                    <a:pt x="278" y="22"/>
                    <a:pt x="278" y="22"/>
                  </a:cubicBezTo>
                  <a:cubicBezTo>
                    <a:pt x="325" y="22"/>
                    <a:pt x="325" y="22"/>
                    <a:pt x="325" y="22"/>
                  </a:cubicBezTo>
                  <a:cubicBezTo>
                    <a:pt x="334" y="22"/>
                    <a:pt x="342" y="30"/>
                    <a:pt x="342" y="39"/>
                  </a:cubicBezTo>
                  <a:lnTo>
                    <a:pt x="342" y="43"/>
                  </a:lnTo>
                  <a:close/>
                  <a:moveTo>
                    <a:pt x="342" y="43"/>
                  </a:moveTo>
                  <a:cubicBezTo>
                    <a:pt x="342" y="43"/>
                    <a:pt x="342" y="43"/>
                    <a:pt x="342" y="43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25"/>
            <p:cNvSpPr/>
            <p:nvPr/>
          </p:nvSpPr>
          <p:spPr>
            <a:xfrm>
              <a:off x="6186488" y="4689475"/>
              <a:ext cx="38100" cy="34925"/>
            </a:xfrm>
            <a:custGeom>
              <a:rect b="b" l="l" r="r" t="t"/>
              <a:pathLst>
                <a:path extrusionOk="0" h="21" w="22">
                  <a:moveTo>
                    <a:pt x="22" y="10"/>
                  </a:moveTo>
                  <a:cubicBezTo>
                    <a:pt x="22" y="16"/>
                    <a:pt x="17" y="21"/>
                    <a:pt x="11" y="21"/>
                  </a:cubicBezTo>
                  <a:cubicBezTo>
                    <a:pt x="5" y="21"/>
                    <a:pt x="0" y="16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17" y="0"/>
                    <a:pt x="22" y="4"/>
                    <a:pt x="22" y="10"/>
                  </a:cubicBezTo>
                  <a:close/>
                  <a:moveTo>
                    <a:pt x="22" y="10"/>
                  </a:moveTo>
                  <a:cubicBezTo>
                    <a:pt x="22" y="10"/>
                    <a:pt x="22" y="10"/>
                    <a:pt x="22" y="1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25"/>
            <p:cNvSpPr/>
            <p:nvPr/>
          </p:nvSpPr>
          <p:spPr>
            <a:xfrm>
              <a:off x="6259513" y="4689475"/>
              <a:ext cx="36513" cy="34925"/>
            </a:xfrm>
            <a:custGeom>
              <a:rect b="b" l="l" r="r" t="t"/>
              <a:pathLst>
                <a:path extrusionOk="0" h="21" w="22">
                  <a:moveTo>
                    <a:pt x="22" y="10"/>
                  </a:moveTo>
                  <a:cubicBezTo>
                    <a:pt x="22" y="16"/>
                    <a:pt x="17" y="21"/>
                    <a:pt x="11" y="21"/>
                  </a:cubicBezTo>
                  <a:cubicBezTo>
                    <a:pt x="5" y="21"/>
                    <a:pt x="0" y="16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17" y="0"/>
                    <a:pt x="22" y="4"/>
                    <a:pt x="22" y="10"/>
                  </a:cubicBezTo>
                  <a:close/>
                  <a:moveTo>
                    <a:pt x="22" y="10"/>
                  </a:moveTo>
                  <a:cubicBezTo>
                    <a:pt x="22" y="10"/>
                    <a:pt x="22" y="10"/>
                    <a:pt x="22" y="1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25"/>
            <p:cNvSpPr/>
            <p:nvPr/>
          </p:nvSpPr>
          <p:spPr>
            <a:xfrm>
              <a:off x="6330950" y="4689475"/>
              <a:ext cx="36513" cy="34925"/>
            </a:xfrm>
            <a:custGeom>
              <a:rect b="b" l="l" r="r" t="t"/>
              <a:pathLst>
                <a:path extrusionOk="0" h="21" w="22">
                  <a:moveTo>
                    <a:pt x="22" y="10"/>
                  </a:moveTo>
                  <a:cubicBezTo>
                    <a:pt x="22" y="16"/>
                    <a:pt x="17" y="21"/>
                    <a:pt x="11" y="21"/>
                  </a:cubicBezTo>
                  <a:cubicBezTo>
                    <a:pt x="5" y="21"/>
                    <a:pt x="0" y="16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17" y="0"/>
                    <a:pt x="22" y="4"/>
                    <a:pt x="22" y="10"/>
                  </a:cubicBezTo>
                  <a:close/>
                  <a:moveTo>
                    <a:pt x="22" y="10"/>
                  </a:moveTo>
                  <a:cubicBezTo>
                    <a:pt x="22" y="10"/>
                    <a:pt x="22" y="10"/>
                    <a:pt x="22" y="1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25"/>
            <p:cNvSpPr/>
            <p:nvPr/>
          </p:nvSpPr>
          <p:spPr>
            <a:xfrm>
              <a:off x="6403975" y="4689475"/>
              <a:ext cx="34925" cy="34925"/>
            </a:xfrm>
            <a:custGeom>
              <a:rect b="b" l="l" r="r" t="t"/>
              <a:pathLst>
                <a:path extrusionOk="0" h="21" w="21">
                  <a:moveTo>
                    <a:pt x="21" y="10"/>
                  </a:moveTo>
                  <a:cubicBezTo>
                    <a:pt x="21" y="16"/>
                    <a:pt x="17" y="21"/>
                    <a:pt x="11" y="21"/>
                  </a:cubicBezTo>
                  <a:cubicBezTo>
                    <a:pt x="5" y="21"/>
                    <a:pt x="0" y="16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17" y="0"/>
                    <a:pt x="21" y="4"/>
                    <a:pt x="21" y="10"/>
                  </a:cubicBezTo>
                  <a:close/>
                  <a:moveTo>
                    <a:pt x="21" y="10"/>
                  </a:moveTo>
                  <a:cubicBezTo>
                    <a:pt x="21" y="10"/>
                    <a:pt x="21" y="10"/>
                    <a:pt x="21" y="1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25"/>
            <p:cNvSpPr/>
            <p:nvPr/>
          </p:nvSpPr>
          <p:spPr>
            <a:xfrm>
              <a:off x="6475413" y="4689475"/>
              <a:ext cx="34925" cy="34925"/>
            </a:xfrm>
            <a:custGeom>
              <a:rect b="b" l="l" r="r" t="t"/>
              <a:pathLst>
                <a:path extrusionOk="0" h="21" w="21">
                  <a:moveTo>
                    <a:pt x="21" y="10"/>
                  </a:moveTo>
                  <a:cubicBezTo>
                    <a:pt x="21" y="16"/>
                    <a:pt x="16" y="21"/>
                    <a:pt x="11" y="21"/>
                  </a:cubicBezTo>
                  <a:cubicBezTo>
                    <a:pt x="5" y="21"/>
                    <a:pt x="0" y="16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16" y="0"/>
                    <a:pt x="21" y="4"/>
                    <a:pt x="21" y="10"/>
                  </a:cubicBezTo>
                  <a:close/>
                  <a:moveTo>
                    <a:pt x="21" y="10"/>
                  </a:moveTo>
                  <a:cubicBezTo>
                    <a:pt x="21" y="10"/>
                    <a:pt x="21" y="10"/>
                    <a:pt x="21" y="1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25"/>
            <p:cNvSpPr/>
            <p:nvPr/>
          </p:nvSpPr>
          <p:spPr>
            <a:xfrm>
              <a:off x="6186488" y="4762500"/>
              <a:ext cx="38100" cy="34925"/>
            </a:xfrm>
            <a:custGeom>
              <a:rect b="b" l="l" r="r" t="t"/>
              <a:pathLst>
                <a:path extrusionOk="0" h="21" w="22">
                  <a:moveTo>
                    <a:pt x="22" y="10"/>
                  </a:moveTo>
                  <a:cubicBezTo>
                    <a:pt x="22" y="16"/>
                    <a:pt x="17" y="21"/>
                    <a:pt x="11" y="21"/>
                  </a:cubicBezTo>
                  <a:cubicBezTo>
                    <a:pt x="5" y="21"/>
                    <a:pt x="0" y="16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17" y="0"/>
                    <a:pt x="22" y="4"/>
                    <a:pt x="22" y="10"/>
                  </a:cubicBezTo>
                  <a:close/>
                  <a:moveTo>
                    <a:pt x="22" y="10"/>
                  </a:moveTo>
                  <a:cubicBezTo>
                    <a:pt x="22" y="10"/>
                    <a:pt x="22" y="10"/>
                    <a:pt x="22" y="1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25"/>
            <p:cNvSpPr/>
            <p:nvPr/>
          </p:nvSpPr>
          <p:spPr>
            <a:xfrm>
              <a:off x="6259513" y="4762500"/>
              <a:ext cx="36513" cy="34925"/>
            </a:xfrm>
            <a:custGeom>
              <a:rect b="b" l="l" r="r" t="t"/>
              <a:pathLst>
                <a:path extrusionOk="0" h="21" w="22">
                  <a:moveTo>
                    <a:pt x="22" y="10"/>
                  </a:moveTo>
                  <a:cubicBezTo>
                    <a:pt x="22" y="16"/>
                    <a:pt x="17" y="21"/>
                    <a:pt x="11" y="21"/>
                  </a:cubicBezTo>
                  <a:cubicBezTo>
                    <a:pt x="5" y="21"/>
                    <a:pt x="0" y="16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17" y="0"/>
                    <a:pt x="22" y="4"/>
                    <a:pt x="22" y="10"/>
                  </a:cubicBezTo>
                  <a:close/>
                  <a:moveTo>
                    <a:pt x="22" y="10"/>
                  </a:moveTo>
                  <a:cubicBezTo>
                    <a:pt x="22" y="10"/>
                    <a:pt x="22" y="10"/>
                    <a:pt x="22" y="1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25"/>
            <p:cNvSpPr/>
            <p:nvPr/>
          </p:nvSpPr>
          <p:spPr>
            <a:xfrm>
              <a:off x="6546850" y="4762500"/>
              <a:ext cx="36513" cy="34925"/>
            </a:xfrm>
            <a:custGeom>
              <a:rect b="b" l="l" r="r" t="t"/>
              <a:pathLst>
                <a:path extrusionOk="0" h="21" w="21">
                  <a:moveTo>
                    <a:pt x="21" y="10"/>
                  </a:moveTo>
                  <a:cubicBezTo>
                    <a:pt x="21" y="16"/>
                    <a:pt x="16" y="21"/>
                    <a:pt x="10" y="21"/>
                  </a:cubicBezTo>
                  <a:cubicBezTo>
                    <a:pt x="4" y="21"/>
                    <a:pt x="0" y="16"/>
                    <a:pt x="0" y="10"/>
                  </a:cubicBezTo>
                  <a:cubicBezTo>
                    <a:pt x="0" y="4"/>
                    <a:pt x="4" y="0"/>
                    <a:pt x="10" y="0"/>
                  </a:cubicBezTo>
                  <a:cubicBezTo>
                    <a:pt x="16" y="0"/>
                    <a:pt x="21" y="4"/>
                    <a:pt x="21" y="10"/>
                  </a:cubicBezTo>
                  <a:close/>
                  <a:moveTo>
                    <a:pt x="21" y="10"/>
                  </a:moveTo>
                  <a:cubicBezTo>
                    <a:pt x="21" y="10"/>
                    <a:pt x="21" y="10"/>
                    <a:pt x="21" y="1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25"/>
            <p:cNvSpPr/>
            <p:nvPr/>
          </p:nvSpPr>
          <p:spPr>
            <a:xfrm>
              <a:off x="6619875" y="4762500"/>
              <a:ext cx="34925" cy="34925"/>
            </a:xfrm>
            <a:custGeom>
              <a:rect b="b" l="l" r="r" t="t"/>
              <a:pathLst>
                <a:path extrusionOk="0" h="21" w="21">
                  <a:moveTo>
                    <a:pt x="21" y="10"/>
                  </a:moveTo>
                  <a:cubicBezTo>
                    <a:pt x="21" y="16"/>
                    <a:pt x="16" y="21"/>
                    <a:pt x="10" y="21"/>
                  </a:cubicBezTo>
                  <a:cubicBezTo>
                    <a:pt x="4" y="21"/>
                    <a:pt x="0" y="16"/>
                    <a:pt x="0" y="10"/>
                  </a:cubicBezTo>
                  <a:cubicBezTo>
                    <a:pt x="0" y="4"/>
                    <a:pt x="4" y="0"/>
                    <a:pt x="10" y="0"/>
                  </a:cubicBezTo>
                  <a:cubicBezTo>
                    <a:pt x="16" y="0"/>
                    <a:pt x="21" y="4"/>
                    <a:pt x="21" y="10"/>
                  </a:cubicBezTo>
                  <a:close/>
                  <a:moveTo>
                    <a:pt x="21" y="10"/>
                  </a:moveTo>
                  <a:cubicBezTo>
                    <a:pt x="21" y="10"/>
                    <a:pt x="21" y="10"/>
                    <a:pt x="21" y="1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25"/>
            <p:cNvSpPr/>
            <p:nvPr/>
          </p:nvSpPr>
          <p:spPr>
            <a:xfrm>
              <a:off x="6330950" y="4762500"/>
              <a:ext cx="179388" cy="34925"/>
            </a:xfrm>
            <a:custGeom>
              <a:rect b="b" l="l" r="r" t="t"/>
              <a:pathLst>
                <a:path extrusionOk="0" h="21" w="107">
                  <a:moveTo>
                    <a:pt x="97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16"/>
                    <a:pt x="5" y="21"/>
                    <a:pt x="11" y="21"/>
                  </a:cubicBezTo>
                  <a:cubicBezTo>
                    <a:pt x="97" y="21"/>
                    <a:pt x="97" y="21"/>
                    <a:pt x="97" y="21"/>
                  </a:cubicBezTo>
                  <a:cubicBezTo>
                    <a:pt x="102" y="21"/>
                    <a:pt x="107" y="16"/>
                    <a:pt x="107" y="10"/>
                  </a:cubicBezTo>
                  <a:cubicBezTo>
                    <a:pt x="107" y="4"/>
                    <a:pt x="102" y="0"/>
                    <a:pt x="97" y="0"/>
                  </a:cubicBezTo>
                  <a:close/>
                  <a:moveTo>
                    <a:pt x="97" y="0"/>
                  </a:moveTo>
                  <a:cubicBezTo>
                    <a:pt x="97" y="0"/>
                    <a:pt x="97" y="0"/>
                    <a:pt x="97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25"/>
            <p:cNvSpPr/>
            <p:nvPr/>
          </p:nvSpPr>
          <p:spPr>
            <a:xfrm>
              <a:off x="6546850" y="4689475"/>
              <a:ext cx="107950" cy="34925"/>
            </a:xfrm>
            <a:custGeom>
              <a:rect b="b" l="l" r="r" t="t"/>
              <a:pathLst>
                <a:path extrusionOk="0" h="21" w="64">
                  <a:moveTo>
                    <a:pt x="53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6"/>
                    <a:pt x="4" y="21"/>
                    <a:pt x="10" y="21"/>
                  </a:cubicBezTo>
                  <a:cubicBezTo>
                    <a:pt x="53" y="21"/>
                    <a:pt x="53" y="21"/>
                    <a:pt x="53" y="21"/>
                  </a:cubicBezTo>
                  <a:cubicBezTo>
                    <a:pt x="59" y="21"/>
                    <a:pt x="64" y="16"/>
                    <a:pt x="64" y="10"/>
                  </a:cubicBezTo>
                  <a:cubicBezTo>
                    <a:pt x="64" y="4"/>
                    <a:pt x="59" y="0"/>
                    <a:pt x="53" y="0"/>
                  </a:cubicBezTo>
                  <a:close/>
                  <a:moveTo>
                    <a:pt x="53" y="0"/>
                  </a:moveTo>
                  <a:cubicBezTo>
                    <a:pt x="53" y="0"/>
                    <a:pt x="53" y="0"/>
                    <a:pt x="53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25"/>
            <p:cNvSpPr/>
            <p:nvPr/>
          </p:nvSpPr>
          <p:spPr>
            <a:xfrm>
              <a:off x="6186488" y="4402138"/>
              <a:ext cx="217488" cy="106363"/>
            </a:xfrm>
            <a:custGeom>
              <a:rect b="b" l="l" r="r" t="t"/>
              <a:pathLst>
                <a:path extrusionOk="0" h="64" w="129">
                  <a:moveTo>
                    <a:pt x="11" y="64"/>
                  </a:moveTo>
                  <a:cubicBezTo>
                    <a:pt x="118" y="64"/>
                    <a:pt x="118" y="64"/>
                    <a:pt x="118" y="64"/>
                  </a:cubicBezTo>
                  <a:cubicBezTo>
                    <a:pt x="124" y="64"/>
                    <a:pt x="129" y="59"/>
                    <a:pt x="129" y="53"/>
                  </a:cubicBezTo>
                  <a:cubicBezTo>
                    <a:pt x="129" y="10"/>
                    <a:pt x="129" y="10"/>
                    <a:pt x="129" y="10"/>
                  </a:cubicBezTo>
                  <a:cubicBezTo>
                    <a:pt x="129" y="4"/>
                    <a:pt x="124" y="0"/>
                    <a:pt x="118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9"/>
                    <a:pt x="5" y="64"/>
                    <a:pt x="11" y="64"/>
                  </a:cubicBezTo>
                  <a:close/>
                  <a:moveTo>
                    <a:pt x="22" y="21"/>
                  </a:moveTo>
                  <a:cubicBezTo>
                    <a:pt x="108" y="21"/>
                    <a:pt x="108" y="21"/>
                    <a:pt x="108" y="21"/>
                  </a:cubicBezTo>
                  <a:cubicBezTo>
                    <a:pt x="108" y="42"/>
                    <a:pt x="108" y="42"/>
                    <a:pt x="108" y="42"/>
                  </a:cubicBezTo>
                  <a:cubicBezTo>
                    <a:pt x="22" y="42"/>
                    <a:pt x="22" y="42"/>
                    <a:pt x="22" y="42"/>
                  </a:cubicBezTo>
                  <a:lnTo>
                    <a:pt x="22" y="21"/>
                  </a:lnTo>
                  <a:close/>
                  <a:moveTo>
                    <a:pt x="22" y="21"/>
                  </a:moveTo>
                  <a:cubicBezTo>
                    <a:pt x="22" y="21"/>
                    <a:pt x="22" y="21"/>
                    <a:pt x="22" y="21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25"/>
            <p:cNvSpPr/>
            <p:nvPr/>
          </p:nvSpPr>
          <p:spPr>
            <a:xfrm>
              <a:off x="6186488" y="4543425"/>
              <a:ext cx="217488" cy="38100"/>
            </a:xfrm>
            <a:custGeom>
              <a:rect b="b" l="l" r="r" t="t"/>
              <a:pathLst>
                <a:path extrusionOk="0" h="22" w="129">
                  <a:moveTo>
                    <a:pt x="11" y="22"/>
                  </a:moveTo>
                  <a:cubicBezTo>
                    <a:pt x="118" y="22"/>
                    <a:pt x="118" y="22"/>
                    <a:pt x="118" y="22"/>
                  </a:cubicBezTo>
                  <a:cubicBezTo>
                    <a:pt x="124" y="22"/>
                    <a:pt x="129" y="17"/>
                    <a:pt x="129" y="11"/>
                  </a:cubicBezTo>
                  <a:cubicBezTo>
                    <a:pt x="129" y="5"/>
                    <a:pt x="124" y="0"/>
                    <a:pt x="118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2"/>
                    <a:pt x="11" y="22"/>
                  </a:cubicBezTo>
                  <a:close/>
                  <a:moveTo>
                    <a:pt x="11" y="22"/>
                  </a:moveTo>
                  <a:cubicBezTo>
                    <a:pt x="11" y="22"/>
                    <a:pt x="11" y="22"/>
                    <a:pt x="11" y="22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25"/>
            <p:cNvSpPr/>
            <p:nvPr/>
          </p:nvSpPr>
          <p:spPr>
            <a:xfrm>
              <a:off x="6438900" y="4402138"/>
              <a:ext cx="215900" cy="34925"/>
            </a:xfrm>
            <a:custGeom>
              <a:rect b="b" l="l" r="r" t="t"/>
              <a:pathLst>
                <a:path extrusionOk="0" h="21" w="129">
                  <a:moveTo>
                    <a:pt x="11" y="21"/>
                  </a:moveTo>
                  <a:cubicBezTo>
                    <a:pt x="118" y="21"/>
                    <a:pt x="118" y="21"/>
                    <a:pt x="118" y="21"/>
                  </a:cubicBezTo>
                  <a:cubicBezTo>
                    <a:pt x="124" y="21"/>
                    <a:pt x="129" y="16"/>
                    <a:pt x="129" y="10"/>
                  </a:cubicBezTo>
                  <a:cubicBezTo>
                    <a:pt x="129" y="4"/>
                    <a:pt x="124" y="0"/>
                    <a:pt x="118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16"/>
                    <a:pt x="5" y="21"/>
                    <a:pt x="11" y="21"/>
                  </a:cubicBezTo>
                  <a:close/>
                  <a:moveTo>
                    <a:pt x="11" y="21"/>
                  </a:moveTo>
                  <a:cubicBezTo>
                    <a:pt x="11" y="21"/>
                    <a:pt x="11" y="21"/>
                    <a:pt x="11" y="21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25"/>
            <p:cNvSpPr/>
            <p:nvPr/>
          </p:nvSpPr>
          <p:spPr>
            <a:xfrm>
              <a:off x="6438900" y="4471988"/>
              <a:ext cx="215900" cy="36513"/>
            </a:xfrm>
            <a:custGeom>
              <a:rect b="b" l="l" r="r" t="t"/>
              <a:pathLst>
                <a:path extrusionOk="0" h="22" w="129">
                  <a:moveTo>
                    <a:pt x="11" y="22"/>
                  </a:moveTo>
                  <a:cubicBezTo>
                    <a:pt x="118" y="22"/>
                    <a:pt x="118" y="22"/>
                    <a:pt x="118" y="22"/>
                  </a:cubicBezTo>
                  <a:cubicBezTo>
                    <a:pt x="124" y="22"/>
                    <a:pt x="129" y="17"/>
                    <a:pt x="129" y="11"/>
                  </a:cubicBezTo>
                  <a:cubicBezTo>
                    <a:pt x="129" y="5"/>
                    <a:pt x="124" y="0"/>
                    <a:pt x="118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2"/>
                    <a:pt x="11" y="22"/>
                  </a:cubicBezTo>
                  <a:close/>
                  <a:moveTo>
                    <a:pt x="11" y="22"/>
                  </a:moveTo>
                  <a:cubicBezTo>
                    <a:pt x="11" y="22"/>
                    <a:pt x="11" y="22"/>
                    <a:pt x="11" y="22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25"/>
            <p:cNvSpPr/>
            <p:nvPr/>
          </p:nvSpPr>
          <p:spPr>
            <a:xfrm>
              <a:off x="6510338" y="4543425"/>
              <a:ext cx="144463" cy="38100"/>
            </a:xfrm>
            <a:custGeom>
              <a:rect b="b" l="l" r="r" t="t"/>
              <a:pathLst>
                <a:path extrusionOk="0" h="22" w="86">
                  <a:moveTo>
                    <a:pt x="75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2"/>
                    <a:pt x="11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81" y="22"/>
                    <a:pt x="86" y="17"/>
                    <a:pt x="86" y="11"/>
                  </a:cubicBezTo>
                  <a:cubicBezTo>
                    <a:pt x="86" y="5"/>
                    <a:pt x="81" y="0"/>
                    <a:pt x="75" y="0"/>
                  </a:cubicBezTo>
                  <a:close/>
                  <a:moveTo>
                    <a:pt x="75" y="0"/>
                  </a:moveTo>
                  <a:cubicBezTo>
                    <a:pt x="75" y="0"/>
                    <a:pt x="75" y="0"/>
                    <a:pt x="75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20" name="Google Shape;720;p25"/>
          <p:cNvGrpSpPr/>
          <p:nvPr/>
        </p:nvGrpSpPr>
        <p:grpSpPr>
          <a:xfrm>
            <a:off x="2292870" y="1670298"/>
            <a:ext cx="436955" cy="435829"/>
            <a:chOff x="7189788" y="4254500"/>
            <a:chExt cx="615950" cy="614363"/>
          </a:xfrm>
        </p:grpSpPr>
        <p:sp>
          <p:nvSpPr>
            <p:cNvPr id="721" name="Google Shape;721;p25"/>
            <p:cNvSpPr/>
            <p:nvPr/>
          </p:nvSpPr>
          <p:spPr>
            <a:xfrm>
              <a:off x="7189788" y="4254500"/>
              <a:ext cx="615950" cy="614363"/>
            </a:xfrm>
            <a:custGeom>
              <a:rect b="b" l="l" r="r" t="t"/>
              <a:pathLst>
                <a:path extrusionOk="0" h="367" w="368">
                  <a:moveTo>
                    <a:pt x="325" y="174"/>
                  </a:moveTo>
                  <a:cubicBezTo>
                    <a:pt x="193" y="174"/>
                    <a:pt x="193" y="174"/>
                    <a:pt x="193" y="174"/>
                  </a:cubicBezTo>
                  <a:cubicBezTo>
                    <a:pt x="193" y="158"/>
                    <a:pt x="193" y="158"/>
                    <a:pt x="193" y="158"/>
                  </a:cubicBezTo>
                  <a:cubicBezTo>
                    <a:pt x="193" y="139"/>
                    <a:pt x="177" y="123"/>
                    <a:pt x="157" y="123"/>
                  </a:cubicBezTo>
                  <a:cubicBezTo>
                    <a:pt x="36" y="123"/>
                    <a:pt x="36" y="123"/>
                    <a:pt x="36" y="123"/>
                  </a:cubicBezTo>
                  <a:cubicBezTo>
                    <a:pt x="28" y="123"/>
                    <a:pt x="21" y="116"/>
                    <a:pt x="21" y="108"/>
                  </a:cubicBezTo>
                  <a:cubicBezTo>
                    <a:pt x="21" y="100"/>
                    <a:pt x="28" y="94"/>
                    <a:pt x="36" y="94"/>
                  </a:cubicBezTo>
                  <a:cubicBezTo>
                    <a:pt x="173" y="94"/>
                    <a:pt x="173" y="94"/>
                    <a:pt x="173" y="94"/>
                  </a:cubicBezTo>
                  <a:cubicBezTo>
                    <a:pt x="207" y="94"/>
                    <a:pt x="241" y="86"/>
                    <a:pt x="272" y="71"/>
                  </a:cubicBezTo>
                  <a:cubicBezTo>
                    <a:pt x="278" y="101"/>
                    <a:pt x="278" y="101"/>
                    <a:pt x="278" y="101"/>
                  </a:cubicBezTo>
                  <a:cubicBezTo>
                    <a:pt x="280" y="110"/>
                    <a:pt x="291" y="113"/>
                    <a:pt x="297" y="105"/>
                  </a:cubicBezTo>
                  <a:cubicBezTo>
                    <a:pt x="362" y="18"/>
                    <a:pt x="362" y="18"/>
                    <a:pt x="362" y="18"/>
                  </a:cubicBezTo>
                  <a:cubicBezTo>
                    <a:pt x="368" y="11"/>
                    <a:pt x="361" y="0"/>
                    <a:pt x="352" y="1"/>
                  </a:cubicBezTo>
                  <a:cubicBezTo>
                    <a:pt x="244" y="14"/>
                    <a:pt x="244" y="14"/>
                    <a:pt x="244" y="14"/>
                  </a:cubicBezTo>
                  <a:cubicBezTo>
                    <a:pt x="235" y="15"/>
                    <a:pt x="231" y="27"/>
                    <a:pt x="238" y="33"/>
                  </a:cubicBezTo>
                  <a:cubicBezTo>
                    <a:pt x="260" y="52"/>
                    <a:pt x="260" y="52"/>
                    <a:pt x="260" y="52"/>
                  </a:cubicBezTo>
                  <a:cubicBezTo>
                    <a:pt x="233" y="66"/>
                    <a:pt x="203" y="73"/>
                    <a:pt x="173" y="73"/>
                  </a:cubicBezTo>
                  <a:cubicBezTo>
                    <a:pt x="36" y="73"/>
                    <a:pt x="36" y="73"/>
                    <a:pt x="36" y="73"/>
                  </a:cubicBezTo>
                  <a:cubicBezTo>
                    <a:pt x="16" y="73"/>
                    <a:pt x="0" y="89"/>
                    <a:pt x="0" y="108"/>
                  </a:cubicBezTo>
                  <a:cubicBezTo>
                    <a:pt x="0" y="128"/>
                    <a:pt x="16" y="144"/>
                    <a:pt x="36" y="144"/>
                  </a:cubicBezTo>
                  <a:cubicBezTo>
                    <a:pt x="157" y="144"/>
                    <a:pt x="157" y="144"/>
                    <a:pt x="157" y="144"/>
                  </a:cubicBezTo>
                  <a:cubicBezTo>
                    <a:pt x="165" y="144"/>
                    <a:pt x="171" y="150"/>
                    <a:pt x="171" y="158"/>
                  </a:cubicBezTo>
                  <a:cubicBezTo>
                    <a:pt x="171" y="174"/>
                    <a:pt x="171" y="174"/>
                    <a:pt x="171" y="174"/>
                  </a:cubicBezTo>
                  <a:cubicBezTo>
                    <a:pt x="39" y="174"/>
                    <a:pt x="39" y="174"/>
                    <a:pt x="39" y="174"/>
                  </a:cubicBezTo>
                  <a:cubicBezTo>
                    <a:pt x="17" y="174"/>
                    <a:pt x="0" y="192"/>
                    <a:pt x="0" y="21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0" y="349"/>
                    <a:pt x="17" y="367"/>
                    <a:pt x="39" y="367"/>
                  </a:cubicBezTo>
                  <a:cubicBezTo>
                    <a:pt x="325" y="367"/>
                    <a:pt x="325" y="367"/>
                    <a:pt x="325" y="367"/>
                  </a:cubicBezTo>
                  <a:cubicBezTo>
                    <a:pt x="346" y="367"/>
                    <a:pt x="364" y="349"/>
                    <a:pt x="364" y="328"/>
                  </a:cubicBezTo>
                  <a:cubicBezTo>
                    <a:pt x="364" y="213"/>
                    <a:pt x="364" y="213"/>
                    <a:pt x="364" y="213"/>
                  </a:cubicBezTo>
                  <a:cubicBezTo>
                    <a:pt x="364" y="192"/>
                    <a:pt x="346" y="174"/>
                    <a:pt x="325" y="174"/>
                  </a:cubicBezTo>
                  <a:close/>
                  <a:moveTo>
                    <a:pt x="330" y="25"/>
                  </a:moveTo>
                  <a:cubicBezTo>
                    <a:pt x="294" y="73"/>
                    <a:pt x="294" y="73"/>
                    <a:pt x="294" y="73"/>
                  </a:cubicBezTo>
                  <a:cubicBezTo>
                    <a:pt x="290" y="53"/>
                    <a:pt x="290" y="53"/>
                    <a:pt x="290" y="53"/>
                  </a:cubicBezTo>
                  <a:cubicBezTo>
                    <a:pt x="289" y="50"/>
                    <a:pt x="288" y="48"/>
                    <a:pt x="286" y="47"/>
                  </a:cubicBezTo>
                  <a:cubicBezTo>
                    <a:pt x="270" y="33"/>
                    <a:pt x="270" y="33"/>
                    <a:pt x="270" y="33"/>
                  </a:cubicBezTo>
                  <a:lnTo>
                    <a:pt x="330" y="25"/>
                  </a:lnTo>
                  <a:close/>
                  <a:moveTo>
                    <a:pt x="343" y="328"/>
                  </a:moveTo>
                  <a:cubicBezTo>
                    <a:pt x="343" y="337"/>
                    <a:pt x="335" y="345"/>
                    <a:pt x="325" y="345"/>
                  </a:cubicBezTo>
                  <a:cubicBezTo>
                    <a:pt x="39" y="345"/>
                    <a:pt x="39" y="345"/>
                    <a:pt x="39" y="345"/>
                  </a:cubicBezTo>
                  <a:cubicBezTo>
                    <a:pt x="29" y="345"/>
                    <a:pt x="21" y="337"/>
                    <a:pt x="21" y="328"/>
                  </a:cubicBezTo>
                  <a:cubicBezTo>
                    <a:pt x="21" y="213"/>
                    <a:pt x="21" y="213"/>
                    <a:pt x="21" y="213"/>
                  </a:cubicBezTo>
                  <a:cubicBezTo>
                    <a:pt x="21" y="203"/>
                    <a:pt x="29" y="195"/>
                    <a:pt x="39" y="195"/>
                  </a:cubicBezTo>
                  <a:cubicBezTo>
                    <a:pt x="325" y="195"/>
                    <a:pt x="325" y="195"/>
                    <a:pt x="325" y="195"/>
                  </a:cubicBezTo>
                  <a:cubicBezTo>
                    <a:pt x="335" y="195"/>
                    <a:pt x="343" y="203"/>
                    <a:pt x="343" y="213"/>
                  </a:cubicBezTo>
                  <a:lnTo>
                    <a:pt x="343" y="328"/>
                  </a:lnTo>
                  <a:close/>
                  <a:moveTo>
                    <a:pt x="343" y="328"/>
                  </a:moveTo>
                  <a:cubicBezTo>
                    <a:pt x="343" y="328"/>
                    <a:pt x="343" y="328"/>
                    <a:pt x="343" y="328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25"/>
            <p:cNvSpPr/>
            <p:nvPr/>
          </p:nvSpPr>
          <p:spPr>
            <a:xfrm>
              <a:off x="7404100" y="4618038"/>
              <a:ext cx="36513" cy="34925"/>
            </a:xfrm>
            <a:custGeom>
              <a:rect b="b" l="l" r="r" t="t"/>
              <a:pathLst>
                <a:path extrusionOk="0" h="21" w="22">
                  <a:moveTo>
                    <a:pt x="22" y="11"/>
                  </a:moveTo>
                  <a:cubicBezTo>
                    <a:pt x="22" y="16"/>
                    <a:pt x="17" y="21"/>
                    <a:pt x="11" y="21"/>
                  </a:cubicBezTo>
                  <a:cubicBezTo>
                    <a:pt x="5" y="21"/>
                    <a:pt x="0" y="16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2" y="5"/>
                    <a:pt x="22" y="11"/>
                  </a:cubicBezTo>
                  <a:close/>
                  <a:moveTo>
                    <a:pt x="22" y="11"/>
                  </a:moveTo>
                  <a:cubicBezTo>
                    <a:pt x="22" y="11"/>
                    <a:pt x="22" y="11"/>
                    <a:pt x="22" y="11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25"/>
            <p:cNvSpPr/>
            <p:nvPr/>
          </p:nvSpPr>
          <p:spPr>
            <a:xfrm>
              <a:off x="7475538" y="4618038"/>
              <a:ext cx="36513" cy="34925"/>
            </a:xfrm>
            <a:custGeom>
              <a:rect b="b" l="l" r="r" t="t"/>
              <a:pathLst>
                <a:path extrusionOk="0" h="21" w="22">
                  <a:moveTo>
                    <a:pt x="22" y="11"/>
                  </a:moveTo>
                  <a:cubicBezTo>
                    <a:pt x="22" y="16"/>
                    <a:pt x="17" y="21"/>
                    <a:pt x="11" y="21"/>
                  </a:cubicBezTo>
                  <a:cubicBezTo>
                    <a:pt x="5" y="21"/>
                    <a:pt x="0" y="16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2" y="5"/>
                    <a:pt x="22" y="11"/>
                  </a:cubicBezTo>
                  <a:close/>
                  <a:moveTo>
                    <a:pt x="22" y="11"/>
                  </a:moveTo>
                  <a:cubicBezTo>
                    <a:pt x="22" y="11"/>
                    <a:pt x="22" y="11"/>
                    <a:pt x="22" y="11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25"/>
            <p:cNvSpPr/>
            <p:nvPr/>
          </p:nvSpPr>
          <p:spPr>
            <a:xfrm>
              <a:off x="7548563" y="4618038"/>
              <a:ext cx="36513" cy="34925"/>
            </a:xfrm>
            <a:custGeom>
              <a:rect b="b" l="l" r="r" t="t"/>
              <a:pathLst>
                <a:path extrusionOk="0" h="21" w="22">
                  <a:moveTo>
                    <a:pt x="22" y="11"/>
                  </a:moveTo>
                  <a:cubicBezTo>
                    <a:pt x="22" y="16"/>
                    <a:pt x="17" y="21"/>
                    <a:pt x="11" y="21"/>
                  </a:cubicBezTo>
                  <a:cubicBezTo>
                    <a:pt x="5" y="21"/>
                    <a:pt x="0" y="16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2" y="5"/>
                    <a:pt x="22" y="11"/>
                  </a:cubicBezTo>
                  <a:close/>
                  <a:moveTo>
                    <a:pt x="22" y="11"/>
                  </a:moveTo>
                  <a:cubicBezTo>
                    <a:pt x="22" y="11"/>
                    <a:pt x="22" y="11"/>
                    <a:pt x="22" y="11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25"/>
            <p:cNvSpPr/>
            <p:nvPr/>
          </p:nvSpPr>
          <p:spPr>
            <a:xfrm>
              <a:off x="7620000" y="4618038"/>
              <a:ext cx="34925" cy="34925"/>
            </a:xfrm>
            <a:custGeom>
              <a:rect b="b" l="l" r="r" t="t"/>
              <a:pathLst>
                <a:path extrusionOk="0" h="21" w="21">
                  <a:moveTo>
                    <a:pt x="21" y="11"/>
                  </a:moveTo>
                  <a:cubicBezTo>
                    <a:pt x="21" y="16"/>
                    <a:pt x="17" y="21"/>
                    <a:pt x="11" y="21"/>
                  </a:cubicBezTo>
                  <a:cubicBezTo>
                    <a:pt x="5" y="21"/>
                    <a:pt x="0" y="16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1" y="5"/>
                    <a:pt x="21" y="11"/>
                  </a:cubicBezTo>
                  <a:close/>
                  <a:moveTo>
                    <a:pt x="21" y="11"/>
                  </a:moveTo>
                  <a:cubicBezTo>
                    <a:pt x="21" y="11"/>
                    <a:pt x="21" y="11"/>
                    <a:pt x="21" y="11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25"/>
            <p:cNvSpPr/>
            <p:nvPr/>
          </p:nvSpPr>
          <p:spPr>
            <a:xfrm>
              <a:off x="7691438" y="4618038"/>
              <a:ext cx="36513" cy="34925"/>
            </a:xfrm>
            <a:custGeom>
              <a:rect b="b" l="l" r="r" t="t"/>
              <a:pathLst>
                <a:path extrusionOk="0" h="21" w="21">
                  <a:moveTo>
                    <a:pt x="21" y="11"/>
                  </a:moveTo>
                  <a:cubicBezTo>
                    <a:pt x="21" y="16"/>
                    <a:pt x="16" y="21"/>
                    <a:pt x="10" y="21"/>
                  </a:cubicBezTo>
                  <a:cubicBezTo>
                    <a:pt x="5" y="21"/>
                    <a:pt x="0" y="16"/>
                    <a:pt x="0" y="11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6" y="0"/>
                    <a:pt x="21" y="5"/>
                    <a:pt x="21" y="11"/>
                  </a:cubicBezTo>
                  <a:close/>
                  <a:moveTo>
                    <a:pt x="21" y="11"/>
                  </a:moveTo>
                  <a:cubicBezTo>
                    <a:pt x="21" y="11"/>
                    <a:pt x="21" y="11"/>
                    <a:pt x="21" y="11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25"/>
            <p:cNvSpPr/>
            <p:nvPr/>
          </p:nvSpPr>
          <p:spPr>
            <a:xfrm>
              <a:off x="7261225" y="4689475"/>
              <a:ext cx="34925" cy="34925"/>
            </a:xfrm>
            <a:custGeom>
              <a:rect b="b" l="l" r="r" t="t"/>
              <a:pathLst>
                <a:path extrusionOk="0" h="21" w="21">
                  <a:moveTo>
                    <a:pt x="21" y="10"/>
                  </a:moveTo>
                  <a:cubicBezTo>
                    <a:pt x="21" y="16"/>
                    <a:pt x="16" y="21"/>
                    <a:pt x="10" y="21"/>
                  </a:cubicBezTo>
                  <a:cubicBezTo>
                    <a:pt x="4" y="21"/>
                    <a:pt x="0" y="16"/>
                    <a:pt x="0" y="10"/>
                  </a:cubicBezTo>
                  <a:cubicBezTo>
                    <a:pt x="0" y="4"/>
                    <a:pt x="4" y="0"/>
                    <a:pt x="10" y="0"/>
                  </a:cubicBezTo>
                  <a:cubicBezTo>
                    <a:pt x="16" y="0"/>
                    <a:pt x="21" y="4"/>
                    <a:pt x="21" y="10"/>
                  </a:cubicBezTo>
                  <a:close/>
                  <a:moveTo>
                    <a:pt x="21" y="10"/>
                  </a:moveTo>
                  <a:cubicBezTo>
                    <a:pt x="21" y="10"/>
                    <a:pt x="21" y="10"/>
                    <a:pt x="21" y="1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25"/>
            <p:cNvSpPr/>
            <p:nvPr/>
          </p:nvSpPr>
          <p:spPr>
            <a:xfrm>
              <a:off x="7332663" y="4689475"/>
              <a:ext cx="36513" cy="34925"/>
            </a:xfrm>
            <a:custGeom>
              <a:rect b="b" l="l" r="r" t="t"/>
              <a:pathLst>
                <a:path extrusionOk="0" h="21" w="21">
                  <a:moveTo>
                    <a:pt x="21" y="10"/>
                  </a:moveTo>
                  <a:cubicBezTo>
                    <a:pt x="21" y="16"/>
                    <a:pt x="16" y="21"/>
                    <a:pt x="10" y="21"/>
                  </a:cubicBezTo>
                  <a:cubicBezTo>
                    <a:pt x="4" y="21"/>
                    <a:pt x="0" y="16"/>
                    <a:pt x="0" y="10"/>
                  </a:cubicBezTo>
                  <a:cubicBezTo>
                    <a:pt x="0" y="4"/>
                    <a:pt x="4" y="0"/>
                    <a:pt x="10" y="0"/>
                  </a:cubicBezTo>
                  <a:cubicBezTo>
                    <a:pt x="16" y="0"/>
                    <a:pt x="21" y="4"/>
                    <a:pt x="21" y="10"/>
                  </a:cubicBezTo>
                  <a:close/>
                  <a:moveTo>
                    <a:pt x="21" y="10"/>
                  </a:moveTo>
                  <a:cubicBezTo>
                    <a:pt x="21" y="10"/>
                    <a:pt x="21" y="10"/>
                    <a:pt x="21" y="1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25"/>
            <p:cNvSpPr/>
            <p:nvPr/>
          </p:nvSpPr>
          <p:spPr>
            <a:xfrm>
              <a:off x="7404100" y="4689475"/>
              <a:ext cx="36513" cy="34925"/>
            </a:xfrm>
            <a:custGeom>
              <a:rect b="b" l="l" r="r" t="t"/>
              <a:pathLst>
                <a:path extrusionOk="0" h="21" w="22">
                  <a:moveTo>
                    <a:pt x="22" y="10"/>
                  </a:moveTo>
                  <a:cubicBezTo>
                    <a:pt x="22" y="16"/>
                    <a:pt x="17" y="21"/>
                    <a:pt x="11" y="21"/>
                  </a:cubicBezTo>
                  <a:cubicBezTo>
                    <a:pt x="5" y="21"/>
                    <a:pt x="0" y="16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17" y="0"/>
                    <a:pt x="22" y="4"/>
                    <a:pt x="22" y="10"/>
                  </a:cubicBezTo>
                  <a:close/>
                  <a:moveTo>
                    <a:pt x="22" y="10"/>
                  </a:moveTo>
                  <a:cubicBezTo>
                    <a:pt x="22" y="10"/>
                    <a:pt x="22" y="10"/>
                    <a:pt x="22" y="1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25"/>
            <p:cNvSpPr/>
            <p:nvPr/>
          </p:nvSpPr>
          <p:spPr>
            <a:xfrm>
              <a:off x="7475538" y="4689475"/>
              <a:ext cx="36513" cy="34925"/>
            </a:xfrm>
            <a:custGeom>
              <a:rect b="b" l="l" r="r" t="t"/>
              <a:pathLst>
                <a:path extrusionOk="0" h="21" w="22">
                  <a:moveTo>
                    <a:pt x="22" y="10"/>
                  </a:moveTo>
                  <a:cubicBezTo>
                    <a:pt x="22" y="16"/>
                    <a:pt x="17" y="21"/>
                    <a:pt x="11" y="21"/>
                  </a:cubicBezTo>
                  <a:cubicBezTo>
                    <a:pt x="5" y="21"/>
                    <a:pt x="0" y="16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17" y="0"/>
                    <a:pt x="22" y="4"/>
                    <a:pt x="22" y="10"/>
                  </a:cubicBezTo>
                  <a:close/>
                  <a:moveTo>
                    <a:pt x="22" y="10"/>
                  </a:moveTo>
                  <a:cubicBezTo>
                    <a:pt x="22" y="10"/>
                    <a:pt x="22" y="10"/>
                    <a:pt x="22" y="1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1" name="Google Shape;731;p25"/>
            <p:cNvSpPr/>
            <p:nvPr/>
          </p:nvSpPr>
          <p:spPr>
            <a:xfrm>
              <a:off x="7548563" y="4689475"/>
              <a:ext cx="36513" cy="34925"/>
            </a:xfrm>
            <a:custGeom>
              <a:rect b="b" l="l" r="r" t="t"/>
              <a:pathLst>
                <a:path extrusionOk="0" h="21" w="22">
                  <a:moveTo>
                    <a:pt x="22" y="10"/>
                  </a:moveTo>
                  <a:cubicBezTo>
                    <a:pt x="22" y="16"/>
                    <a:pt x="17" y="21"/>
                    <a:pt x="11" y="21"/>
                  </a:cubicBezTo>
                  <a:cubicBezTo>
                    <a:pt x="5" y="21"/>
                    <a:pt x="0" y="16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17" y="0"/>
                    <a:pt x="22" y="4"/>
                    <a:pt x="22" y="10"/>
                  </a:cubicBezTo>
                  <a:close/>
                  <a:moveTo>
                    <a:pt x="22" y="10"/>
                  </a:moveTo>
                  <a:cubicBezTo>
                    <a:pt x="22" y="10"/>
                    <a:pt x="22" y="10"/>
                    <a:pt x="22" y="1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2" name="Google Shape;732;p25"/>
            <p:cNvSpPr/>
            <p:nvPr/>
          </p:nvSpPr>
          <p:spPr>
            <a:xfrm>
              <a:off x="7261225" y="4762500"/>
              <a:ext cx="34925" cy="34925"/>
            </a:xfrm>
            <a:custGeom>
              <a:rect b="b" l="l" r="r" t="t"/>
              <a:pathLst>
                <a:path extrusionOk="0" h="21" w="21">
                  <a:moveTo>
                    <a:pt x="21" y="10"/>
                  </a:moveTo>
                  <a:cubicBezTo>
                    <a:pt x="21" y="16"/>
                    <a:pt x="16" y="21"/>
                    <a:pt x="10" y="21"/>
                  </a:cubicBezTo>
                  <a:cubicBezTo>
                    <a:pt x="4" y="21"/>
                    <a:pt x="0" y="16"/>
                    <a:pt x="0" y="10"/>
                  </a:cubicBezTo>
                  <a:cubicBezTo>
                    <a:pt x="0" y="4"/>
                    <a:pt x="4" y="0"/>
                    <a:pt x="10" y="0"/>
                  </a:cubicBezTo>
                  <a:cubicBezTo>
                    <a:pt x="16" y="0"/>
                    <a:pt x="21" y="4"/>
                    <a:pt x="21" y="10"/>
                  </a:cubicBezTo>
                  <a:close/>
                  <a:moveTo>
                    <a:pt x="21" y="10"/>
                  </a:moveTo>
                  <a:cubicBezTo>
                    <a:pt x="21" y="10"/>
                    <a:pt x="21" y="10"/>
                    <a:pt x="21" y="1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3" name="Google Shape;733;p25"/>
            <p:cNvSpPr/>
            <p:nvPr/>
          </p:nvSpPr>
          <p:spPr>
            <a:xfrm>
              <a:off x="7332663" y="4762500"/>
              <a:ext cx="36513" cy="34925"/>
            </a:xfrm>
            <a:custGeom>
              <a:rect b="b" l="l" r="r" t="t"/>
              <a:pathLst>
                <a:path extrusionOk="0" h="21" w="21">
                  <a:moveTo>
                    <a:pt x="21" y="10"/>
                  </a:moveTo>
                  <a:cubicBezTo>
                    <a:pt x="21" y="16"/>
                    <a:pt x="16" y="21"/>
                    <a:pt x="10" y="21"/>
                  </a:cubicBezTo>
                  <a:cubicBezTo>
                    <a:pt x="4" y="21"/>
                    <a:pt x="0" y="16"/>
                    <a:pt x="0" y="10"/>
                  </a:cubicBezTo>
                  <a:cubicBezTo>
                    <a:pt x="0" y="4"/>
                    <a:pt x="4" y="0"/>
                    <a:pt x="10" y="0"/>
                  </a:cubicBezTo>
                  <a:cubicBezTo>
                    <a:pt x="16" y="0"/>
                    <a:pt x="21" y="4"/>
                    <a:pt x="21" y="10"/>
                  </a:cubicBezTo>
                  <a:close/>
                  <a:moveTo>
                    <a:pt x="21" y="10"/>
                  </a:moveTo>
                  <a:cubicBezTo>
                    <a:pt x="21" y="10"/>
                    <a:pt x="21" y="10"/>
                    <a:pt x="21" y="1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4" name="Google Shape;734;p25"/>
            <p:cNvSpPr/>
            <p:nvPr/>
          </p:nvSpPr>
          <p:spPr>
            <a:xfrm>
              <a:off x="7620000" y="4762500"/>
              <a:ext cx="34925" cy="34925"/>
            </a:xfrm>
            <a:custGeom>
              <a:rect b="b" l="l" r="r" t="t"/>
              <a:pathLst>
                <a:path extrusionOk="0" h="21" w="21">
                  <a:moveTo>
                    <a:pt x="21" y="10"/>
                  </a:moveTo>
                  <a:cubicBezTo>
                    <a:pt x="21" y="16"/>
                    <a:pt x="17" y="21"/>
                    <a:pt x="11" y="21"/>
                  </a:cubicBezTo>
                  <a:cubicBezTo>
                    <a:pt x="5" y="21"/>
                    <a:pt x="0" y="16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17" y="0"/>
                    <a:pt x="21" y="4"/>
                    <a:pt x="21" y="10"/>
                  </a:cubicBezTo>
                  <a:close/>
                  <a:moveTo>
                    <a:pt x="21" y="10"/>
                  </a:moveTo>
                  <a:cubicBezTo>
                    <a:pt x="21" y="10"/>
                    <a:pt x="21" y="10"/>
                    <a:pt x="21" y="1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5" name="Google Shape;735;p25"/>
            <p:cNvSpPr/>
            <p:nvPr/>
          </p:nvSpPr>
          <p:spPr>
            <a:xfrm>
              <a:off x="7691438" y="4762500"/>
              <a:ext cx="36513" cy="34925"/>
            </a:xfrm>
            <a:custGeom>
              <a:rect b="b" l="l" r="r" t="t"/>
              <a:pathLst>
                <a:path extrusionOk="0" h="21" w="21">
                  <a:moveTo>
                    <a:pt x="21" y="10"/>
                  </a:moveTo>
                  <a:cubicBezTo>
                    <a:pt x="21" y="16"/>
                    <a:pt x="16" y="21"/>
                    <a:pt x="10" y="21"/>
                  </a:cubicBezTo>
                  <a:cubicBezTo>
                    <a:pt x="5" y="21"/>
                    <a:pt x="0" y="16"/>
                    <a:pt x="0" y="10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6" y="0"/>
                    <a:pt x="21" y="4"/>
                    <a:pt x="21" y="10"/>
                  </a:cubicBezTo>
                  <a:close/>
                  <a:moveTo>
                    <a:pt x="21" y="10"/>
                  </a:moveTo>
                  <a:cubicBezTo>
                    <a:pt x="21" y="10"/>
                    <a:pt x="21" y="10"/>
                    <a:pt x="21" y="1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6" name="Google Shape;736;p25"/>
            <p:cNvSpPr/>
            <p:nvPr/>
          </p:nvSpPr>
          <p:spPr>
            <a:xfrm>
              <a:off x="7404100" y="4762500"/>
              <a:ext cx="180975" cy="34925"/>
            </a:xfrm>
            <a:custGeom>
              <a:rect b="b" l="l" r="r" t="t"/>
              <a:pathLst>
                <a:path extrusionOk="0" h="21" w="108">
                  <a:moveTo>
                    <a:pt x="97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16"/>
                    <a:pt x="5" y="21"/>
                    <a:pt x="11" y="21"/>
                  </a:cubicBezTo>
                  <a:cubicBezTo>
                    <a:pt x="97" y="21"/>
                    <a:pt x="97" y="21"/>
                    <a:pt x="97" y="21"/>
                  </a:cubicBezTo>
                  <a:cubicBezTo>
                    <a:pt x="103" y="21"/>
                    <a:pt x="108" y="16"/>
                    <a:pt x="108" y="10"/>
                  </a:cubicBezTo>
                  <a:cubicBezTo>
                    <a:pt x="108" y="4"/>
                    <a:pt x="103" y="0"/>
                    <a:pt x="97" y="0"/>
                  </a:cubicBezTo>
                  <a:close/>
                  <a:moveTo>
                    <a:pt x="97" y="0"/>
                  </a:moveTo>
                  <a:cubicBezTo>
                    <a:pt x="97" y="0"/>
                    <a:pt x="97" y="0"/>
                    <a:pt x="97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7" name="Google Shape;737;p25"/>
            <p:cNvSpPr/>
            <p:nvPr/>
          </p:nvSpPr>
          <p:spPr>
            <a:xfrm>
              <a:off x="7620000" y="4689475"/>
              <a:ext cx="107950" cy="34925"/>
            </a:xfrm>
            <a:custGeom>
              <a:rect b="b" l="l" r="r" t="t"/>
              <a:pathLst>
                <a:path extrusionOk="0" h="21" w="64">
                  <a:moveTo>
                    <a:pt x="53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16"/>
                    <a:pt x="5" y="21"/>
                    <a:pt x="11" y="21"/>
                  </a:cubicBezTo>
                  <a:cubicBezTo>
                    <a:pt x="53" y="21"/>
                    <a:pt x="53" y="21"/>
                    <a:pt x="53" y="21"/>
                  </a:cubicBezTo>
                  <a:cubicBezTo>
                    <a:pt x="59" y="21"/>
                    <a:pt x="64" y="16"/>
                    <a:pt x="64" y="10"/>
                  </a:cubicBezTo>
                  <a:cubicBezTo>
                    <a:pt x="64" y="4"/>
                    <a:pt x="59" y="0"/>
                    <a:pt x="53" y="0"/>
                  </a:cubicBezTo>
                  <a:close/>
                  <a:moveTo>
                    <a:pt x="53" y="0"/>
                  </a:moveTo>
                  <a:cubicBezTo>
                    <a:pt x="53" y="0"/>
                    <a:pt x="53" y="0"/>
                    <a:pt x="53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8" name="Google Shape;738;p25"/>
            <p:cNvSpPr/>
            <p:nvPr/>
          </p:nvSpPr>
          <p:spPr>
            <a:xfrm>
              <a:off x="7261225" y="4618038"/>
              <a:ext cx="107950" cy="34925"/>
            </a:xfrm>
            <a:custGeom>
              <a:rect b="b" l="l" r="r" t="t"/>
              <a:pathLst>
                <a:path extrusionOk="0" h="21" w="64">
                  <a:moveTo>
                    <a:pt x="53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16"/>
                    <a:pt x="4" y="21"/>
                    <a:pt x="10" y="21"/>
                  </a:cubicBezTo>
                  <a:cubicBezTo>
                    <a:pt x="53" y="21"/>
                    <a:pt x="53" y="21"/>
                    <a:pt x="53" y="21"/>
                  </a:cubicBezTo>
                  <a:cubicBezTo>
                    <a:pt x="59" y="21"/>
                    <a:pt x="64" y="16"/>
                    <a:pt x="64" y="11"/>
                  </a:cubicBezTo>
                  <a:cubicBezTo>
                    <a:pt x="64" y="5"/>
                    <a:pt x="59" y="0"/>
                    <a:pt x="53" y="0"/>
                  </a:cubicBezTo>
                  <a:close/>
                  <a:moveTo>
                    <a:pt x="53" y="0"/>
                  </a:moveTo>
                  <a:cubicBezTo>
                    <a:pt x="53" y="0"/>
                    <a:pt x="53" y="0"/>
                    <a:pt x="53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39" name="Google Shape;739;p25"/>
          <p:cNvGrpSpPr/>
          <p:nvPr/>
        </p:nvGrpSpPr>
        <p:grpSpPr>
          <a:xfrm>
            <a:off x="6300854" y="3480589"/>
            <a:ext cx="435829" cy="434702"/>
            <a:chOff x="5038725" y="3243263"/>
            <a:chExt cx="614363" cy="612775"/>
          </a:xfrm>
        </p:grpSpPr>
        <p:sp>
          <p:nvSpPr>
            <p:cNvPr id="740" name="Google Shape;740;p25"/>
            <p:cNvSpPr/>
            <p:nvPr/>
          </p:nvSpPr>
          <p:spPr>
            <a:xfrm>
              <a:off x="5222875" y="3621088"/>
              <a:ext cx="68263" cy="144463"/>
            </a:xfrm>
            <a:custGeom>
              <a:rect b="b" l="l" r="r" t="t"/>
              <a:pathLst>
                <a:path extrusionOk="0" h="86" w="40">
                  <a:moveTo>
                    <a:pt x="33" y="71"/>
                  </a:moveTo>
                  <a:cubicBezTo>
                    <a:pt x="15" y="71"/>
                    <a:pt x="15" y="71"/>
                    <a:pt x="15" y="71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3"/>
                    <a:pt x="11" y="0"/>
                    <a:pt x="8" y="0"/>
                  </a:cubicBezTo>
                  <a:cubicBezTo>
                    <a:pt x="4" y="0"/>
                    <a:pt x="0" y="3"/>
                    <a:pt x="0" y="7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82"/>
                    <a:pt x="4" y="86"/>
                    <a:pt x="8" y="86"/>
                  </a:cubicBezTo>
                  <a:cubicBezTo>
                    <a:pt x="33" y="86"/>
                    <a:pt x="33" y="86"/>
                    <a:pt x="33" y="86"/>
                  </a:cubicBezTo>
                  <a:cubicBezTo>
                    <a:pt x="36" y="86"/>
                    <a:pt x="40" y="82"/>
                    <a:pt x="40" y="79"/>
                  </a:cubicBezTo>
                  <a:cubicBezTo>
                    <a:pt x="40" y="75"/>
                    <a:pt x="36" y="71"/>
                    <a:pt x="33" y="71"/>
                  </a:cubicBezTo>
                  <a:close/>
                  <a:moveTo>
                    <a:pt x="33" y="71"/>
                  </a:moveTo>
                  <a:cubicBezTo>
                    <a:pt x="33" y="71"/>
                    <a:pt x="33" y="71"/>
                    <a:pt x="33" y="71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1" name="Google Shape;741;p25"/>
            <p:cNvSpPr/>
            <p:nvPr/>
          </p:nvSpPr>
          <p:spPr>
            <a:xfrm>
              <a:off x="5106988" y="3621088"/>
              <a:ext cx="98425" cy="144463"/>
            </a:xfrm>
            <a:custGeom>
              <a:rect b="b" l="l" r="r" t="t"/>
              <a:pathLst>
                <a:path extrusionOk="0" h="86" w="59">
                  <a:moveTo>
                    <a:pt x="8" y="86"/>
                  </a:moveTo>
                  <a:cubicBezTo>
                    <a:pt x="32" y="86"/>
                    <a:pt x="32" y="86"/>
                    <a:pt x="32" y="86"/>
                  </a:cubicBezTo>
                  <a:cubicBezTo>
                    <a:pt x="47" y="86"/>
                    <a:pt x="59" y="73"/>
                    <a:pt x="58" y="59"/>
                  </a:cubicBezTo>
                  <a:cubicBezTo>
                    <a:pt x="58" y="50"/>
                    <a:pt x="54" y="42"/>
                    <a:pt x="47" y="38"/>
                  </a:cubicBezTo>
                  <a:cubicBezTo>
                    <a:pt x="50" y="34"/>
                    <a:pt x="52" y="29"/>
                    <a:pt x="52" y="24"/>
                  </a:cubicBezTo>
                  <a:cubicBezTo>
                    <a:pt x="52" y="11"/>
                    <a:pt x="41" y="0"/>
                    <a:pt x="2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3"/>
                    <a:pt x="0" y="7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83"/>
                    <a:pt x="4" y="86"/>
                    <a:pt x="8" y="86"/>
                  </a:cubicBezTo>
                  <a:close/>
                  <a:moveTo>
                    <a:pt x="15" y="14"/>
                  </a:moveTo>
                  <a:cubicBezTo>
                    <a:pt x="28" y="14"/>
                    <a:pt x="28" y="14"/>
                    <a:pt x="28" y="14"/>
                  </a:cubicBezTo>
                  <a:cubicBezTo>
                    <a:pt x="33" y="14"/>
                    <a:pt x="38" y="18"/>
                    <a:pt x="38" y="24"/>
                  </a:cubicBezTo>
                  <a:cubicBezTo>
                    <a:pt x="38" y="29"/>
                    <a:pt x="33" y="33"/>
                    <a:pt x="28" y="33"/>
                  </a:cubicBezTo>
                  <a:cubicBezTo>
                    <a:pt x="27" y="33"/>
                    <a:pt x="15" y="33"/>
                    <a:pt x="15" y="33"/>
                  </a:cubicBezTo>
                  <a:lnTo>
                    <a:pt x="15" y="14"/>
                  </a:lnTo>
                  <a:close/>
                  <a:moveTo>
                    <a:pt x="15" y="47"/>
                  </a:moveTo>
                  <a:cubicBezTo>
                    <a:pt x="17" y="47"/>
                    <a:pt x="32" y="47"/>
                    <a:pt x="32" y="47"/>
                  </a:cubicBezTo>
                  <a:cubicBezTo>
                    <a:pt x="39" y="47"/>
                    <a:pt x="44" y="53"/>
                    <a:pt x="44" y="59"/>
                  </a:cubicBezTo>
                  <a:cubicBezTo>
                    <a:pt x="44" y="66"/>
                    <a:pt x="39" y="71"/>
                    <a:pt x="32" y="71"/>
                  </a:cubicBezTo>
                  <a:cubicBezTo>
                    <a:pt x="29" y="71"/>
                    <a:pt x="21" y="71"/>
                    <a:pt x="15" y="71"/>
                  </a:cubicBezTo>
                  <a:lnTo>
                    <a:pt x="15" y="47"/>
                  </a:lnTo>
                  <a:close/>
                  <a:moveTo>
                    <a:pt x="15" y="47"/>
                  </a:moveTo>
                  <a:cubicBezTo>
                    <a:pt x="15" y="47"/>
                    <a:pt x="15" y="47"/>
                    <a:pt x="15" y="47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2" name="Google Shape;742;p25"/>
            <p:cNvSpPr/>
            <p:nvPr/>
          </p:nvSpPr>
          <p:spPr>
            <a:xfrm>
              <a:off x="5449888" y="3621088"/>
              <a:ext cx="134938" cy="144463"/>
            </a:xfrm>
            <a:custGeom>
              <a:rect b="b" l="l" r="r" t="t"/>
              <a:pathLst>
                <a:path extrusionOk="0" h="86" w="81">
                  <a:moveTo>
                    <a:pt x="0" y="43"/>
                  </a:moveTo>
                  <a:cubicBezTo>
                    <a:pt x="0" y="66"/>
                    <a:pt x="19" y="86"/>
                    <a:pt x="43" y="86"/>
                  </a:cubicBezTo>
                  <a:cubicBezTo>
                    <a:pt x="65" y="86"/>
                    <a:pt x="81" y="68"/>
                    <a:pt x="81" y="43"/>
                  </a:cubicBezTo>
                  <a:cubicBezTo>
                    <a:pt x="81" y="39"/>
                    <a:pt x="78" y="36"/>
                    <a:pt x="74" y="36"/>
                  </a:cubicBezTo>
                  <a:cubicBezTo>
                    <a:pt x="53" y="36"/>
                    <a:pt x="53" y="36"/>
                    <a:pt x="53" y="36"/>
                  </a:cubicBezTo>
                  <a:cubicBezTo>
                    <a:pt x="49" y="36"/>
                    <a:pt x="45" y="39"/>
                    <a:pt x="45" y="43"/>
                  </a:cubicBezTo>
                  <a:cubicBezTo>
                    <a:pt x="45" y="47"/>
                    <a:pt x="49" y="50"/>
                    <a:pt x="53" y="50"/>
                  </a:cubicBezTo>
                  <a:cubicBezTo>
                    <a:pt x="66" y="50"/>
                    <a:pt x="66" y="50"/>
                    <a:pt x="66" y="50"/>
                  </a:cubicBezTo>
                  <a:cubicBezTo>
                    <a:pt x="64" y="61"/>
                    <a:pt x="57" y="71"/>
                    <a:pt x="43" y="71"/>
                  </a:cubicBezTo>
                  <a:cubicBezTo>
                    <a:pt x="27" y="71"/>
                    <a:pt x="15" y="59"/>
                    <a:pt x="15" y="43"/>
                  </a:cubicBezTo>
                  <a:cubicBezTo>
                    <a:pt x="15" y="27"/>
                    <a:pt x="27" y="14"/>
                    <a:pt x="43" y="14"/>
                  </a:cubicBezTo>
                  <a:cubicBezTo>
                    <a:pt x="49" y="14"/>
                    <a:pt x="54" y="16"/>
                    <a:pt x="59" y="19"/>
                  </a:cubicBezTo>
                  <a:cubicBezTo>
                    <a:pt x="62" y="21"/>
                    <a:pt x="67" y="20"/>
                    <a:pt x="69" y="17"/>
                  </a:cubicBezTo>
                  <a:cubicBezTo>
                    <a:pt x="71" y="14"/>
                    <a:pt x="70" y="10"/>
                    <a:pt x="67" y="7"/>
                  </a:cubicBezTo>
                  <a:cubicBezTo>
                    <a:pt x="60" y="3"/>
                    <a:pt x="52" y="0"/>
                    <a:pt x="43" y="0"/>
                  </a:cubicBezTo>
                  <a:cubicBezTo>
                    <a:pt x="19" y="0"/>
                    <a:pt x="0" y="19"/>
                    <a:pt x="0" y="43"/>
                  </a:cubicBezTo>
                  <a:close/>
                  <a:moveTo>
                    <a:pt x="0" y="43"/>
                  </a:moveTo>
                  <a:cubicBezTo>
                    <a:pt x="0" y="43"/>
                    <a:pt x="0" y="43"/>
                    <a:pt x="0" y="43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3" name="Google Shape;743;p25"/>
            <p:cNvSpPr/>
            <p:nvPr/>
          </p:nvSpPr>
          <p:spPr>
            <a:xfrm>
              <a:off x="5287963" y="3621088"/>
              <a:ext cx="141288" cy="144463"/>
            </a:xfrm>
            <a:custGeom>
              <a:rect b="b" l="l" r="r" t="t"/>
              <a:pathLst>
                <a:path extrusionOk="0" h="86" w="85">
                  <a:moveTo>
                    <a:pt x="42" y="0"/>
                  </a:moveTo>
                  <a:cubicBezTo>
                    <a:pt x="19" y="0"/>
                    <a:pt x="0" y="19"/>
                    <a:pt x="0" y="43"/>
                  </a:cubicBezTo>
                  <a:cubicBezTo>
                    <a:pt x="0" y="66"/>
                    <a:pt x="19" y="86"/>
                    <a:pt x="42" y="86"/>
                  </a:cubicBezTo>
                  <a:cubicBezTo>
                    <a:pt x="66" y="86"/>
                    <a:pt x="85" y="66"/>
                    <a:pt x="85" y="43"/>
                  </a:cubicBezTo>
                  <a:cubicBezTo>
                    <a:pt x="85" y="19"/>
                    <a:pt x="66" y="0"/>
                    <a:pt x="42" y="0"/>
                  </a:cubicBezTo>
                  <a:close/>
                  <a:moveTo>
                    <a:pt x="42" y="71"/>
                  </a:moveTo>
                  <a:cubicBezTo>
                    <a:pt x="27" y="71"/>
                    <a:pt x="14" y="59"/>
                    <a:pt x="14" y="43"/>
                  </a:cubicBezTo>
                  <a:cubicBezTo>
                    <a:pt x="14" y="27"/>
                    <a:pt x="27" y="14"/>
                    <a:pt x="42" y="14"/>
                  </a:cubicBezTo>
                  <a:cubicBezTo>
                    <a:pt x="58" y="14"/>
                    <a:pt x="71" y="27"/>
                    <a:pt x="71" y="43"/>
                  </a:cubicBezTo>
                  <a:cubicBezTo>
                    <a:pt x="71" y="59"/>
                    <a:pt x="58" y="71"/>
                    <a:pt x="42" y="71"/>
                  </a:cubicBezTo>
                  <a:close/>
                  <a:moveTo>
                    <a:pt x="42" y="71"/>
                  </a:moveTo>
                  <a:cubicBezTo>
                    <a:pt x="42" y="71"/>
                    <a:pt x="42" y="71"/>
                    <a:pt x="42" y="71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25"/>
            <p:cNvSpPr/>
            <p:nvPr/>
          </p:nvSpPr>
          <p:spPr>
            <a:xfrm>
              <a:off x="5038725" y="3243263"/>
              <a:ext cx="614363" cy="612775"/>
            </a:xfrm>
            <a:custGeom>
              <a:rect b="b" l="l" r="r" t="t"/>
              <a:pathLst>
                <a:path extrusionOk="0" h="366" w="366">
                  <a:moveTo>
                    <a:pt x="327" y="0"/>
                  </a:moveTo>
                  <a:cubicBezTo>
                    <a:pt x="40" y="0"/>
                    <a:pt x="40" y="0"/>
                    <a:pt x="40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327"/>
                    <a:pt x="0" y="327"/>
                    <a:pt x="0" y="327"/>
                  </a:cubicBezTo>
                  <a:cubicBezTo>
                    <a:pt x="0" y="348"/>
                    <a:pt x="18" y="366"/>
                    <a:pt x="40" y="366"/>
                  </a:cubicBezTo>
                  <a:cubicBezTo>
                    <a:pt x="327" y="366"/>
                    <a:pt x="327" y="366"/>
                    <a:pt x="327" y="366"/>
                  </a:cubicBezTo>
                  <a:cubicBezTo>
                    <a:pt x="348" y="366"/>
                    <a:pt x="366" y="348"/>
                    <a:pt x="366" y="327"/>
                  </a:cubicBezTo>
                  <a:cubicBezTo>
                    <a:pt x="366" y="40"/>
                    <a:pt x="366" y="40"/>
                    <a:pt x="366" y="40"/>
                  </a:cubicBezTo>
                  <a:cubicBezTo>
                    <a:pt x="366" y="18"/>
                    <a:pt x="348" y="0"/>
                    <a:pt x="327" y="0"/>
                  </a:cubicBezTo>
                  <a:close/>
                  <a:moveTo>
                    <a:pt x="22" y="40"/>
                  </a:moveTo>
                  <a:cubicBezTo>
                    <a:pt x="22" y="30"/>
                    <a:pt x="30" y="22"/>
                    <a:pt x="40" y="22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59" y="57"/>
                    <a:pt x="259" y="57"/>
                    <a:pt x="259" y="57"/>
                  </a:cubicBezTo>
                  <a:cubicBezTo>
                    <a:pt x="22" y="57"/>
                    <a:pt x="22" y="57"/>
                    <a:pt x="22" y="57"/>
                  </a:cubicBezTo>
                  <a:lnTo>
                    <a:pt x="22" y="40"/>
                  </a:lnTo>
                  <a:close/>
                  <a:moveTo>
                    <a:pt x="345" y="327"/>
                  </a:moveTo>
                  <a:cubicBezTo>
                    <a:pt x="345" y="337"/>
                    <a:pt x="337" y="345"/>
                    <a:pt x="327" y="345"/>
                  </a:cubicBezTo>
                  <a:cubicBezTo>
                    <a:pt x="40" y="345"/>
                    <a:pt x="40" y="345"/>
                    <a:pt x="40" y="345"/>
                  </a:cubicBezTo>
                  <a:cubicBezTo>
                    <a:pt x="30" y="345"/>
                    <a:pt x="22" y="337"/>
                    <a:pt x="22" y="327"/>
                  </a:cubicBezTo>
                  <a:cubicBezTo>
                    <a:pt x="22" y="79"/>
                    <a:pt x="22" y="79"/>
                    <a:pt x="22" y="79"/>
                  </a:cubicBezTo>
                  <a:cubicBezTo>
                    <a:pt x="345" y="79"/>
                    <a:pt x="345" y="79"/>
                    <a:pt x="345" y="79"/>
                  </a:cubicBezTo>
                  <a:lnTo>
                    <a:pt x="345" y="327"/>
                  </a:lnTo>
                  <a:close/>
                  <a:moveTo>
                    <a:pt x="345" y="57"/>
                  </a:moveTo>
                  <a:cubicBezTo>
                    <a:pt x="280" y="57"/>
                    <a:pt x="280" y="57"/>
                    <a:pt x="280" y="57"/>
                  </a:cubicBezTo>
                  <a:cubicBezTo>
                    <a:pt x="280" y="22"/>
                    <a:pt x="280" y="22"/>
                    <a:pt x="280" y="22"/>
                  </a:cubicBezTo>
                  <a:cubicBezTo>
                    <a:pt x="327" y="22"/>
                    <a:pt x="327" y="22"/>
                    <a:pt x="327" y="22"/>
                  </a:cubicBezTo>
                  <a:cubicBezTo>
                    <a:pt x="337" y="22"/>
                    <a:pt x="345" y="30"/>
                    <a:pt x="345" y="40"/>
                  </a:cubicBezTo>
                  <a:lnTo>
                    <a:pt x="345" y="57"/>
                  </a:lnTo>
                  <a:close/>
                  <a:moveTo>
                    <a:pt x="345" y="57"/>
                  </a:moveTo>
                  <a:cubicBezTo>
                    <a:pt x="345" y="57"/>
                    <a:pt x="345" y="57"/>
                    <a:pt x="345" y="57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25"/>
            <p:cNvSpPr/>
            <p:nvPr/>
          </p:nvSpPr>
          <p:spPr>
            <a:xfrm>
              <a:off x="5137150" y="3435350"/>
              <a:ext cx="417513" cy="133350"/>
            </a:xfrm>
            <a:custGeom>
              <a:rect b="b" l="l" r="r" t="t"/>
              <a:pathLst>
                <a:path extrusionOk="0" h="79" w="250">
                  <a:moveTo>
                    <a:pt x="11" y="79"/>
                  </a:moveTo>
                  <a:cubicBezTo>
                    <a:pt x="240" y="79"/>
                    <a:pt x="240" y="79"/>
                    <a:pt x="240" y="79"/>
                  </a:cubicBezTo>
                  <a:cubicBezTo>
                    <a:pt x="245" y="79"/>
                    <a:pt x="250" y="74"/>
                    <a:pt x="250" y="68"/>
                  </a:cubicBezTo>
                  <a:cubicBezTo>
                    <a:pt x="250" y="11"/>
                    <a:pt x="250" y="11"/>
                    <a:pt x="250" y="11"/>
                  </a:cubicBezTo>
                  <a:cubicBezTo>
                    <a:pt x="250" y="5"/>
                    <a:pt x="245" y="0"/>
                    <a:pt x="24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74"/>
                    <a:pt x="5" y="79"/>
                    <a:pt x="11" y="79"/>
                  </a:cubicBezTo>
                  <a:close/>
                  <a:moveTo>
                    <a:pt x="22" y="22"/>
                  </a:moveTo>
                  <a:cubicBezTo>
                    <a:pt x="229" y="22"/>
                    <a:pt x="229" y="22"/>
                    <a:pt x="229" y="22"/>
                  </a:cubicBezTo>
                  <a:cubicBezTo>
                    <a:pt x="229" y="57"/>
                    <a:pt x="229" y="57"/>
                    <a:pt x="229" y="57"/>
                  </a:cubicBezTo>
                  <a:cubicBezTo>
                    <a:pt x="22" y="57"/>
                    <a:pt x="22" y="57"/>
                    <a:pt x="22" y="57"/>
                  </a:cubicBezTo>
                  <a:lnTo>
                    <a:pt x="22" y="22"/>
                  </a:lnTo>
                  <a:close/>
                  <a:moveTo>
                    <a:pt x="22" y="22"/>
                  </a:moveTo>
                  <a:cubicBezTo>
                    <a:pt x="22" y="22"/>
                    <a:pt x="22" y="22"/>
                    <a:pt x="22" y="22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46" name="Google Shape;746;p25"/>
          <p:cNvGrpSpPr/>
          <p:nvPr/>
        </p:nvGrpSpPr>
        <p:grpSpPr>
          <a:xfrm>
            <a:off x="2287757" y="3480023"/>
            <a:ext cx="433577" cy="435829"/>
            <a:chOff x="1822450" y="1343025"/>
            <a:chExt cx="611188" cy="614363"/>
          </a:xfrm>
        </p:grpSpPr>
        <p:sp>
          <p:nvSpPr>
            <p:cNvPr id="747" name="Google Shape;747;p25"/>
            <p:cNvSpPr/>
            <p:nvPr/>
          </p:nvSpPr>
          <p:spPr>
            <a:xfrm>
              <a:off x="1822450" y="1343025"/>
              <a:ext cx="611188" cy="614363"/>
            </a:xfrm>
            <a:custGeom>
              <a:rect b="b" l="l" r="r" t="t"/>
              <a:pathLst>
                <a:path extrusionOk="0" h="366" w="365">
                  <a:moveTo>
                    <a:pt x="326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17" y="0"/>
                    <a:pt x="0" y="18"/>
                    <a:pt x="0" y="40"/>
                  </a:cubicBezTo>
                  <a:cubicBezTo>
                    <a:pt x="0" y="327"/>
                    <a:pt x="0" y="327"/>
                    <a:pt x="0" y="327"/>
                  </a:cubicBezTo>
                  <a:cubicBezTo>
                    <a:pt x="0" y="348"/>
                    <a:pt x="17" y="366"/>
                    <a:pt x="39" y="366"/>
                  </a:cubicBezTo>
                  <a:cubicBezTo>
                    <a:pt x="326" y="366"/>
                    <a:pt x="326" y="366"/>
                    <a:pt x="326" y="366"/>
                  </a:cubicBezTo>
                  <a:cubicBezTo>
                    <a:pt x="348" y="366"/>
                    <a:pt x="365" y="348"/>
                    <a:pt x="365" y="327"/>
                  </a:cubicBezTo>
                  <a:cubicBezTo>
                    <a:pt x="365" y="40"/>
                    <a:pt x="365" y="40"/>
                    <a:pt x="365" y="40"/>
                  </a:cubicBezTo>
                  <a:cubicBezTo>
                    <a:pt x="365" y="18"/>
                    <a:pt x="348" y="0"/>
                    <a:pt x="326" y="0"/>
                  </a:cubicBezTo>
                  <a:close/>
                  <a:moveTo>
                    <a:pt x="21" y="40"/>
                  </a:moveTo>
                  <a:cubicBezTo>
                    <a:pt x="21" y="30"/>
                    <a:pt x="29" y="22"/>
                    <a:pt x="39" y="22"/>
                  </a:cubicBezTo>
                  <a:cubicBezTo>
                    <a:pt x="258" y="22"/>
                    <a:pt x="258" y="22"/>
                    <a:pt x="258" y="22"/>
                  </a:cubicBezTo>
                  <a:cubicBezTo>
                    <a:pt x="258" y="57"/>
                    <a:pt x="258" y="57"/>
                    <a:pt x="258" y="57"/>
                  </a:cubicBezTo>
                  <a:cubicBezTo>
                    <a:pt x="21" y="57"/>
                    <a:pt x="21" y="57"/>
                    <a:pt x="21" y="57"/>
                  </a:cubicBezTo>
                  <a:lnTo>
                    <a:pt x="21" y="40"/>
                  </a:lnTo>
                  <a:close/>
                  <a:moveTo>
                    <a:pt x="344" y="327"/>
                  </a:moveTo>
                  <a:cubicBezTo>
                    <a:pt x="344" y="336"/>
                    <a:pt x="336" y="345"/>
                    <a:pt x="326" y="345"/>
                  </a:cubicBezTo>
                  <a:cubicBezTo>
                    <a:pt x="39" y="345"/>
                    <a:pt x="39" y="345"/>
                    <a:pt x="39" y="345"/>
                  </a:cubicBezTo>
                  <a:cubicBezTo>
                    <a:pt x="29" y="345"/>
                    <a:pt x="21" y="336"/>
                    <a:pt x="21" y="327"/>
                  </a:cubicBezTo>
                  <a:cubicBezTo>
                    <a:pt x="21" y="79"/>
                    <a:pt x="21" y="79"/>
                    <a:pt x="21" y="79"/>
                  </a:cubicBezTo>
                  <a:cubicBezTo>
                    <a:pt x="344" y="79"/>
                    <a:pt x="344" y="79"/>
                    <a:pt x="344" y="79"/>
                  </a:cubicBezTo>
                  <a:lnTo>
                    <a:pt x="344" y="327"/>
                  </a:lnTo>
                  <a:close/>
                  <a:moveTo>
                    <a:pt x="344" y="57"/>
                  </a:moveTo>
                  <a:cubicBezTo>
                    <a:pt x="280" y="57"/>
                    <a:pt x="280" y="57"/>
                    <a:pt x="280" y="57"/>
                  </a:cubicBezTo>
                  <a:cubicBezTo>
                    <a:pt x="280" y="22"/>
                    <a:pt x="280" y="22"/>
                    <a:pt x="280" y="22"/>
                  </a:cubicBezTo>
                  <a:cubicBezTo>
                    <a:pt x="326" y="22"/>
                    <a:pt x="326" y="22"/>
                    <a:pt x="326" y="22"/>
                  </a:cubicBezTo>
                  <a:cubicBezTo>
                    <a:pt x="336" y="22"/>
                    <a:pt x="344" y="30"/>
                    <a:pt x="344" y="40"/>
                  </a:cubicBezTo>
                  <a:lnTo>
                    <a:pt x="344" y="57"/>
                  </a:lnTo>
                  <a:close/>
                  <a:moveTo>
                    <a:pt x="344" y="57"/>
                  </a:moveTo>
                  <a:cubicBezTo>
                    <a:pt x="344" y="57"/>
                    <a:pt x="344" y="57"/>
                    <a:pt x="344" y="57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8" name="Google Shape;748;p25"/>
            <p:cNvSpPr/>
            <p:nvPr/>
          </p:nvSpPr>
          <p:spPr>
            <a:xfrm>
              <a:off x="1893888" y="1774825"/>
              <a:ext cx="109538" cy="107950"/>
            </a:xfrm>
            <a:custGeom>
              <a:rect b="b" l="l" r="r" t="t"/>
              <a:pathLst>
                <a:path extrusionOk="0" h="64" w="65">
                  <a:moveTo>
                    <a:pt x="32" y="64"/>
                  </a:moveTo>
                  <a:cubicBezTo>
                    <a:pt x="50" y="64"/>
                    <a:pt x="65" y="50"/>
                    <a:pt x="65" y="32"/>
                  </a:cubicBezTo>
                  <a:cubicBezTo>
                    <a:pt x="65" y="14"/>
                    <a:pt x="50" y="0"/>
                    <a:pt x="32" y="0"/>
                  </a:cubicBezTo>
                  <a:cubicBezTo>
                    <a:pt x="15" y="0"/>
                    <a:pt x="0" y="14"/>
                    <a:pt x="0" y="32"/>
                  </a:cubicBezTo>
                  <a:cubicBezTo>
                    <a:pt x="0" y="50"/>
                    <a:pt x="15" y="64"/>
                    <a:pt x="32" y="64"/>
                  </a:cubicBezTo>
                  <a:close/>
                  <a:moveTo>
                    <a:pt x="32" y="22"/>
                  </a:moveTo>
                  <a:cubicBezTo>
                    <a:pt x="38" y="22"/>
                    <a:pt x="43" y="26"/>
                    <a:pt x="43" y="32"/>
                  </a:cubicBezTo>
                  <a:cubicBezTo>
                    <a:pt x="43" y="38"/>
                    <a:pt x="38" y="43"/>
                    <a:pt x="32" y="43"/>
                  </a:cubicBezTo>
                  <a:cubicBezTo>
                    <a:pt x="27" y="43"/>
                    <a:pt x="22" y="38"/>
                    <a:pt x="22" y="32"/>
                  </a:cubicBezTo>
                  <a:cubicBezTo>
                    <a:pt x="22" y="26"/>
                    <a:pt x="27" y="22"/>
                    <a:pt x="32" y="22"/>
                  </a:cubicBezTo>
                  <a:close/>
                  <a:moveTo>
                    <a:pt x="32" y="22"/>
                  </a:moveTo>
                  <a:cubicBezTo>
                    <a:pt x="32" y="22"/>
                    <a:pt x="32" y="22"/>
                    <a:pt x="32" y="22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9" name="Google Shape;749;p25"/>
            <p:cNvSpPr/>
            <p:nvPr/>
          </p:nvSpPr>
          <p:spPr>
            <a:xfrm>
              <a:off x="2254250" y="1774825"/>
              <a:ext cx="106363" cy="107950"/>
            </a:xfrm>
            <a:custGeom>
              <a:rect b="b" l="l" r="r" t="t"/>
              <a:pathLst>
                <a:path extrusionOk="0" h="64" w="64">
                  <a:moveTo>
                    <a:pt x="32" y="0"/>
                  </a:moveTo>
                  <a:cubicBezTo>
                    <a:pt x="14" y="0"/>
                    <a:pt x="0" y="14"/>
                    <a:pt x="0" y="32"/>
                  </a:cubicBezTo>
                  <a:cubicBezTo>
                    <a:pt x="0" y="50"/>
                    <a:pt x="14" y="64"/>
                    <a:pt x="32" y="64"/>
                  </a:cubicBezTo>
                  <a:cubicBezTo>
                    <a:pt x="49" y="64"/>
                    <a:pt x="64" y="50"/>
                    <a:pt x="64" y="32"/>
                  </a:cubicBezTo>
                  <a:cubicBezTo>
                    <a:pt x="64" y="14"/>
                    <a:pt x="49" y="0"/>
                    <a:pt x="32" y="0"/>
                  </a:cubicBezTo>
                  <a:close/>
                  <a:moveTo>
                    <a:pt x="32" y="43"/>
                  </a:moveTo>
                  <a:cubicBezTo>
                    <a:pt x="26" y="43"/>
                    <a:pt x="21" y="38"/>
                    <a:pt x="21" y="32"/>
                  </a:cubicBezTo>
                  <a:cubicBezTo>
                    <a:pt x="21" y="26"/>
                    <a:pt x="26" y="22"/>
                    <a:pt x="32" y="22"/>
                  </a:cubicBezTo>
                  <a:cubicBezTo>
                    <a:pt x="38" y="22"/>
                    <a:pt x="42" y="26"/>
                    <a:pt x="42" y="32"/>
                  </a:cubicBezTo>
                  <a:cubicBezTo>
                    <a:pt x="42" y="38"/>
                    <a:pt x="38" y="43"/>
                    <a:pt x="32" y="43"/>
                  </a:cubicBezTo>
                  <a:close/>
                  <a:moveTo>
                    <a:pt x="32" y="43"/>
                  </a:moveTo>
                  <a:cubicBezTo>
                    <a:pt x="32" y="43"/>
                    <a:pt x="32" y="43"/>
                    <a:pt x="32" y="43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0" name="Google Shape;750;p25"/>
            <p:cNvSpPr/>
            <p:nvPr/>
          </p:nvSpPr>
          <p:spPr>
            <a:xfrm>
              <a:off x="2038350" y="1512888"/>
              <a:ext cx="330200" cy="334963"/>
            </a:xfrm>
            <a:custGeom>
              <a:rect b="b" l="l" r="r" t="t"/>
              <a:pathLst>
                <a:path extrusionOk="0" h="200" w="197">
                  <a:moveTo>
                    <a:pt x="11" y="200"/>
                  </a:moveTo>
                  <a:cubicBezTo>
                    <a:pt x="32" y="200"/>
                    <a:pt x="50" y="182"/>
                    <a:pt x="50" y="161"/>
                  </a:cubicBezTo>
                  <a:cubicBezTo>
                    <a:pt x="50" y="39"/>
                    <a:pt x="50" y="39"/>
                    <a:pt x="50" y="39"/>
                  </a:cubicBezTo>
                  <a:cubicBezTo>
                    <a:pt x="50" y="29"/>
                    <a:pt x="58" y="21"/>
                    <a:pt x="68" y="21"/>
                  </a:cubicBezTo>
                  <a:cubicBezTo>
                    <a:pt x="132" y="21"/>
                    <a:pt x="132" y="21"/>
                    <a:pt x="132" y="21"/>
                  </a:cubicBezTo>
                  <a:cubicBezTo>
                    <a:pt x="142" y="21"/>
                    <a:pt x="150" y="29"/>
                    <a:pt x="150" y="39"/>
                  </a:cubicBezTo>
                  <a:cubicBezTo>
                    <a:pt x="150" y="102"/>
                    <a:pt x="150" y="102"/>
                    <a:pt x="150" y="102"/>
                  </a:cubicBezTo>
                  <a:cubicBezTo>
                    <a:pt x="143" y="95"/>
                    <a:pt x="143" y="95"/>
                    <a:pt x="143" y="95"/>
                  </a:cubicBezTo>
                  <a:cubicBezTo>
                    <a:pt x="139" y="91"/>
                    <a:pt x="132" y="91"/>
                    <a:pt x="128" y="95"/>
                  </a:cubicBezTo>
                  <a:cubicBezTo>
                    <a:pt x="124" y="99"/>
                    <a:pt x="124" y="106"/>
                    <a:pt x="128" y="110"/>
                  </a:cubicBezTo>
                  <a:cubicBezTo>
                    <a:pt x="153" y="135"/>
                    <a:pt x="153" y="135"/>
                    <a:pt x="153" y="135"/>
                  </a:cubicBezTo>
                  <a:cubicBezTo>
                    <a:pt x="157" y="140"/>
                    <a:pt x="164" y="140"/>
                    <a:pt x="168" y="135"/>
                  </a:cubicBezTo>
                  <a:cubicBezTo>
                    <a:pt x="193" y="110"/>
                    <a:pt x="193" y="110"/>
                    <a:pt x="193" y="110"/>
                  </a:cubicBezTo>
                  <a:cubicBezTo>
                    <a:pt x="197" y="106"/>
                    <a:pt x="197" y="99"/>
                    <a:pt x="193" y="95"/>
                  </a:cubicBezTo>
                  <a:cubicBezTo>
                    <a:pt x="189" y="91"/>
                    <a:pt x="182" y="91"/>
                    <a:pt x="178" y="95"/>
                  </a:cubicBezTo>
                  <a:cubicBezTo>
                    <a:pt x="171" y="102"/>
                    <a:pt x="171" y="102"/>
                    <a:pt x="171" y="102"/>
                  </a:cubicBezTo>
                  <a:cubicBezTo>
                    <a:pt x="171" y="39"/>
                    <a:pt x="171" y="39"/>
                    <a:pt x="171" y="39"/>
                  </a:cubicBezTo>
                  <a:cubicBezTo>
                    <a:pt x="171" y="18"/>
                    <a:pt x="154" y="0"/>
                    <a:pt x="132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46" y="0"/>
                    <a:pt x="29" y="18"/>
                    <a:pt x="29" y="39"/>
                  </a:cubicBezTo>
                  <a:cubicBezTo>
                    <a:pt x="29" y="161"/>
                    <a:pt x="29" y="161"/>
                    <a:pt x="29" y="161"/>
                  </a:cubicBezTo>
                  <a:cubicBezTo>
                    <a:pt x="29" y="170"/>
                    <a:pt x="21" y="179"/>
                    <a:pt x="11" y="179"/>
                  </a:cubicBezTo>
                  <a:cubicBezTo>
                    <a:pt x="5" y="179"/>
                    <a:pt x="0" y="183"/>
                    <a:pt x="0" y="189"/>
                  </a:cubicBezTo>
                  <a:cubicBezTo>
                    <a:pt x="0" y="195"/>
                    <a:pt x="5" y="200"/>
                    <a:pt x="11" y="200"/>
                  </a:cubicBezTo>
                  <a:close/>
                  <a:moveTo>
                    <a:pt x="11" y="200"/>
                  </a:moveTo>
                  <a:cubicBezTo>
                    <a:pt x="11" y="200"/>
                    <a:pt x="11" y="200"/>
                    <a:pt x="11" y="20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1" name="Google Shape;751;p25"/>
            <p:cNvSpPr/>
            <p:nvPr/>
          </p:nvSpPr>
          <p:spPr>
            <a:xfrm>
              <a:off x="1898650" y="1516063"/>
              <a:ext cx="98425" cy="100013"/>
            </a:xfrm>
            <a:custGeom>
              <a:rect b="b" l="l" r="r" t="t"/>
              <a:pathLst>
                <a:path extrusionOk="0" h="60" w="59">
                  <a:moveTo>
                    <a:pt x="4" y="56"/>
                  </a:moveTo>
                  <a:cubicBezTo>
                    <a:pt x="8" y="60"/>
                    <a:pt x="15" y="60"/>
                    <a:pt x="19" y="56"/>
                  </a:cubicBezTo>
                  <a:cubicBezTo>
                    <a:pt x="29" y="45"/>
                    <a:pt x="29" y="45"/>
                    <a:pt x="29" y="45"/>
                  </a:cubicBezTo>
                  <a:cubicBezTo>
                    <a:pt x="40" y="56"/>
                    <a:pt x="40" y="56"/>
                    <a:pt x="40" y="56"/>
                  </a:cubicBezTo>
                  <a:cubicBezTo>
                    <a:pt x="44" y="60"/>
                    <a:pt x="51" y="60"/>
                    <a:pt x="55" y="56"/>
                  </a:cubicBezTo>
                  <a:cubicBezTo>
                    <a:pt x="59" y="51"/>
                    <a:pt x="59" y="45"/>
                    <a:pt x="55" y="40"/>
                  </a:cubicBezTo>
                  <a:cubicBezTo>
                    <a:pt x="45" y="30"/>
                    <a:pt x="45" y="30"/>
                    <a:pt x="45" y="3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9" y="16"/>
                    <a:pt x="59" y="9"/>
                    <a:pt x="55" y="5"/>
                  </a:cubicBezTo>
                  <a:cubicBezTo>
                    <a:pt x="51" y="0"/>
                    <a:pt x="44" y="0"/>
                    <a:pt x="40" y="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5" y="0"/>
                    <a:pt x="8" y="0"/>
                    <a:pt x="4" y="5"/>
                  </a:cubicBezTo>
                  <a:cubicBezTo>
                    <a:pt x="0" y="9"/>
                    <a:pt x="0" y="16"/>
                    <a:pt x="4" y="2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0" y="45"/>
                    <a:pt x="0" y="51"/>
                    <a:pt x="4" y="56"/>
                  </a:cubicBezTo>
                  <a:close/>
                  <a:moveTo>
                    <a:pt x="4" y="56"/>
                  </a:moveTo>
                  <a:cubicBezTo>
                    <a:pt x="4" y="56"/>
                    <a:pt x="4" y="56"/>
                    <a:pt x="4" y="56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52" name="Google Shape;752;p25"/>
          <p:cNvGrpSpPr/>
          <p:nvPr/>
        </p:nvGrpSpPr>
        <p:grpSpPr>
          <a:xfrm>
            <a:off x="4354653" y="2575173"/>
            <a:ext cx="434702" cy="435829"/>
            <a:chOff x="7239000" y="5257800"/>
            <a:chExt cx="612775" cy="614363"/>
          </a:xfrm>
        </p:grpSpPr>
        <p:sp>
          <p:nvSpPr>
            <p:cNvPr id="753" name="Google Shape;753;p25"/>
            <p:cNvSpPr/>
            <p:nvPr/>
          </p:nvSpPr>
          <p:spPr>
            <a:xfrm>
              <a:off x="7239000" y="5257800"/>
              <a:ext cx="612775" cy="614363"/>
            </a:xfrm>
            <a:custGeom>
              <a:rect b="b" l="l" r="r" t="t"/>
              <a:pathLst>
                <a:path extrusionOk="0" h="366" w="365">
                  <a:moveTo>
                    <a:pt x="326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17" y="0"/>
                    <a:pt x="0" y="18"/>
                    <a:pt x="0" y="3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0" y="348"/>
                    <a:pt x="17" y="366"/>
                    <a:pt x="39" y="366"/>
                  </a:cubicBezTo>
                  <a:cubicBezTo>
                    <a:pt x="326" y="366"/>
                    <a:pt x="326" y="366"/>
                    <a:pt x="326" y="366"/>
                  </a:cubicBezTo>
                  <a:cubicBezTo>
                    <a:pt x="348" y="366"/>
                    <a:pt x="365" y="348"/>
                    <a:pt x="365" y="326"/>
                  </a:cubicBezTo>
                  <a:cubicBezTo>
                    <a:pt x="365" y="39"/>
                    <a:pt x="365" y="39"/>
                    <a:pt x="365" y="39"/>
                  </a:cubicBezTo>
                  <a:cubicBezTo>
                    <a:pt x="365" y="18"/>
                    <a:pt x="348" y="0"/>
                    <a:pt x="326" y="0"/>
                  </a:cubicBezTo>
                  <a:close/>
                  <a:moveTo>
                    <a:pt x="21" y="39"/>
                  </a:moveTo>
                  <a:cubicBezTo>
                    <a:pt x="21" y="29"/>
                    <a:pt x="29" y="21"/>
                    <a:pt x="39" y="21"/>
                  </a:cubicBezTo>
                  <a:cubicBezTo>
                    <a:pt x="258" y="21"/>
                    <a:pt x="258" y="21"/>
                    <a:pt x="258" y="21"/>
                  </a:cubicBezTo>
                  <a:cubicBezTo>
                    <a:pt x="258" y="57"/>
                    <a:pt x="258" y="57"/>
                    <a:pt x="258" y="57"/>
                  </a:cubicBezTo>
                  <a:cubicBezTo>
                    <a:pt x="21" y="57"/>
                    <a:pt x="21" y="57"/>
                    <a:pt x="21" y="57"/>
                  </a:cubicBezTo>
                  <a:lnTo>
                    <a:pt x="21" y="39"/>
                  </a:lnTo>
                  <a:close/>
                  <a:moveTo>
                    <a:pt x="344" y="326"/>
                  </a:moveTo>
                  <a:cubicBezTo>
                    <a:pt x="344" y="336"/>
                    <a:pt x="336" y="344"/>
                    <a:pt x="326" y="344"/>
                  </a:cubicBezTo>
                  <a:cubicBezTo>
                    <a:pt x="39" y="344"/>
                    <a:pt x="39" y="344"/>
                    <a:pt x="39" y="344"/>
                  </a:cubicBezTo>
                  <a:cubicBezTo>
                    <a:pt x="29" y="344"/>
                    <a:pt x="21" y="336"/>
                    <a:pt x="21" y="326"/>
                  </a:cubicBezTo>
                  <a:cubicBezTo>
                    <a:pt x="21" y="79"/>
                    <a:pt x="21" y="79"/>
                    <a:pt x="21" y="79"/>
                  </a:cubicBezTo>
                  <a:cubicBezTo>
                    <a:pt x="344" y="79"/>
                    <a:pt x="344" y="79"/>
                    <a:pt x="344" y="79"/>
                  </a:cubicBezTo>
                  <a:lnTo>
                    <a:pt x="344" y="326"/>
                  </a:lnTo>
                  <a:close/>
                  <a:moveTo>
                    <a:pt x="344" y="57"/>
                  </a:moveTo>
                  <a:cubicBezTo>
                    <a:pt x="280" y="57"/>
                    <a:pt x="280" y="57"/>
                    <a:pt x="280" y="57"/>
                  </a:cubicBezTo>
                  <a:cubicBezTo>
                    <a:pt x="280" y="21"/>
                    <a:pt x="280" y="21"/>
                    <a:pt x="280" y="21"/>
                  </a:cubicBezTo>
                  <a:cubicBezTo>
                    <a:pt x="326" y="21"/>
                    <a:pt x="326" y="21"/>
                    <a:pt x="326" y="21"/>
                  </a:cubicBezTo>
                  <a:cubicBezTo>
                    <a:pt x="336" y="21"/>
                    <a:pt x="344" y="29"/>
                    <a:pt x="344" y="39"/>
                  </a:cubicBezTo>
                  <a:lnTo>
                    <a:pt x="344" y="57"/>
                  </a:lnTo>
                  <a:close/>
                  <a:moveTo>
                    <a:pt x="344" y="57"/>
                  </a:moveTo>
                  <a:cubicBezTo>
                    <a:pt x="344" y="57"/>
                    <a:pt x="344" y="57"/>
                    <a:pt x="344" y="57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4" name="Google Shape;754;p25"/>
            <p:cNvSpPr/>
            <p:nvPr/>
          </p:nvSpPr>
          <p:spPr>
            <a:xfrm>
              <a:off x="7312025" y="5448300"/>
              <a:ext cx="227013" cy="250825"/>
            </a:xfrm>
            <a:custGeom>
              <a:rect b="b" l="l" r="r" t="t"/>
              <a:pathLst>
                <a:path extrusionOk="0" h="150" w="136">
                  <a:moveTo>
                    <a:pt x="11" y="150"/>
                  </a:moveTo>
                  <a:cubicBezTo>
                    <a:pt x="125" y="150"/>
                    <a:pt x="125" y="150"/>
                    <a:pt x="125" y="150"/>
                  </a:cubicBezTo>
                  <a:cubicBezTo>
                    <a:pt x="131" y="150"/>
                    <a:pt x="136" y="145"/>
                    <a:pt x="136" y="139"/>
                  </a:cubicBezTo>
                  <a:cubicBezTo>
                    <a:pt x="136" y="113"/>
                    <a:pt x="121" y="90"/>
                    <a:pt x="98" y="78"/>
                  </a:cubicBezTo>
                  <a:cubicBezTo>
                    <a:pt x="104" y="72"/>
                    <a:pt x="107" y="63"/>
                    <a:pt x="107" y="53"/>
                  </a:cubicBezTo>
                  <a:cubicBezTo>
                    <a:pt x="107" y="39"/>
                    <a:pt x="107" y="39"/>
                    <a:pt x="107" y="39"/>
                  </a:cubicBezTo>
                  <a:cubicBezTo>
                    <a:pt x="107" y="17"/>
                    <a:pt x="90" y="0"/>
                    <a:pt x="68" y="0"/>
                  </a:cubicBezTo>
                  <a:cubicBezTo>
                    <a:pt x="46" y="0"/>
                    <a:pt x="29" y="17"/>
                    <a:pt x="29" y="39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9" y="63"/>
                    <a:pt x="32" y="72"/>
                    <a:pt x="38" y="78"/>
                  </a:cubicBezTo>
                  <a:cubicBezTo>
                    <a:pt x="15" y="90"/>
                    <a:pt x="0" y="113"/>
                    <a:pt x="0" y="139"/>
                  </a:cubicBezTo>
                  <a:cubicBezTo>
                    <a:pt x="0" y="145"/>
                    <a:pt x="5" y="150"/>
                    <a:pt x="11" y="150"/>
                  </a:cubicBezTo>
                  <a:close/>
                  <a:moveTo>
                    <a:pt x="50" y="39"/>
                  </a:moveTo>
                  <a:cubicBezTo>
                    <a:pt x="50" y="29"/>
                    <a:pt x="58" y="21"/>
                    <a:pt x="68" y="21"/>
                  </a:cubicBezTo>
                  <a:cubicBezTo>
                    <a:pt x="78" y="21"/>
                    <a:pt x="86" y="29"/>
                    <a:pt x="86" y="39"/>
                  </a:cubicBezTo>
                  <a:cubicBezTo>
                    <a:pt x="86" y="53"/>
                    <a:pt x="86" y="53"/>
                    <a:pt x="86" y="53"/>
                  </a:cubicBezTo>
                  <a:cubicBezTo>
                    <a:pt x="86" y="63"/>
                    <a:pt x="78" y="71"/>
                    <a:pt x="68" y="71"/>
                  </a:cubicBezTo>
                  <a:cubicBezTo>
                    <a:pt x="58" y="71"/>
                    <a:pt x="50" y="63"/>
                    <a:pt x="50" y="53"/>
                  </a:cubicBezTo>
                  <a:lnTo>
                    <a:pt x="50" y="39"/>
                  </a:lnTo>
                  <a:close/>
                  <a:moveTo>
                    <a:pt x="68" y="93"/>
                  </a:moveTo>
                  <a:cubicBezTo>
                    <a:pt x="90" y="93"/>
                    <a:pt x="108" y="108"/>
                    <a:pt x="113" y="128"/>
                  </a:cubicBezTo>
                  <a:cubicBezTo>
                    <a:pt x="23" y="128"/>
                    <a:pt x="23" y="128"/>
                    <a:pt x="23" y="128"/>
                  </a:cubicBezTo>
                  <a:cubicBezTo>
                    <a:pt x="28" y="108"/>
                    <a:pt x="46" y="93"/>
                    <a:pt x="68" y="93"/>
                  </a:cubicBezTo>
                  <a:close/>
                  <a:moveTo>
                    <a:pt x="68" y="93"/>
                  </a:moveTo>
                  <a:cubicBezTo>
                    <a:pt x="68" y="93"/>
                    <a:pt x="68" y="93"/>
                    <a:pt x="68" y="93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5" name="Google Shape;755;p25"/>
            <p:cNvSpPr/>
            <p:nvPr/>
          </p:nvSpPr>
          <p:spPr>
            <a:xfrm>
              <a:off x="7551738" y="5470525"/>
              <a:ext cx="227013" cy="228600"/>
            </a:xfrm>
            <a:custGeom>
              <a:rect b="b" l="l" r="r" t="t"/>
              <a:pathLst>
                <a:path extrusionOk="0" h="136" w="136">
                  <a:moveTo>
                    <a:pt x="68" y="136"/>
                  </a:moveTo>
                  <a:cubicBezTo>
                    <a:pt x="105" y="136"/>
                    <a:pt x="136" y="105"/>
                    <a:pt x="136" y="68"/>
                  </a:cubicBezTo>
                  <a:cubicBezTo>
                    <a:pt x="136" y="31"/>
                    <a:pt x="105" y="0"/>
                    <a:pt x="68" y="0"/>
                  </a:cubicBezTo>
                  <a:cubicBezTo>
                    <a:pt x="30" y="0"/>
                    <a:pt x="0" y="31"/>
                    <a:pt x="0" y="68"/>
                  </a:cubicBezTo>
                  <a:cubicBezTo>
                    <a:pt x="0" y="105"/>
                    <a:pt x="30" y="136"/>
                    <a:pt x="68" y="136"/>
                  </a:cubicBezTo>
                  <a:close/>
                  <a:moveTo>
                    <a:pt x="79" y="23"/>
                  </a:moveTo>
                  <a:cubicBezTo>
                    <a:pt x="99" y="28"/>
                    <a:pt x="114" y="46"/>
                    <a:pt x="114" y="68"/>
                  </a:cubicBezTo>
                  <a:cubicBezTo>
                    <a:pt x="114" y="90"/>
                    <a:pt x="99" y="108"/>
                    <a:pt x="79" y="113"/>
                  </a:cubicBezTo>
                  <a:lnTo>
                    <a:pt x="79" y="23"/>
                  </a:lnTo>
                  <a:close/>
                  <a:moveTo>
                    <a:pt x="57" y="113"/>
                  </a:moveTo>
                  <a:cubicBezTo>
                    <a:pt x="48" y="111"/>
                    <a:pt x="40" y="106"/>
                    <a:pt x="34" y="100"/>
                  </a:cubicBezTo>
                  <a:cubicBezTo>
                    <a:pt x="57" y="87"/>
                    <a:pt x="57" y="87"/>
                    <a:pt x="57" y="87"/>
                  </a:cubicBezTo>
                  <a:lnTo>
                    <a:pt x="57" y="113"/>
                  </a:lnTo>
                  <a:close/>
                  <a:moveTo>
                    <a:pt x="57" y="23"/>
                  </a:moveTo>
                  <a:cubicBezTo>
                    <a:pt x="57" y="62"/>
                    <a:pt x="57" y="62"/>
                    <a:pt x="57" y="62"/>
                  </a:cubicBezTo>
                  <a:cubicBezTo>
                    <a:pt x="23" y="81"/>
                    <a:pt x="23" y="81"/>
                    <a:pt x="23" y="81"/>
                  </a:cubicBezTo>
                  <a:cubicBezTo>
                    <a:pt x="22" y="77"/>
                    <a:pt x="21" y="73"/>
                    <a:pt x="21" y="68"/>
                  </a:cubicBezTo>
                  <a:cubicBezTo>
                    <a:pt x="21" y="46"/>
                    <a:pt x="37" y="28"/>
                    <a:pt x="57" y="23"/>
                  </a:cubicBezTo>
                  <a:close/>
                  <a:moveTo>
                    <a:pt x="57" y="23"/>
                  </a:moveTo>
                  <a:cubicBezTo>
                    <a:pt x="57" y="23"/>
                    <a:pt x="57" y="23"/>
                    <a:pt x="57" y="23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6" name="Google Shape;756;p25"/>
            <p:cNvSpPr/>
            <p:nvPr/>
          </p:nvSpPr>
          <p:spPr>
            <a:xfrm>
              <a:off x="7329488" y="5743575"/>
              <a:ext cx="192088" cy="34925"/>
            </a:xfrm>
            <a:custGeom>
              <a:rect b="b" l="l" r="r" t="t"/>
              <a:pathLst>
                <a:path extrusionOk="0" h="21" w="114">
                  <a:moveTo>
                    <a:pt x="103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16"/>
                    <a:pt x="5" y="21"/>
                    <a:pt x="11" y="21"/>
                  </a:cubicBezTo>
                  <a:cubicBezTo>
                    <a:pt x="103" y="21"/>
                    <a:pt x="103" y="21"/>
                    <a:pt x="103" y="21"/>
                  </a:cubicBezTo>
                  <a:cubicBezTo>
                    <a:pt x="109" y="21"/>
                    <a:pt x="114" y="16"/>
                    <a:pt x="114" y="10"/>
                  </a:cubicBezTo>
                  <a:cubicBezTo>
                    <a:pt x="114" y="4"/>
                    <a:pt x="109" y="0"/>
                    <a:pt x="103" y="0"/>
                  </a:cubicBezTo>
                  <a:close/>
                  <a:moveTo>
                    <a:pt x="103" y="0"/>
                  </a:moveTo>
                  <a:cubicBezTo>
                    <a:pt x="103" y="0"/>
                    <a:pt x="103" y="0"/>
                    <a:pt x="103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7" name="Google Shape;757;p25"/>
            <p:cNvSpPr/>
            <p:nvPr/>
          </p:nvSpPr>
          <p:spPr>
            <a:xfrm>
              <a:off x="7569200" y="5743575"/>
              <a:ext cx="192088" cy="34925"/>
            </a:xfrm>
            <a:custGeom>
              <a:rect b="b" l="l" r="r" t="t"/>
              <a:pathLst>
                <a:path extrusionOk="0" h="21" w="114">
                  <a:moveTo>
                    <a:pt x="103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16"/>
                    <a:pt x="5" y="21"/>
                    <a:pt x="10" y="21"/>
                  </a:cubicBezTo>
                  <a:cubicBezTo>
                    <a:pt x="103" y="21"/>
                    <a:pt x="103" y="21"/>
                    <a:pt x="103" y="21"/>
                  </a:cubicBezTo>
                  <a:cubicBezTo>
                    <a:pt x="109" y="21"/>
                    <a:pt x="114" y="16"/>
                    <a:pt x="114" y="10"/>
                  </a:cubicBezTo>
                  <a:cubicBezTo>
                    <a:pt x="114" y="4"/>
                    <a:pt x="109" y="0"/>
                    <a:pt x="103" y="0"/>
                  </a:cubicBezTo>
                  <a:close/>
                  <a:moveTo>
                    <a:pt x="103" y="0"/>
                  </a:moveTo>
                  <a:cubicBezTo>
                    <a:pt x="103" y="0"/>
                    <a:pt x="103" y="0"/>
                    <a:pt x="103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758" name="Google Shape;758;p25"/>
          <p:cNvCxnSpPr>
            <a:stCxn id="696" idx="0"/>
            <a:endCxn id="687" idx="3"/>
          </p:cNvCxnSpPr>
          <p:nvPr/>
        </p:nvCxnSpPr>
        <p:spPr>
          <a:xfrm rot="-5400000">
            <a:off x="3273897" y="2287488"/>
            <a:ext cx="249300" cy="1803600"/>
          </a:xfrm>
          <a:prstGeom prst="bentConnector3">
            <a:avLst>
              <a:gd fmla="val 27449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759" name="Google Shape;759;p25"/>
          <p:cNvCxnSpPr>
            <a:stCxn id="693" idx="4"/>
            <a:endCxn id="687" idx="1"/>
          </p:cNvCxnSpPr>
          <p:nvPr/>
        </p:nvCxnSpPr>
        <p:spPr>
          <a:xfrm flipH="1" rot="-5400000">
            <a:off x="3273897" y="1495063"/>
            <a:ext cx="249300" cy="1803600"/>
          </a:xfrm>
          <a:prstGeom prst="bentConnector3">
            <a:avLst>
              <a:gd fmla="val 27449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760" name="Google Shape;760;p25"/>
          <p:cNvCxnSpPr>
            <a:stCxn id="694" idx="4"/>
            <a:endCxn id="687" idx="7"/>
          </p:cNvCxnSpPr>
          <p:nvPr/>
        </p:nvCxnSpPr>
        <p:spPr>
          <a:xfrm rot="5400000">
            <a:off x="5556531" y="1559263"/>
            <a:ext cx="249300" cy="1675200"/>
          </a:xfrm>
          <a:prstGeom prst="bentConnector3">
            <a:avLst>
              <a:gd fmla="val 27449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761" name="Google Shape;761;p25"/>
          <p:cNvCxnSpPr>
            <a:stCxn id="695" idx="0"/>
            <a:endCxn id="687" idx="5"/>
          </p:cNvCxnSpPr>
          <p:nvPr/>
        </p:nvCxnSpPr>
        <p:spPr>
          <a:xfrm flipH="1" rot="5400000">
            <a:off x="5556531" y="2351690"/>
            <a:ext cx="249300" cy="1675200"/>
          </a:xfrm>
          <a:prstGeom prst="bentConnector3">
            <a:avLst>
              <a:gd fmla="val 2745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26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Code Infographics</a:t>
            </a:r>
            <a:endParaRPr/>
          </a:p>
        </p:txBody>
      </p:sp>
      <p:sp>
        <p:nvSpPr>
          <p:cNvPr id="767" name="Google Shape;767;p26"/>
          <p:cNvSpPr txBox="1"/>
          <p:nvPr/>
        </p:nvSpPr>
        <p:spPr>
          <a:xfrm>
            <a:off x="3072000" y="4841650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template has been created by </a:t>
            </a:r>
            <a:r>
              <a:rPr b="1" lang="en" sz="8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endParaRPr b="1"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8" name="Google Shape;768;p26"/>
          <p:cNvSpPr/>
          <p:nvPr/>
        </p:nvSpPr>
        <p:spPr>
          <a:xfrm>
            <a:off x="1456688" y="1530296"/>
            <a:ext cx="768000" cy="76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</a:t>
            </a:r>
            <a:endParaRPr sz="16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69" name="Google Shape;769;p26"/>
          <p:cNvSpPr/>
          <p:nvPr/>
        </p:nvSpPr>
        <p:spPr>
          <a:xfrm>
            <a:off x="1456688" y="2506265"/>
            <a:ext cx="768000" cy="76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B</a:t>
            </a:r>
            <a:endParaRPr sz="16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70" name="Google Shape;770;p26"/>
          <p:cNvSpPr/>
          <p:nvPr/>
        </p:nvSpPr>
        <p:spPr>
          <a:xfrm>
            <a:off x="1456688" y="3480667"/>
            <a:ext cx="768000" cy="768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</a:t>
            </a:r>
            <a:endParaRPr sz="16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71" name="Google Shape;771;p26"/>
          <p:cNvSpPr/>
          <p:nvPr/>
        </p:nvSpPr>
        <p:spPr>
          <a:xfrm>
            <a:off x="3424063" y="3484867"/>
            <a:ext cx="1771200" cy="759600"/>
          </a:xfrm>
          <a:prstGeom prst="roundRect">
            <a:avLst>
              <a:gd fmla="val 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Earth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72" name="Google Shape;772;p26"/>
          <p:cNvSpPr/>
          <p:nvPr/>
        </p:nvSpPr>
        <p:spPr>
          <a:xfrm>
            <a:off x="3424063" y="2510465"/>
            <a:ext cx="1771200" cy="759600"/>
          </a:xfrm>
          <a:prstGeom prst="roundRect">
            <a:avLst>
              <a:gd fmla="val 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Venus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73" name="Google Shape;773;p26"/>
          <p:cNvSpPr/>
          <p:nvPr/>
        </p:nvSpPr>
        <p:spPr>
          <a:xfrm>
            <a:off x="3424063" y="1534496"/>
            <a:ext cx="1771200" cy="759600"/>
          </a:xfrm>
          <a:prstGeom prst="roundRect">
            <a:avLst>
              <a:gd fmla="val 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Mercury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74" name="Google Shape;774;p26"/>
          <p:cNvSpPr/>
          <p:nvPr/>
        </p:nvSpPr>
        <p:spPr>
          <a:xfrm rot="5400000">
            <a:off x="2209563" y="1854146"/>
            <a:ext cx="867000" cy="120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75" name="Google Shape;775;p26"/>
          <p:cNvSpPr/>
          <p:nvPr/>
        </p:nvSpPr>
        <p:spPr>
          <a:xfrm rot="5400000">
            <a:off x="2209563" y="2830115"/>
            <a:ext cx="867000" cy="120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76" name="Google Shape;776;p26"/>
          <p:cNvSpPr/>
          <p:nvPr/>
        </p:nvSpPr>
        <p:spPr>
          <a:xfrm rot="5400000">
            <a:off x="2209563" y="3804517"/>
            <a:ext cx="867000" cy="120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77" name="Google Shape;777;p26"/>
          <p:cNvSpPr/>
          <p:nvPr/>
        </p:nvSpPr>
        <p:spPr>
          <a:xfrm flipH="1">
            <a:off x="5916112" y="2510465"/>
            <a:ext cx="1771200" cy="7596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Venus is extremely hot, even more than Mercury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78" name="Google Shape;778;p26"/>
          <p:cNvSpPr/>
          <p:nvPr/>
        </p:nvSpPr>
        <p:spPr>
          <a:xfrm flipH="1">
            <a:off x="5916112" y="3484867"/>
            <a:ext cx="1771200" cy="7596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Earth is the only planet known to harbor life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79" name="Google Shape;779;p26"/>
          <p:cNvSpPr/>
          <p:nvPr/>
        </p:nvSpPr>
        <p:spPr>
          <a:xfrm flipH="1">
            <a:off x="5916112" y="1534496"/>
            <a:ext cx="1771200" cy="7596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Mercury is the smallest planet of them all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780" name="Google Shape;780;p26"/>
          <p:cNvCxnSpPr>
            <a:stCxn id="770" idx="6"/>
            <a:endCxn id="776" idx="2"/>
          </p:cNvCxnSpPr>
          <p:nvPr/>
        </p:nvCxnSpPr>
        <p:spPr>
          <a:xfrm>
            <a:off x="2224688" y="3864667"/>
            <a:ext cx="358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781" name="Google Shape;781;p26"/>
          <p:cNvCxnSpPr>
            <a:stCxn id="776" idx="0"/>
            <a:endCxn id="771" idx="1"/>
          </p:cNvCxnSpPr>
          <p:nvPr/>
        </p:nvCxnSpPr>
        <p:spPr>
          <a:xfrm>
            <a:off x="2703213" y="3864667"/>
            <a:ext cx="7209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782" name="Google Shape;782;p26"/>
          <p:cNvCxnSpPr>
            <a:stCxn id="771" idx="3"/>
            <a:endCxn id="778" idx="3"/>
          </p:cNvCxnSpPr>
          <p:nvPr/>
        </p:nvCxnSpPr>
        <p:spPr>
          <a:xfrm>
            <a:off x="5195263" y="3864667"/>
            <a:ext cx="7209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783" name="Google Shape;783;p26"/>
          <p:cNvCxnSpPr>
            <a:stCxn id="769" idx="6"/>
            <a:endCxn id="775" idx="2"/>
          </p:cNvCxnSpPr>
          <p:nvPr/>
        </p:nvCxnSpPr>
        <p:spPr>
          <a:xfrm>
            <a:off x="2224688" y="2890265"/>
            <a:ext cx="358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784" name="Google Shape;784;p26"/>
          <p:cNvCxnSpPr>
            <a:stCxn id="775" idx="0"/>
            <a:endCxn id="772" idx="1"/>
          </p:cNvCxnSpPr>
          <p:nvPr/>
        </p:nvCxnSpPr>
        <p:spPr>
          <a:xfrm>
            <a:off x="2703213" y="2890265"/>
            <a:ext cx="7209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785" name="Google Shape;785;p26"/>
          <p:cNvCxnSpPr>
            <a:stCxn id="772" idx="3"/>
            <a:endCxn id="777" idx="3"/>
          </p:cNvCxnSpPr>
          <p:nvPr/>
        </p:nvCxnSpPr>
        <p:spPr>
          <a:xfrm>
            <a:off x="5195263" y="2890265"/>
            <a:ext cx="7209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786" name="Google Shape;786;p26"/>
          <p:cNvCxnSpPr>
            <a:stCxn id="768" idx="6"/>
            <a:endCxn id="774" idx="2"/>
          </p:cNvCxnSpPr>
          <p:nvPr/>
        </p:nvCxnSpPr>
        <p:spPr>
          <a:xfrm>
            <a:off x="2224688" y="1914296"/>
            <a:ext cx="358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787" name="Google Shape;787;p26"/>
          <p:cNvCxnSpPr>
            <a:stCxn id="774" idx="0"/>
            <a:endCxn id="773" idx="1"/>
          </p:cNvCxnSpPr>
          <p:nvPr/>
        </p:nvCxnSpPr>
        <p:spPr>
          <a:xfrm>
            <a:off x="2703213" y="1914296"/>
            <a:ext cx="7209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788" name="Google Shape;788;p26"/>
          <p:cNvCxnSpPr>
            <a:stCxn id="773" idx="3"/>
            <a:endCxn id="779" idx="3"/>
          </p:cNvCxnSpPr>
          <p:nvPr/>
        </p:nvCxnSpPr>
        <p:spPr>
          <a:xfrm>
            <a:off x="5195263" y="1914296"/>
            <a:ext cx="7209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3" name="Google Shape;793;p27" title="Chart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19839" r="19211" t="0"/>
          <a:stretch/>
        </p:blipFill>
        <p:spPr>
          <a:xfrm>
            <a:off x="3072000" y="1369800"/>
            <a:ext cx="3031149" cy="3075124"/>
          </a:xfrm>
          <a:prstGeom prst="rect">
            <a:avLst/>
          </a:prstGeom>
          <a:noFill/>
          <a:ln>
            <a:noFill/>
          </a:ln>
        </p:spPr>
      </p:pic>
      <p:sp>
        <p:nvSpPr>
          <p:cNvPr id="794" name="Google Shape;794;p27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Code Infographics</a:t>
            </a:r>
            <a:endParaRPr/>
          </a:p>
        </p:txBody>
      </p:sp>
      <p:sp>
        <p:nvSpPr>
          <p:cNvPr id="795" name="Google Shape;795;p27"/>
          <p:cNvSpPr txBox="1"/>
          <p:nvPr/>
        </p:nvSpPr>
        <p:spPr>
          <a:xfrm>
            <a:off x="3072000" y="4841650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template has been created by </a:t>
            </a:r>
            <a:r>
              <a:rPr b="1" lang="en" sz="8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endParaRPr b="1"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6" name="Google Shape;796;p27"/>
          <p:cNvSpPr txBox="1"/>
          <p:nvPr/>
        </p:nvSpPr>
        <p:spPr>
          <a:xfrm>
            <a:off x="452550" y="1224463"/>
            <a:ext cx="1893900" cy="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Mercury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97" name="Google Shape;797;p27"/>
          <p:cNvSpPr txBox="1"/>
          <p:nvPr/>
        </p:nvSpPr>
        <p:spPr>
          <a:xfrm>
            <a:off x="452550" y="1540963"/>
            <a:ext cx="1893900" cy="7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Mercury is the closest planet to the Sun and the smallest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98" name="Google Shape;798;p27"/>
          <p:cNvSpPr txBox="1"/>
          <p:nvPr/>
        </p:nvSpPr>
        <p:spPr>
          <a:xfrm>
            <a:off x="452550" y="2397663"/>
            <a:ext cx="1893900" cy="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Venus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99" name="Google Shape;799;p27"/>
          <p:cNvSpPr txBox="1"/>
          <p:nvPr/>
        </p:nvSpPr>
        <p:spPr>
          <a:xfrm>
            <a:off x="452550" y="2714163"/>
            <a:ext cx="1893900" cy="7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Venus has a beautiful name and is the second planet from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00" name="Google Shape;800;p27"/>
          <p:cNvSpPr txBox="1"/>
          <p:nvPr/>
        </p:nvSpPr>
        <p:spPr>
          <a:xfrm>
            <a:off x="452550" y="3570863"/>
            <a:ext cx="1893900" cy="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Earth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801" name="Google Shape;801;p27"/>
          <p:cNvSpPr txBox="1"/>
          <p:nvPr/>
        </p:nvSpPr>
        <p:spPr>
          <a:xfrm>
            <a:off x="452550" y="3887363"/>
            <a:ext cx="1893900" cy="7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Earth is the third planet from the Sun and the only one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02" name="Google Shape;802;p27"/>
          <p:cNvSpPr txBox="1"/>
          <p:nvPr/>
        </p:nvSpPr>
        <p:spPr>
          <a:xfrm flipH="1">
            <a:off x="6797550" y="1224463"/>
            <a:ext cx="1893900" cy="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Mars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803" name="Google Shape;803;p27"/>
          <p:cNvSpPr txBox="1"/>
          <p:nvPr/>
        </p:nvSpPr>
        <p:spPr>
          <a:xfrm flipH="1">
            <a:off x="6797550" y="1540963"/>
            <a:ext cx="1893900" cy="7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Despite being red, Mars is actually a cold place. It’s full of iron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04" name="Google Shape;804;p27"/>
          <p:cNvSpPr txBox="1"/>
          <p:nvPr/>
        </p:nvSpPr>
        <p:spPr>
          <a:xfrm flipH="1">
            <a:off x="6797550" y="2397663"/>
            <a:ext cx="1893900" cy="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Jupiter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805" name="Google Shape;805;p27"/>
          <p:cNvSpPr txBox="1"/>
          <p:nvPr/>
        </p:nvSpPr>
        <p:spPr>
          <a:xfrm flipH="1">
            <a:off x="6797550" y="2714163"/>
            <a:ext cx="1893900" cy="7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Jupiter is a gas giant and the biggest planet in the Solar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06" name="Google Shape;806;p27"/>
          <p:cNvSpPr txBox="1"/>
          <p:nvPr/>
        </p:nvSpPr>
        <p:spPr>
          <a:xfrm flipH="1">
            <a:off x="6797550" y="3570863"/>
            <a:ext cx="1893900" cy="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Saturn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807" name="Google Shape;807;p27"/>
          <p:cNvSpPr txBox="1"/>
          <p:nvPr/>
        </p:nvSpPr>
        <p:spPr>
          <a:xfrm flipH="1">
            <a:off x="6797550" y="3887363"/>
            <a:ext cx="1893900" cy="7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Saturn is a gas giant and has several rings. It’s composed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08" name="Google Shape;808;p27"/>
          <p:cNvSpPr txBox="1"/>
          <p:nvPr/>
        </p:nvSpPr>
        <p:spPr>
          <a:xfrm>
            <a:off x="2346449" y="1453375"/>
            <a:ext cx="8190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rPr>
              <a:t>8%</a:t>
            </a:r>
            <a:endParaRPr b="1" sz="2400">
              <a:solidFill>
                <a:schemeClr val="accent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9" name="Google Shape;809;p27"/>
          <p:cNvSpPr txBox="1"/>
          <p:nvPr/>
        </p:nvSpPr>
        <p:spPr>
          <a:xfrm>
            <a:off x="2346449" y="2626575"/>
            <a:ext cx="8190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12%</a:t>
            </a:r>
            <a:endParaRPr b="1" sz="2400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0" name="Google Shape;810;p27"/>
          <p:cNvSpPr txBox="1"/>
          <p:nvPr/>
        </p:nvSpPr>
        <p:spPr>
          <a:xfrm>
            <a:off x="2346449" y="3799775"/>
            <a:ext cx="8190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9%</a:t>
            </a:r>
            <a:endParaRPr b="1" sz="24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1" name="Google Shape;811;p27"/>
          <p:cNvSpPr txBox="1"/>
          <p:nvPr/>
        </p:nvSpPr>
        <p:spPr>
          <a:xfrm>
            <a:off x="5978556" y="1453375"/>
            <a:ext cx="8190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15%</a:t>
            </a:r>
            <a:endParaRPr b="1" sz="24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2" name="Google Shape;812;p27"/>
          <p:cNvSpPr txBox="1"/>
          <p:nvPr/>
        </p:nvSpPr>
        <p:spPr>
          <a:xfrm>
            <a:off x="5978556" y="2626575"/>
            <a:ext cx="8190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12%</a:t>
            </a:r>
            <a:endParaRPr b="1" sz="240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3" name="Google Shape;813;p27"/>
          <p:cNvSpPr txBox="1"/>
          <p:nvPr/>
        </p:nvSpPr>
        <p:spPr>
          <a:xfrm>
            <a:off x="5978556" y="3799775"/>
            <a:ext cx="8190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10%</a:t>
            </a:r>
            <a:endParaRPr b="1" sz="24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28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How to Code Infographics</a:t>
            </a:r>
            <a:endParaRPr/>
          </a:p>
        </p:txBody>
      </p:sp>
      <p:sp>
        <p:nvSpPr>
          <p:cNvPr id="819" name="Google Shape;819;p28"/>
          <p:cNvSpPr txBox="1"/>
          <p:nvPr/>
        </p:nvSpPr>
        <p:spPr>
          <a:xfrm>
            <a:off x="3072000" y="4841650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template has been created by </a:t>
            </a:r>
            <a:r>
              <a:rPr b="1" lang="en" sz="8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endParaRPr b="1"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0" name="Google Shape;820;p28"/>
          <p:cNvSpPr/>
          <p:nvPr/>
        </p:nvSpPr>
        <p:spPr>
          <a:xfrm>
            <a:off x="2922250" y="1257506"/>
            <a:ext cx="3299700" cy="3299700"/>
          </a:xfrm>
          <a:prstGeom prst="blockArc">
            <a:avLst>
              <a:gd fmla="val 16241680" name="adj1"/>
              <a:gd fmla="val 72486" name="adj2"/>
              <a:gd fmla="val 15613" name="adj3"/>
            </a:avLst>
          </a:prstGeom>
          <a:solidFill>
            <a:schemeClr val="accent3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21" name="Google Shape;821;p28"/>
          <p:cNvSpPr/>
          <p:nvPr/>
        </p:nvSpPr>
        <p:spPr>
          <a:xfrm>
            <a:off x="2922250" y="1257519"/>
            <a:ext cx="3299700" cy="3299700"/>
          </a:xfrm>
          <a:prstGeom prst="blockArc">
            <a:avLst>
              <a:gd fmla="val 21565294" name="adj1"/>
              <a:gd fmla="val 5444690" name="adj2"/>
              <a:gd fmla="val 24647" name="adj3"/>
            </a:avLst>
          </a:prstGeom>
          <a:solidFill>
            <a:schemeClr val="accent4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22" name="Google Shape;822;p28"/>
          <p:cNvSpPr/>
          <p:nvPr/>
        </p:nvSpPr>
        <p:spPr>
          <a:xfrm>
            <a:off x="2922250" y="1257506"/>
            <a:ext cx="3299700" cy="3299700"/>
          </a:xfrm>
          <a:prstGeom prst="blockArc">
            <a:avLst>
              <a:gd fmla="val 5400000" name="adj1"/>
              <a:gd fmla="val 10819869" name="adj2"/>
              <a:gd fmla="val 15684" name="adj3"/>
            </a:avLst>
          </a:prstGeom>
          <a:solidFill>
            <a:schemeClr val="accent2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23" name="Google Shape;823;p28"/>
          <p:cNvSpPr/>
          <p:nvPr/>
        </p:nvSpPr>
        <p:spPr>
          <a:xfrm>
            <a:off x="2922250" y="1257506"/>
            <a:ext cx="3299700" cy="3299700"/>
          </a:xfrm>
          <a:prstGeom prst="blockArc">
            <a:avLst>
              <a:gd fmla="val 10818362" name="adj1"/>
              <a:gd fmla="val 16243395" name="adj2"/>
              <a:gd fmla="val 24370" name="adj3"/>
            </a:avLst>
          </a:prstGeom>
          <a:solidFill>
            <a:schemeClr val="accen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24" name="Google Shape;824;p28"/>
          <p:cNvSpPr txBox="1"/>
          <p:nvPr/>
        </p:nvSpPr>
        <p:spPr>
          <a:xfrm>
            <a:off x="452550" y="1579263"/>
            <a:ext cx="2031000" cy="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Mercury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825" name="Google Shape;825;p28"/>
          <p:cNvSpPr txBox="1"/>
          <p:nvPr/>
        </p:nvSpPr>
        <p:spPr>
          <a:xfrm>
            <a:off x="452550" y="1895763"/>
            <a:ext cx="2031000" cy="7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Mercury is the closest planet to the Sun and the smallest of them all</a:t>
            </a:r>
            <a:endParaRPr b="0" i="0" sz="1200" u="none" cap="none" strike="noStrike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26" name="Google Shape;826;p28"/>
          <p:cNvSpPr txBox="1"/>
          <p:nvPr/>
        </p:nvSpPr>
        <p:spPr>
          <a:xfrm>
            <a:off x="452550" y="3216063"/>
            <a:ext cx="2031000" cy="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Venus</a:t>
            </a:r>
            <a:endParaRPr b="0" i="0" sz="1600" u="none" cap="none" strike="noStrike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827" name="Google Shape;827;p28"/>
          <p:cNvSpPr txBox="1"/>
          <p:nvPr/>
        </p:nvSpPr>
        <p:spPr>
          <a:xfrm>
            <a:off x="452550" y="3532563"/>
            <a:ext cx="2031000" cy="7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Venus has a beautiful name and is the second planet from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28" name="Google Shape;828;p28"/>
          <p:cNvSpPr txBox="1"/>
          <p:nvPr/>
        </p:nvSpPr>
        <p:spPr>
          <a:xfrm>
            <a:off x="6660450" y="1579263"/>
            <a:ext cx="2031000" cy="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Earth</a:t>
            </a:r>
            <a:endParaRPr b="0" i="0" sz="1600" u="none" cap="none" strike="noStrike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829" name="Google Shape;829;p28"/>
          <p:cNvSpPr txBox="1"/>
          <p:nvPr/>
        </p:nvSpPr>
        <p:spPr>
          <a:xfrm>
            <a:off x="6660450" y="1895763"/>
            <a:ext cx="2031000" cy="7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Earth is the third planet from the Sun and the only one that harbors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30" name="Google Shape;830;p28"/>
          <p:cNvSpPr txBox="1"/>
          <p:nvPr/>
        </p:nvSpPr>
        <p:spPr>
          <a:xfrm>
            <a:off x="6660450" y="3216063"/>
            <a:ext cx="2031000" cy="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Mars</a:t>
            </a:r>
            <a:endParaRPr b="0" i="0" sz="1600" u="none" cap="none" strike="noStrike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831" name="Google Shape;831;p28"/>
          <p:cNvSpPr txBox="1"/>
          <p:nvPr/>
        </p:nvSpPr>
        <p:spPr>
          <a:xfrm>
            <a:off x="6660450" y="3532563"/>
            <a:ext cx="2031000" cy="7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Despite being red, Mars is actually a cold place. It’s full of iron oxide 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32" name="Google Shape;832;p28"/>
          <p:cNvSpPr/>
          <p:nvPr/>
        </p:nvSpPr>
        <p:spPr>
          <a:xfrm>
            <a:off x="2929788" y="1420819"/>
            <a:ext cx="768000" cy="768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33" name="Google Shape;833;p28"/>
          <p:cNvSpPr/>
          <p:nvPr/>
        </p:nvSpPr>
        <p:spPr>
          <a:xfrm>
            <a:off x="2929788" y="3624731"/>
            <a:ext cx="768000" cy="768000"/>
          </a:xfrm>
          <a:prstGeom prst="ellipse">
            <a:avLst/>
          </a:prstGeom>
          <a:solidFill>
            <a:schemeClr val="accent2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34" name="Google Shape;834;p28"/>
          <p:cNvSpPr/>
          <p:nvPr/>
        </p:nvSpPr>
        <p:spPr>
          <a:xfrm>
            <a:off x="5445013" y="3624731"/>
            <a:ext cx="768000" cy="768000"/>
          </a:xfrm>
          <a:prstGeom prst="ellipse">
            <a:avLst/>
          </a:prstGeom>
          <a:solidFill>
            <a:schemeClr val="accent4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35" name="Google Shape;835;p28"/>
          <p:cNvSpPr/>
          <p:nvPr/>
        </p:nvSpPr>
        <p:spPr>
          <a:xfrm>
            <a:off x="5445013" y="1420819"/>
            <a:ext cx="768000" cy="768000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836" name="Google Shape;836;p28"/>
          <p:cNvCxnSpPr>
            <a:stCxn id="824" idx="0"/>
            <a:endCxn id="832" idx="0"/>
          </p:cNvCxnSpPr>
          <p:nvPr/>
        </p:nvCxnSpPr>
        <p:spPr>
          <a:xfrm rot="-5400000">
            <a:off x="2311650" y="577263"/>
            <a:ext cx="158400" cy="1845600"/>
          </a:xfrm>
          <a:prstGeom prst="bentConnector3">
            <a:avLst>
              <a:gd fmla="val 250359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837" name="Google Shape;837;p28"/>
          <p:cNvCxnSpPr>
            <a:stCxn id="827" idx="2"/>
            <a:endCxn id="833" idx="4"/>
          </p:cNvCxnSpPr>
          <p:nvPr/>
        </p:nvCxnSpPr>
        <p:spPr>
          <a:xfrm flipH="1" rot="-5400000">
            <a:off x="2312250" y="3391263"/>
            <a:ext cx="157200" cy="1845600"/>
          </a:xfrm>
          <a:prstGeom prst="bentConnector3">
            <a:avLst>
              <a:gd fmla="val 251523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838" name="Google Shape;838;p28"/>
          <p:cNvCxnSpPr>
            <a:stCxn id="831" idx="2"/>
            <a:endCxn id="834" idx="4"/>
          </p:cNvCxnSpPr>
          <p:nvPr/>
        </p:nvCxnSpPr>
        <p:spPr>
          <a:xfrm rot="5400000">
            <a:off x="6673950" y="3390663"/>
            <a:ext cx="157200" cy="1846800"/>
          </a:xfrm>
          <a:prstGeom prst="bentConnector3">
            <a:avLst>
              <a:gd fmla="val 251523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839" name="Google Shape;839;p28"/>
          <p:cNvCxnSpPr>
            <a:stCxn id="828" idx="0"/>
            <a:endCxn id="835" idx="0"/>
          </p:cNvCxnSpPr>
          <p:nvPr/>
        </p:nvCxnSpPr>
        <p:spPr>
          <a:xfrm flipH="1" rot="5400000">
            <a:off x="6673350" y="576663"/>
            <a:ext cx="158400" cy="1846800"/>
          </a:xfrm>
          <a:prstGeom prst="bentConnector3">
            <a:avLst>
              <a:gd fmla="val 250359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grpSp>
        <p:nvGrpSpPr>
          <p:cNvPr id="840" name="Google Shape;840;p28"/>
          <p:cNvGrpSpPr/>
          <p:nvPr/>
        </p:nvGrpSpPr>
        <p:grpSpPr>
          <a:xfrm>
            <a:off x="5612237" y="3791380"/>
            <a:ext cx="433577" cy="434702"/>
            <a:chOff x="9337675" y="3243263"/>
            <a:chExt cx="611188" cy="612775"/>
          </a:xfrm>
        </p:grpSpPr>
        <p:sp>
          <p:nvSpPr>
            <p:cNvPr id="841" name="Google Shape;841;p28"/>
            <p:cNvSpPr/>
            <p:nvPr/>
          </p:nvSpPr>
          <p:spPr>
            <a:xfrm>
              <a:off x="9626600" y="3457575"/>
              <a:ext cx="34925" cy="117475"/>
            </a:xfrm>
            <a:custGeom>
              <a:rect b="b" l="l" r="r" t="t"/>
              <a:pathLst>
                <a:path extrusionOk="0" h="70" w="21">
                  <a:moveTo>
                    <a:pt x="11" y="0"/>
                  </a:moveTo>
                  <a:cubicBezTo>
                    <a:pt x="5" y="0"/>
                    <a:pt x="0" y="5"/>
                    <a:pt x="0" y="10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65"/>
                    <a:pt x="5" y="70"/>
                    <a:pt x="11" y="70"/>
                  </a:cubicBezTo>
                  <a:cubicBezTo>
                    <a:pt x="17" y="70"/>
                    <a:pt x="21" y="65"/>
                    <a:pt x="21" y="59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5"/>
                    <a:pt x="17" y="0"/>
                    <a:pt x="11" y="0"/>
                  </a:cubicBezTo>
                  <a:close/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2" name="Google Shape;842;p28"/>
            <p:cNvSpPr/>
            <p:nvPr/>
          </p:nvSpPr>
          <p:spPr>
            <a:xfrm>
              <a:off x="9626600" y="3619500"/>
              <a:ext cx="34925" cy="119063"/>
            </a:xfrm>
            <a:custGeom>
              <a:rect b="b" l="l" r="r" t="t"/>
              <a:pathLst>
                <a:path extrusionOk="0" h="71" w="21">
                  <a:moveTo>
                    <a:pt x="11" y="0"/>
                  </a:moveTo>
                  <a:cubicBezTo>
                    <a:pt x="5" y="0"/>
                    <a:pt x="0" y="5"/>
                    <a:pt x="0" y="11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6"/>
                    <a:pt x="5" y="71"/>
                    <a:pt x="11" y="71"/>
                  </a:cubicBezTo>
                  <a:cubicBezTo>
                    <a:pt x="17" y="71"/>
                    <a:pt x="21" y="66"/>
                    <a:pt x="21" y="60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5"/>
                    <a:pt x="17" y="0"/>
                    <a:pt x="11" y="0"/>
                  </a:cubicBezTo>
                  <a:close/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3" name="Google Shape;843;p28"/>
            <p:cNvSpPr/>
            <p:nvPr/>
          </p:nvSpPr>
          <p:spPr>
            <a:xfrm>
              <a:off x="9404350" y="3452813"/>
              <a:ext cx="192088" cy="139700"/>
            </a:xfrm>
            <a:custGeom>
              <a:rect b="b" l="l" r="r" t="t"/>
              <a:pathLst>
                <a:path extrusionOk="0" h="84" w="114">
                  <a:moveTo>
                    <a:pt x="110" y="4"/>
                  </a:moveTo>
                  <a:cubicBezTo>
                    <a:pt x="106" y="0"/>
                    <a:pt x="99" y="0"/>
                    <a:pt x="95" y="4"/>
                  </a:cubicBezTo>
                  <a:cubicBezTo>
                    <a:pt x="42" y="57"/>
                    <a:pt x="42" y="57"/>
                    <a:pt x="42" y="57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15" y="30"/>
                    <a:pt x="8" y="30"/>
                    <a:pt x="4" y="34"/>
                  </a:cubicBezTo>
                  <a:cubicBezTo>
                    <a:pt x="0" y="39"/>
                    <a:pt x="0" y="45"/>
                    <a:pt x="4" y="50"/>
                  </a:cubicBezTo>
                  <a:cubicBezTo>
                    <a:pt x="34" y="80"/>
                    <a:pt x="34" y="80"/>
                    <a:pt x="34" y="80"/>
                  </a:cubicBezTo>
                  <a:cubicBezTo>
                    <a:pt x="38" y="84"/>
                    <a:pt x="45" y="84"/>
                    <a:pt x="49" y="80"/>
                  </a:cubicBezTo>
                  <a:cubicBezTo>
                    <a:pt x="110" y="19"/>
                    <a:pt x="110" y="19"/>
                    <a:pt x="110" y="19"/>
                  </a:cubicBezTo>
                  <a:cubicBezTo>
                    <a:pt x="114" y="15"/>
                    <a:pt x="114" y="8"/>
                    <a:pt x="110" y="4"/>
                  </a:cubicBezTo>
                  <a:close/>
                  <a:moveTo>
                    <a:pt x="110" y="4"/>
                  </a:moveTo>
                  <a:cubicBezTo>
                    <a:pt x="110" y="4"/>
                    <a:pt x="110" y="4"/>
                    <a:pt x="110" y="4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4" name="Google Shape;844;p28"/>
            <p:cNvSpPr/>
            <p:nvPr/>
          </p:nvSpPr>
          <p:spPr>
            <a:xfrm>
              <a:off x="9717088" y="3452813"/>
              <a:ext cx="139700" cy="139700"/>
            </a:xfrm>
            <a:custGeom>
              <a:rect b="b" l="l" r="r" t="t"/>
              <a:pathLst>
                <a:path extrusionOk="0" h="84" w="84">
                  <a:moveTo>
                    <a:pt x="4" y="80"/>
                  </a:moveTo>
                  <a:cubicBezTo>
                    <a:pt x="9" y="84"/>
                    <a:pt x="15" y="84"/>
                    <a:pt x="20" y="80"/>
                  </a:cubicBezTo>
                  <a:cubicBezTo>
                    <a:pt x="42" y="57"/>
                    <a:pt x="42" y="57"/>
                    <a:pt x="42" y="57"/>
                  </a:cubicBezTo>
                  <a:cubicBezTo>
                    <a:pt x="65" y="80"/>
                    <a:pt x="65" y="80"/>
                    <a:pt x="65" y="80"/>
                  </a:cubicBezTo>
                  <a:cubicBezTo>
                    <a:pt x="69" y="84"/>
                    <a:pt x="76" y="84"/>
                    <a:pt x="80" y="80"/>
                  </a:cubicBezTo>
                  <a:cubicBezTo>
                    <a:pt x="84" y="76"/>
                    <a:pt x="84" y="69"/>
                    <a:pt x="80" y="65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4" y="15"/>
                    <a:pt x="84" y="8"/>
                    <a:pt x="80" y="4"/>
                  </a:cubicBezTo>
                  <a:cubicBezTo>
                    <a:pt x="76" y="0"/>
                    <a:pt x="69" y="0"/>
                    <a:pt x="65" y="4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15" y="0"/>
                    <a:pt x="9" y="0"/>
                    <a:pt x="4" y="4"/>
                  </a:cubicBezTo>
                  <a:cubicBezTo>
                    <a:pt x="0" y="8"/>
                    <a:pt x="0" y="15"/>
                    <a:pt x="4" y="19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4" y="65"/>
                    <a:pt x="4" y="65"/>
                    <a:pt x="4" y="65"/>
                  </a:cubicBezTo>
                  <a:cubicBezTo>
                    <a:pt x="0" y="69"/>
                    <a:pt x="0" y="76"/>
                    <a:pt x="4" y="80"/>
                  </a:cubicBezTo>
                  <a:close/>
                  <a:moveTo>
                    <a:pt x="4" y="80"/>
                  </a:moveTo>
                  <a:cubicBezTo>
                    <a:pt x="4" y="80"/>
                    <a:pt x="4" y="80"/>
                    <a:pt x="4" y="8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5" name="Google Shape;845;p28"/>
            <p:cNvSpPr/>
            <p:nvPr/>
          </p:nvSpPr>
          <p:spPr>
            <a:xfrm>
              <a:off x="9409113" y="3633788"/>
              <a:ext cx="179388" cy="36513"/>
            </a:xfrm>
            <a:custGeom>
              <a:rect b="b" l="l" r="r" t="t"/>
              <a:pathLst>
                <a:path extrusionOk="0" h="22" w="107">
                  <a:moveTo>
                    <a:pt x="97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2"/>
                    <a:pt x="11" y="22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103" y="22"/>
                    <a:pt x="107" y="17"/>
                    <a:pt x="107" y="11"/>
                  </a:cubicBezTo>
                  <a:cubicBezTo>
                    <a:pt x="107" y="5"/>
                    <a:pt x="103" y="0"/>
                    <a:pt x="97" y="0"/>
                  </a:cubicBezTo>
                  <a:close/>
                  <a:moveTo>
                    <a:pt x="97" y="0"/>
                  </a:moveTo>
                  <a:cubicBezTo>
                    <a:pt x="97" y="0"/>
                    <a:pt x="97" y="0"/>
                    <a:pt x="97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6" name="Google Shape;846;p28"/>
            <p:cNvSpPr/>
            <p:nvPr/>
          </p:nvSpPr>
          <p:spPr>
            <a:xfrm>
              <a:off x="9409113" y="3705225"/>
              <a:ext cx="179388" cy="34925"/>
            </a:xfrm>
            <a:custGeom>
              <a:rect b="b" l="l" r="r" t="t"/>
              <a:pathLst>
                <a:path extrusionOk="0" h="21" w="107">
                  <a:moveTo>
                    <a:pt x="97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1"/>
                    <a:pt x="11" y="21"/>
                  </a:cubicBezTo>
                  <a:cubicBezTo>
                    <a:pt x="97" y="21"/>
                    <a:pt x="97" y="21"/>
                    <a:pt x="97" y="21"/>
                  </a:cubicBezTo>
                  <a:cubicBezTo>
                    <a:pt x="103" y="21"/>
                    <a:pt x="107" y="17"/>
                    <a:pt x="107" y="11"/>
                  </a:cubicBezTo>
                  <a:cubicBezTo>
                    <a:pt x="107" y="5"/>
                    <a:pt x="103" y="0"/>
                    <a:pt x="97" y="0"/>
                  </a:cubicBezTo>
                  <a:close/>
                  <a:moveTo>
                    <a:pt x="97" y="0"/>
                  </a:moveTo>
                  <a:cubicBezTo>
                    <a:pt x="97" y="0"/>
                    <a:pt x="97" y="0"/>
                    <a:pt x="97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28"/>
            <p:cNvSpPr/>
            <p:nvPr/>
          </p:nvSpPr>
          <p:spPr>
            <a:xfrm>
              <a:off x="9698038" y="3633788"/>
              <a:ext cx="179388" cy="36513"/>
            </a:xfrm>
            <a:custGeom>
              <a:rect b="b" l="l" r="r" t="t"/>
              <a:pathLst>
                <a:path extrusionOk="0" h="22" w="107">
                  <a:moveTo>
                    <a:pt x="10" y="22"/>
                  </a:moveTo>
                  <a:cubicBezTo>
                    <a:pt x="96" y="22"/>
                    <a:pt x="96" y="22"/>
                    <a:pt x="96" y="22"/>
                  </a:cubicBezTo>
                  <a:cubicBezTo>
                    <a:pt x="102" y="22"/>
                    <a:pt x="107" y="17"/>
                    <a:pt x="107" y="11"/>
                  </a:cubicBezTo>
                  <a:cubicBezTo>
                    <a:pt x="107" y="5"/>
                    <a:pt x="102" y="0"/>
                    <a:pt x="96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2"/>
                    <a:pt x="10" y="22"/>
                  </a:cubicBezTo>
                  <a:close/>
                  <a:moveTo>
                    <a:pt x="10" y="22"/>
                  </a:moveTo>
                  <a:cubicBezTo>
                    <a:pt x="10" y="22"/>
                    <a:pt x="10" y="22"/>
                    <a:pt x="10" y="22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8" name="Google Shape;848;p28"/>
            <p:cNvSpPr/>
            <p:nvPr/>
          </p:nvSpPr>
          <p:spPr>
            <a:xfrm>
              <a:off x="9698038" y="3705225"/>
              <a:ext cx="179388" cy="34925"/>
            </a:xfrm>
            <a:custGeom>
              <a:rect b="b" l="l" r="r" t="t"/>
              <a:pathLst>
                <a:path extrusionOk="0" h="21" w="107">
                  <a:moveTo>
                    <a:pt x="10" y="21"/>
                  </a:moveTo>
                  <a:cubicBezTo>
                    <a:pt x="96" y="21"/>
                    <a:pt x="96" y="21"/>
                    <a:pt x="96" y="21"/>
                  </a:cubicBezTo>
                  <a:cubicBezTo>
                    <a:pt x="102" y="21"/>
                    <a:pt x="107" y="17"/>
                    <a:pt x="107" y="11"/>
                  </a:cubicBezTo>
                  <a:cubicBezTo>
                    <a:pt x="107" y="5"/>
                    <a:pt x="102" y="0"/>
                    <a:pt x="96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1"/>
                    <a:pt x="10" y="21"/>
                  </a:cubicBezTo>
                  <a:close/>
                  <a:moveTo>
                    <a:pt x="10" y="21"/>
                  </a:moveTo>
                  <a:cubicBezTo>
                    <a:pt x="10" y="21"/>
                    <a:pt x="10" y="21"/>
                    <a:pt x="10" y="21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9" name="Google Shape;849;p28"/>
            <p:cNvSpPr/>
            <p:nvPr/>
          </p:nvSpPr>
          <p:spPr>
            <a:xfrm>
              <a:off x="9337675" y="3243263"/>
              <a:ext cx="611188" cy="612775"/>
            </a:xfrm>
            <a:custGeom>
              <a:rect b="b" l="l" r="r" t="t"/>
              <a:pathLst>
                <a:path extrusionOk="0" h="366" w="365">
                  <a:moveTo>
                    <a:pt x="326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17" y="0"/>
                    <a:pt x="0" y="18"/>
                    <a:pt x="0" y="40"/>
                  </a:cubicBezTo>
                  <a:cubicBezTo>
                    <a:pt x="0" y="327"/>
                    <a:pt x="0" y="327"/>
                    <a:pt x="0" y="327"/>
                  </a:cubicBezTo>
                  <a:cubicBezTo>
                    <a:pt x="0" y="348"/>
                    <a:pt x="17" y="366"/>
                    <a:pt x="39" y="366"/>
                  </a:cubicBezTo>
                  <a:cubicBezTo>
                    <a:pt x="326" y="366"/>
                    <a:pt x="326" y="366"/>
                    <a:pt x="326" y="366"/>
                  </a:cubicBezTo>
                  <a:cubicBezTo>
                    <a:pt x="348" y="366"/>
                    <a:pt x="365" y="348"/>
                    <a:pt x="365" y="327"/>
                  </a:cubicBezTo>
                  <a:cubicBezTo>
                    <a:pt x="365" y="40"/>
                    <a:pt x="365" y="40"/>
                    <a:pt x="365" y="40"/>
                  </a:cubicBezTo>
                  <a:cubicBezTo>
                    <a:pt x="365" y="18"/>
                    <a:pt x="348" y="0"/>
                    <a:pt x="326" y="0"/>
                  </a:cubicBezTo>
                  <a:close/>
                  <a:moveTo>
                    <a:pt x="21" y="40"/>
                  </a:moveTo>
                  <a:cubicBezTo>
                    <a:pt x="21" y="30"/>
                    <a:pt x="29" y="22"/>
                    <a:pt x="39" y="22"/>
                  </a:cubicBezTo>
                  <a:cubicBezTo>
                    <a:pt x="258" y="22"/>
                    <a:pt x="258" y="22"/>
                    <a:pt x="258" y="22"/>
                  </a:cubicBezTo>
                  <a:cubicBezTo>
                    <a:pt x="258" y="57"/>
                    <a:pt x="258" y="57"/>
                    <a:pt x="258" y="57"/>
                  </a:cubicBezTo>
                  <a:cubicBezTo>
                    <a:pt x="21" y="57"/>
                    <a:pt x="21" y="57"/>
                    <a:pt x="21" y="57"/>
                  </a:cubicBezTo>
                  <a:lnTo>
                    <a:pt x="21" y="40"/>
                  </a:lnTo>
                  <a:close/>
                  <a:moveTo>
                    <a:pt x="344" y="327"/>
                  </a:moveTo>
                  <a:cubicBezTo>
                    <a:pt x="344" y="337"/>
                    <a:pt x="336" y="345"/>
                    <a:pt x="326" y="345"/>
                  </a:cubicBezTo>
                  <a:cubicBezTo>
                    <a:pt x="193" y="345"/>
                    <a:pt x="193" y="345"/>
                    <a:pt x="193" y="345"/>
                  </a:cubicBezTo>
                  <a:cubicBezTo>
                    <a:pt x="193" y="334"/>
                    <a:pt x="193" y="334"/>
                    <a:pt x="193" y="334"/>
                  </a:cubicBezTo>
                  <a:cubicBezTo>
                    <a:pt x="193" y="328"/>
                    <a:pt x="189" y="323"/>
                    <a:pt x="183" y="323"/>
                  </a:cubicBezTo>
                  <a:cubicBezTo>
                    <a:pt x="177" y="323"/>
                    <a:pt x="172" y="328"/>
                    <a:pt x="172" y="334"/>
                  </a:cubicBezTo>
                  <a:cubicBezTo>
                    <a:pt x="172" y="345"/>
                    <a:pt x="172" y="345"/>
                    <a:pt x="172" y="345"/>
                  </a:cubicBezTo>
                  <a:cubicBezTo>
                    <a:pt x="39" y="345"/>
                    <a:pt x="39" y="345"/>
                    <a:pt x="39" y="345"/>
                  </a:cubicBezTo>
                  <a:cubicBezTo>
                    <a:pt x="29" y="345"/>
                    <a:pt x="21" y="337"/>
                    <a:pt x="21" y="327"/>
                  </a:cubicBezTo>
                  <a:cubicBezTo>
                    <a:pt x="21" y="79"/>
                    <a:pt x="21" y="79"/>
                    <a:pt x="21" y="79"/>
                  </a:cubicBezTo>
                  <a:cubicBezTo>
                    <a:pt x="172" y="79"/>
                    <a:pt x="172" y="79"/>
                    <a:pt x="172" y="79"/>
                  </a:cubicBezTo>
                  <a:cubicBezTo>
                    <a:pt x="172" y="90"/>
                    <a:pt x="172" y="90"/>
                    <a:pt x="172" y="90"/>
                  </a:cubicBezTo>
                  <a:cubicBezTo>
                    <a:pt x="172" y="96"/>
                    <a:pt x="177" y="100"/>
                    <a:pt x="183" y="100"/>
                  </a:cubicBezTo>
                  <a:cubicBezTo>
                    <a:pt x="189" y="100"/>
                    <a:pt x="193" y="96"/>
                    <a:pt x="193" y="90"/>
                  </a:cubicBezTo>
                  <a:cubicBezTo>
                    <a:pt x="193" y="79"/>
                    <a:pt x="193" y="79"/>
                    <a:pt x="193" y="79"/>
                  </a:cubicBezTo>
                  <a:cubicBezTo>
                    <a:pt x="344" y="79"/>
                    <a:pt x="344" y="79"/>
                    <a:pt x="344" y="79"/>
                  </a:cubicBezTo>
                  <a:lnTo>
                    <a:pt x="344" y="327"/>
                  </a:lnTo>
                  <a:close/>
                  <a:moveTo>
                    <a:pt x="344" y="57"/>
                  </a:moveTo>
                  <a:cubicBezTo>
                    <a:pt x="280" y="57"/>
                    <a:pt x="280" y="57"/>
                    <a:pt x="280" y="57"/>
                  </a:cubicBezTo>
                  <a:cubicBezTo>
                    <a:pt x="280" y="22"/>
                    <a:pt x="280" y="22"/>
                    <a:pt x="280" y="22"/>
                  </a:cubicBezTo>
                  <a:cubicBezTo>
                    <a:pt x="326" y="22"/>
                    <a:pt x="326" y="22"/>
                    <a:pt x="326" y="22"/>
                  </a:cubicBezTo>
                  <a:cubicBezTo>
                    <a:pt x="336" y="22"/>
                    <a:pt x="344" y="30"/>
                    <a:pt x="344" y="40"/>
                  </a:cubicBezTo>
                  <a:lnTo>
                    <a:pt x="344" y="57"/>
                  </a:lnTo>
                  <a:close/>
                  <a:moveTo>
                    <a:pt x="344" y="57"/>
                  </a:moveTo>
                  <a:cubicBezTo>
                    <a:pt x="344" y="57"/>
                    <a:pt x="344" y="57"/>
                    <a:pt x="344" y="57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50" name="Google Shape;850;p28"/>
          <p:cNvGrpSpPr/>
          <p:nvPr/>
        </p:nvGrpSpPr>
        <p:grpSpPr>
          <a:xfrm>
            <a:off x="3104193" y="3806297"/>
            <a:ext cx="434702" cy="435829"/>
            <a:chOff x="6115050" y="2274888"/>
            <a:chExt cx="612775" cy="614363"/>
          </a:xfrm>
        </p:grpSpPr>
        <p:sp>
          <p:nvSpPr>
            <p:cNvPr id="851" name="Google Shape;851;p28"/>
            <p:cNvSpPr/>
            <p:nvPr/>
          </p:nvSpPr>
          <p:spPr>
            <a:xfrm>
              <a:off x="6307138" y="2328863"/>
              <a:ext cx="179388" cy="215900"/>
            </a:xfrm>
            <a:custGeom>
              <a:rect b="b" l="l" r="r" t="t"/>
              <a:pathLst>
                <a:path extrusionOk="0" h="129" w="107">
                  <a:moveTo>
                    <a:pt x="53" y="129"/>
                  </a:moveTo>
                  <a:cubicBezTo>
                    <a:pt x="68" y="129"/>
                    <a:pt x="82" y="122"/>
                    <a:pt x="92" y="109"/>
                  </a:cubicBezTo>
                  <a:cubicBezTo>
                    <a:pt x="101" y="97"/>
                    <a:pt x="107" y="81"/>
                    <a:pt x="107" y="65"/>
                  </a:cubicBezTo>
                  <a:cubicBezTo>
                    <a:pt x="107" y="48"/>
                    <a:pt x="101" y="32"/>
                    <a:pt x="92" y="20"/>
                  </a:cubicBezTo>
                  <a:cubicBezTo>
                    <a:pt x="82" y="7"/>
                    <a:pt x="68" y="0"/>
                    <a:pt x="53" y="0"/>
                  </a:cubicBezTo>
                  <a:cubicBezTo>
                    <a:pt x="38" y="0"/>
                    <a:pt x="25" y="7"/>
                    <a:pt x="15" y="20"/>
                  </a:cubicBezTo>
                  <a:cubicBezTo>
                    <a:pt x="5" y="32"/>
                    <a:pt x="0" y="48"/>
                    <a:pt x="0" y="65"/>
                  </a:cubicBezTo>
                  <a:cubicBezTo>
                    <a:pt x="0" y="81"/>
                    <a:pt x="5" y="97"/>
                    <a:pt x="15" y="109"/>
                  </a:cubicBezTo>
                  <a:cubicBezTo>
                    <a:pt x="25" y="122"/>
                    <a:pt x="38" y="129"/>
                    <a:pt x="53" y="129"/>
                  </a:cubicBezTo>
                  <a:close/>
                  <a:moveTo>
                    <a:pt x="53" y="22"/>
                  </a:moveTo>
                  <a:cubicBezTo>
                    <a:pt x="71" y="22"/>
                    <a:pt x="85" y="41"/>
                    <a:pt x="85" y="65"/>
                  </a:cubicBezTo>
                  <a:cubicBezTo>
                    <a:pt x="85" y="88"/>
                    <a:pt x="71" y="108"/>
                    <a:pt x="53" y="108"/>
                  </a:cubicBezTo>
                  <a:cubicBezTo>
                    <a:pt x="35" y="108"/>
                    <a:pt x="21" y="88"/>
                    <a:pt x="21" y="65"/>
                  </a:cubicBezTo>
                  <a:cubicBezTo>
                    <a:pt x="21" y="41"/>
                    <a:pt x="35" y="22"/>
                    <a:pt x="53" y="22"/>
                  </a:cubicBezTo>
                  <a:close/>
                  <a:moveTo>
                    <a:pt x="53" y="22"/>
                  </a:moveTo>
                  <a:cubicBezTo>
                    <a:pt x="53" y="22"/>
                    <a:pt x="53" y="22"/>
                    <a:pt x="53" y="22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2" name="Google Shape;852;p28"/>
            <p:cNvSpPr/>
            <p:nvPr/>
          </p:nvSpPr>
          <p:spPr>
            <a:xfrm>
              <a:off x="6529388" y="2419350"/>
              <a:ext cx="71438" cy="34925"/>
            </a:xfrm>
            <a:custGeom>
              <a:rect b="b" l="l" r="r" t="t"/>
              <a:pathLst>
                <a:path extrusionOk="0" h="21" w="43">
                  <a:moveTo>
                    <a:pt x="10" y="21"/>
                  </a:moveTo>
                  <a:cubicBezTo>
                    <a:pt x="32" y="21"/>
                    <a:pt x="32" y="21"/>
                    <a:pt x="32" y="21"/>
                  </a:cubicBezTo>
                  <a:cubicBezTo>
                    <a:pt x="38" y="21"/>
                    <a:pt x="43" y="17"/>
                    <a:pt x="43" y="11"/>
                  </a:cubicBezTo>
                  <a:cubicBezTo>
                    <a:pt x="43" y="5"/>
                    <a:pt x="38" y="0"/>
                    <a:pt x="32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1"/>
                    <a:pt x="10" y="21"/>
                  </a:cubicBezTo>
                  <a:close/>
                  <a:moveTo>
                    <a:pt x="10" y="21"/>
                  </a:moveTo>
                  <a:cubicBezTo>
                    <a:pt x="10" y="21"/>
                    <a:pt x="10" y="21"/>
                    <a:pt x="10" y="21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3" name="Google Shape;853;p28"/>
            <p:cNvSpPr/>
            <p:nvPr/>
          </p:nvSpPr>
          <p:spPr>
            <a:xfrm>
              <a:off x="6194425" y="2419350"/>
              <a:ext cx="71438" cy="34925"/>
            </a:xfrm>
            <a:custGeom>
              <a:rect b="b" l="l" r="r" t="t"/>
              <a:pathLst>
                <a:path extrusionOk="0" h="21" w="43">
                  <a:moveTo>
                    <a:pt x="32" y="21"/>
                  </a:moveTo>
                  <a:cubicBezTo>
                    <a:pt x="38" y="21"/>
                    <a:pt x="43" y="17"/>
                    <a:pt x="43" y="11"/>
                  </a:cubicBezTo>
                  <a:cubicBezTo>
                    <a:pt x="43" y="5"/>
                    <a:pt x="38" y="0"/>
                    <a:pt x="32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1"/>
                    <a:pt x="10" y="21"/>
                  </a:cubicBezTo>
                  <a:lnTo>
                    <a:pt x="32" y="21"/>
                  </a:lnTo>
                  <a:close/>
                  <a:moveTo>
                    <a:pt x="32" y="21"/>
                  </a:moveTo>
                  <a:cubicBezTo>
                    <a:pt x="32" y="21"/>
                    <a:pt x="32" y="21"/>
                    <a:pt x="32" y="21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4" name="Google Shape;854;p28"/>
            <p:cNvSpPr/>
            <p:nvPr/>
          </p:nvSpPr>
          <p:spPr>
            <a:xfrm>
              <a:off x="6378575" y="2400300"/>
              <a:ext cx="36513" cy="73025"/>
            </a:xfrm>
            <a:custGeom>
              <a:rect b="b" l="l" r="r" t="t"/>
              <a:pathLst>
                <a:path extrusionOk="0" h="43" w="22">
                  <a:moveTo>
                    <a:pt x="11" y="43"/>
                  </a:moveTo>
                  <a:cubicBezTo>
                    <a:pt x="17" y="43"/>
                    <a:pt x="22" y="38"/>
                    <a:pt x="22" y="32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5"/>
                    <a:pt x="17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8"/>
                    <a:pt x="5" y="43"/>
                    <a:pt x="11" y="43"/>
                  </a:cubicBezTo>
                  <a:close/>
                  <a:moveTo>
                    <a:pt x="11" y="43"/>
                  </a:moveTo>
                  <a:cubicBezTo>
                    <a:pt x="11" y="43"/>
                    <a:pt x="11" y="43"/>
                    <a:pt x="11" y="43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5" name="Google Shape;855;p28"/>
            <p:cNvSpPr/>
            <p:nvPr/>
          </p:nvSpPr>
          <p:spPr>
            <a:xfrm>
              <a:off x="6115050" y="2274888"/>
              <a:ext cx="612775" cy="614363"/>
            </a:xfrm>
            <a:custGeom>
              <a:rect b="b" l="l" r="r" t="t"/>
              <a:pathLst>
                <a:path extrusionOk="0" h="366" w="366">
                  <a:moveTo>
                    <a:pt x="336" y="220"/>
                  </a:moveTo>
                  <a:cubicBezTo>
                    <a:pt x="336" y="11"/>
                    <a:pt x="336" y="11"/>
                    <a:pt x="336" y="11"/>
                  </a:cubicBezTo>
                  <a:cubicBezTo>
                    <a:pt x="336" y="5"/>
                    <a:pt x="331" y="0"/>
                    <a:pt x="325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7"/>
                    <a:pt x="5" y="322"/>
                    <a:pt x="11" y="322"/>
                  </a:cubicBezTo>
                  <a:cubicBezTo>
                    <a:pt x="211" y="322"/>
                    <a:pt x="211" y="322"/>
                    <a:pt x="211" y="322"/>
                  </a:cubicBezTo>
                  <a:cubicBezTo>
                    <a:pt x="225" y="348"/>
                    <a:pt x="252" y="366"/>
                    <a:pt x="284" y="366"/>
                  </a:cubicBezTo>
                  <a:cubicBezTo>
                    <a:pt x="329" y="366"/>
                    <a:pt x="366" y="329"/>
                    <a:pt x="366" y="284"/>
                  </a:cubicBezTo>
                  <a:cubicBezTo>
                    <a:pt x="366" y="258"/>
                    <a:pt x="354" y="236"/>
                    <a:pt x="336" y="220"/>
                  </a:cubicBezTo>
                  <a:close/>
                  <a:moveTo>
                    <a:pt x="315" y="22"/>
                  </a:moveTo>
                  <a:cubicBezTo>
                    <a:pt x="315" y="49"/>
                    <a:pt x="315" y="49"/>
                    <a:pt x="315" y="49"/>
                  </a:cubicBezTo>
                  <a:cubicBezTo>
                    <a:pt x="302" y="45"/>
                    <a:pt x="291" y="35"/>
                    <a:pt x="288" y="22"/>
                  </a:cubicBezTo>
                  <a:lnTo>
                    <a:pt x="315" y="22"/>
                  </a:lnTo>
                  <a:close/>
                  <a:moveTo>
                    <a:pt x="22" y="22"/>
                  </a:moveTo>
                  <a:cubicBezTo>
                    <a:pt x="49" y="22"/>
                    <a:pt x="49" y="22"/>
                    <a:pt x="49" y="22"/>
                  </a:cubicBezTo>
                  <a:cubicBezTo>
                    <a:pt x="45" y="35"/>
                    <a:pt x="35" y="45"/>
                    <a:pt x="22" y="49"/>
                  </a:cubicBezTo>
                  <a:lnTo>
                    <a:pt x="22" y="22"/>
                  </a:lnTo>
                  <a:close/>
                  <a:moveTo>
                    <a:pt x="22" y="71"/>
                  </a:moveTo>
                  <a:cubicBezTo>
                    <a:pt x="47" y="66"/>
                    <a:pt x="66" y="47"/>
                    <a:pt x="71" y="22"/>
                  </a:cubicBezTo>
                  <a:cubicBezTo>
                    <a:pt x="266" y="22"/>
                    <a:pt x="266" y="22"/>
                    <a:pt x="266" y="22"/>
                  </a:cubicBezTo>
                  <a:cubicBezTo>
                    <a:pt x="270" y="47"/>
                    <a:pt x="290" y="66"/>
                    <a:pt x="315" y="71"/>
                  </a:cubicBezTo>
                  <a:cubicBezTo>
                    <a:pt x="315" y="123"/>
                    <a:pt x="315" y="123"/>
                    <a:pt x="315" y="123"/>
                  </a:cubicBezTo>
                  <a:cubicBezTo>
                    <a:pt x="290" y="127"/>
                    <a:pt x="270" y="147"/>
                    <a:pt x="266" y="172"/>
                  </a:cubicBezTo>
                  <a:cubicBezTo>
                    <a:pt x="71" y="172"/>
                    <a:pt x="71" y="172"/>
                    <a:pt x="71" y="172"/>
                  </a:cubicBezTo>
                  <a:cubicBezTo>
                    <a:pt x="66" y="147"/>
                    <a:pt x="47" y="127"/>
                    <a:pt x="22" y="123"/>
                  </a:cubicBezTo>
                  <a:lnTo>
                    <a:pt x="22" y="71"/>
                  </a:lnTo>
                  <a:close/>
                  <a:moveTo>
                    <a:pt x="315" y="145"/>
                  </a:moveTo>
                  <a:cubicBezTo>
                    <a:pt x="315" y="172"/>
                    <a:pt x="315" y="172"/>
                    <a:pt x="315" y="172"/>
                  </a:cubicBezTo>
                  <a:cubicBezTo>
                    <a:pt x="288" y="172"/>
                    <a:pt x="288" y="172"/>
                    <a:pt x="288" y="172"/>
                  </a:cubicBezTo>
                  <a:cubicBezTo>
                    <a:pt x="291" y="159"/>
                    <a:pt x="302" y="148"/>
                    <a:pt x="315" y="145"/>
                  </a:cubicBezTo>
                  <a:close/>
                  <a:moveTo>
                    <a:pt x="22" y="145"/>
                  </a:moveTo>
                  <a:cubicBezTo>
                    <a:pt x="35" y="148"/>
                    <a:pt x="45" y="159"/>
                    <a:pt x="49" y="172"/>
                  </a:cubicBezTo>
                  <a:cubicBezTo>
                    <a:pt x="22" y="172"/>
                    <a:pt x="22" y="172"/>
                    <a:pt x="22" y="172"/>
                  </a:cubicBezTo>
                  <a:lnTo>
                    <a:pt x="22" y="145"/>
                  </a:lnTo>
                  <a:close/>
                  <a:moveTo>
                    <a:pt x="22" y="193"/>
                  </a:moveTo>
                  <a:cubicBezTo>
                    <a:pt x="315" y="193"/>
                    <a:pt x="315" y="193"/>
                    <a:pt x="315" y="193"/>
                  </a:cubicBezTo>
                  <a:cubicBezTo>
                    <a:pt x="315" y="208"/>
                    <a:pt x="315" y="208"/>
                    <a:pt x="315" y="208"/>
                  </a:cubicBezTo>
                  <a:cubicBezTo>
                    <a:pt x="305" y="204"/>
                    <a:pt x="295" y="202"/>
                    <a:pt x="284" y="202"/>
                  </a:cubicBezTo>
                  <a:cubicBezTo>
                    <a:pt x="268" y="202"/>
                    <a:pt x="253" y="206"/>
                    <a:pt x="240" y="215"/>
                  </a:cubicBezTo>
                  <a:cubicBezTo>
                    <a:pt x="22" y="215"/>
                    <a:pt x="22" y="215"/>
                    <a:pt x="22" y="215"/>
                  </a:cubicBezTo>
                  <a:lnTo>
                    <a:pt x="22" y="193"/>
                  </a:lnTo>
                  <a:close/>
                  <a:moveTo>
                    <a:pt x="22" y="300"/>
                  </a:moveTo>
                  <a:cubicBezTo>
                    <a:pt x="22" y="279"/>
                    <a:pt x="22" y="279"/>
                    <a:pt x="22" y="279"/>
                  </a:cubicBezTo>
                  <a:cubicBezTo>
                    <a:pt x="202" y="279"/>
                    <a:pt x="202" y="279"/>
                    <a:pt x="202" y="279"/>
                  </a:cubicBezTo>
                  <a:cubicBezTo>
                    <a:pt x="202" y="281"/>
                    <a:pt x="202" y="282"/>
                    <a:pt x="202" y="284"/>
                  </a:cubicBezTo>
                  <a:cubicBezTo>
                    <a:pt x="202" y="289"/>
                    <a:pt x="202" y="295"/>
                    <a:pt x="203" y="300"/>
                  </a:cubicBezTo>
                  <a:lnTo>
                    <a:pt x="22" y="300"/>
                  </a:lnTo>
                  <a:close/>
                  <a:moveTo>
                    <a:pt x="206" y="257"/>
                  </a:moveTo>
                  <a:cubicBezTo>
                    <a:pt x="22" y="257"/>
                    <a:pt x="22" y="257"/>
                    <a:pt x="22" y="257"/>
                  </a:cubicBezTo>
                  <a:cubicBezTo>
                    <a:pt x="22" y="236"/>
                    <a:pt x="22" y="236"/>
                    <a:pt x="22" y="236"/>
                  </a:cubicBezTo>
                  <a:cubicBezTo>
                    <a:pt x="217" y="236"/>
                    <a:pt x="217" y="236"/>
                    <a:pt x="217" y="236"/>
                  </a:cubicBezTo>
                  <a:cubicBezTo>
                    <a:pt x="213" y="243"/>
                    <a:pt x="209" y="250"/>
                    <a:pt x="206" y="257"/>
                  </a:cubicBezTo>
                  <a:close/>
                  <a:moveTo>
                    <a:pt x="284" y="345"/>
                  </a:moveTo>
                  <a:cubicBezTo>
                    <a:pt x="250" y="345"/>
                    <a:pt x="223" y="317"/>
                    <a:pt x="223" y="284"/>
                  </a:cubicBezTo>
                  <a:cubicBezTo>
                    <a:pt x="223" y="250"/>
                    <a:pt x="250" y="223"/>
                    <a:pt x="284" y="223"/>
                  </a:cubicBezTo>
                  <a:cubicBezTo>
                    <a:pt x="317" y="223"/>
                    <a:pt x="345" y="250"/>
                    <a:pt x="345" y="284"/>
                  </a:cubicBezTo>
                  <a:cubicBezTo>
                    <a:pt x="345" y="317"/>
                    <a:pt x="317" y="345"/>
                    <a:pt x="284" y="345"/>
                  </a:cubicBezTo>
                  <a:close/>
                  <a:moveTo>
                    <a:pt x="284" y="345"/>
                  </a:moveTo>
                  <a:cubicBezTo>
                    <a:pt x="284" y="345"/>
                    <a:pt x="284" y="345"/>
                    <a:pt x="284" y="345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6" name="Google Shape;856;p28"/>
            <p:cNvSpPr/>
            <p:nvPr/>
          </p:nvSpPr>
          <p:spPr>
            <a:xfrm>
              <a:off x="6545263" y="2660650"/>
              <a:ext cx="93663" cy="179388"/>
            </a:xfrm>
            <a:custGeom>
              <a:rect b="b" l="l" r="r" t="t"/>
              <a:pathLst>
                <a:path extrusionOk="0" h="107" w="56">
                  <a:moveTo>
                    <a:pt x="37" y="47"/>
                  </a:moveTo>
                  <a:cubicBezTo>
                    <a:pt x="36" y="46"/>
                    <a:pt x="35" y="46"/>
                    <a:pt x="34" y="46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8" y="27"/>
                    <a:pt x="38" y="29"/>
                    <a:pt x="42" y="29"/>
                  </a:cubicBezTo>
                  <a:cubicBezTo>
                    <a:pt x="46" y="29"/>
                    <a:pt x="49" y="26"/>
                    <a:pt x="49" y="22"/>
                  </a:cubicBezTo>
                  <a:cubicBezTo>
                    <a:pt x="49" y="20"/>
                    <a:pt x="48" y="18"/>
                    <a:pt x="47" y="17"/>
                  </a:cubicBezTo>
                  <a:cubicBezTo>
                    <a:pt x="44" y="15"/>
                    <a:pt x="40" y="12"/>
                    <a:pt x="34" y="11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3"/>
                    <a:pt x="31" y="0"/>
                    <a:pt x="27" y="0"/>
                  </a:cubicBezTo>
                  <a:cubicBezTo>
                    <a:pt x="23" y="0"/>
                    <a:pt x="20" y="3"/>
                    <a:pt x="20" y="7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1" y="14"/>
                    <a:pt x="5" y="21"/>
                    <a:pt x="3" y="29"/>
                  </a:cubicBezTo>
                  <a:cubicBezTo>
                    <a:pt x="2" y="37"/>
                    <a:pt x="4" y="45"/>
                    <a:pt x="10" y="49"/>
                  </a:cubicBezTo>
                  <a:cubicBezTo>
                    <a:pt x="13" y="51"/>
                    <a:pt x="16" y="53"/>
                    <a:pt x="20" y="55"/>
                  </a:cubicBezTo>
                  <a:cubicBezTo>
                    <a:pt x="20" y="82"/>
                    <a:pt x="20" y="82"/>
                    <a:pt x="20" y="82"/>
                  </a:cubicBezTo>
                  <a:cubicBezTo>
                    <a:pt x="17" y="82"/>
                    <a:pt x="15" y="81"/>
                    <a:pt x="12" y="79"/>
                  </a:cubicBezTo>
                  <a:cubicBezTo>
                    <a:pt x="8" y="76"/>
                    <a:pt x="4" y="77"/>
                    <a:pt x="2" y="81"/>
                  </a:cubicBezTo>
                  <a:cubicBezTo>
                    <a:pt x="0" y="84"/>
                    <a:pt x="1" y="88"/>
                    <a:pt x="4" y="91"/>
                  </a:cubicBezTo>
                  <a:cubicBezTo>
                    <a:pt x="10" y="95"/>
                    <a:pt x="14" y="96"/>
                    <a:pt x="20" y="97"/>
                  </a:cubicBezTo>
                  <a:cubicBezTo>
                    <a:pt x="20" y="100"/>
                    <a:pt x="20" y="100"/>
                    <a:pt x="20" y="100"/>
                  </a:cubicBezTo>
                  <a:cubicBezTo>
                    <a:pt x="20" y="104"/>
                    <a:pt x="23" y="107"/>
                    <a:pt x="27" y="107"/>
                  </a:cubicBezTo>
                  <a:cubicBezTo>
                    <a:pt x="31" y="107"/>
                    <a:pt x="34" y="104"/>
                    <a:pt x="34" y="100"/>
                  </a:cubicBezTo>
                  <a:cubicBezTo>
                    <a:pt x="34" y="96"/>
                    <a:pt x="34" y="96"/>
                    <a:pt x="34" y="96"/>
                  </a:cubicBezTo>
                  <a:cubicBezTo>
                    <a:pt x="45" y="93"/>
                    <a:pt x="52" y="83"/>
                    <a:pt x="54" y="74"/>
                  </a:cubicBezTo>
                  <a:cubicBezTo>
                    <a:pt x="56" y="62"/>
                    <a:pt x="49" y="51"/>
                    <a:pt x="37" y="47"/>
                  </a:cubicBezTo>
                  <a:close/>
                  <a:moveTo>
                    <a:pt x="20" y="39"/>
                  </a:moveTo>
                  <a:cubicBezTo>
                    <a:pt x="19" y="39"/>
                    <a:pt x="19" y="38"/>
                    <a:pt x="19" y="38"/>
                  </a:cubicBezTo>
                  <a:cubicBezTo>
                    <a:pt x="17" y="37"/>
                    <a:pt x="17" y="35"/>
                    <a:pt x="17" y="32"/>
                  </a:cubicBezTo>
                  <a:cubicBezTo>
                    <a:pt x="18" y="30"/>
                    <a:pt x="18" y="28"/>
                    <a:pt x="20" y="27"/>
                  </a:cubicBezTo>
                  <a:lnTo>
                    <a:pt x="20" y="39"/>
                  </a:lnTo>
                  <a:close/>
                  <a:moveTo>
                    <a:pt x="40" y="72"/>
                  </a:moveTo>
                  <a:cubicBezTo>
                    <a:pt x="39" y="75"/>
                    <a:pt x="37" y="78"/>
                    <a:pt x="34" y="80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40" y="64"/>
                    <a:pt x="40" y="69"/>
                    <a:pt x="40" y="72"/>
                  </a:cubicBezTo>
                  <a:close/>
                  <a:moveTo>
                    <a:pt x="40" y="72"/>
                  </a:moveTo>
                  <a:cubicBezTo>
                    <a:pt x="40" y="72"/>
                    <a:pt x="40" y="72"/>
                    <a:pt x="40" y="72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57" name="Google Shape;857;p28"/>
          <p:cNvGrpSpPr/>
          <p:nvPr/>
        </p:nvGrpSpPr>
        <p:grpSpPr>
          <a:xfrm>
            <a:off x="3095885" y="1590904"/>
            <a:ext cx="435829" cy="435829"/>
            <a:chOff x="5041900" y="1343025"/>
            <a:chExt cx="614363" cy="614363"/>
          </a:xfrm>
        </p:grpSpPr>
        <p:sp>
          <p:nvSpPr>
            <p:cNvPr id="858" name="Google Shape;858;p28"/>
            <p:cNvSpPr/>
            <p:nvPr/>
          </p:nvSpPr>
          <p:spPr>
            <a:xfrm>
              <a:off x="5116513" y="1524000"/>
              <a:ext cx="465138" cy="179388"/>
            </a:xfrm>
            <a:custGeom>
              <a:rect b="b" l="l" r="r" t="t"/>
              <a:pathLst>
                <a:path extrusionOk="0" h="107" w="278">
                  <a:moveTo>
                    <a:pt x="11" y="107"/>
                  </a:moveTo>
                  <a:cubicBezTo>
                    <a:pt x="268" y="107"/>
                    <a:pt x="268" y="107"/>
                    <a:pt x="268" y="107"/>
                  </a:cubicBezTo>
                  <a:cubicBezTo>
                    <a:pt x="274" y="107"/>
                    <a:pt x="278" y="102"/>
                    <a:pt x="278" y="97"/>
                  </a:cubicBezTo>
                  <a:cubicBezTo>
                    <a:pt x="278" y="11"/>
                    <a:pt x="278" y="11"/>
                    <a:pt x="278" y="11"/>
                  </a:cubicBezTo>
                  <a:cubicBezTo>
                    <a:pt x="278" y="5"/>
                    <a:pt x="274" y="0"/>
                    <a:pt x="268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5" y="107"/>
                    <a:pt x="11" y="107"/>
                  </a:cubicBezTo>
                  <a:close/>
                  <a:moveTo>
                    <a:pt x="21" y="22"/>
                  </a:moveTo>
                  <a:cubicBezTo>
                    <a:pt x="257" y="22"/>
                    <a:pt x="257" y="22"/>
                    <a:pt x="257" y="22"/>
                  </a:cubicBezTo>
                  <a:cubicBezTo>
                    <a:pt x="257" y="86"/>
                    <a:pt x="257" y="86"/>
                    <a:pt x="257" y="86"/>
                  </a:cubicBezTo>
                  <a:cubicBezTo>
                    <a:pt x="21" y="86"/>
                    <a:pt x="21" y="86"/>
                    <a:pt x="21" y="86"/>
                  </a:cubicBezTo>
                  <a:lnTo>
                    <a:pt x="21" y="22"/>
                  </a:lnTo>
                  <a:close/>
                  <a:moveTo>
                    <a:pt x="21" y="22"/>
                  </a:moveTo>
                  <a:cubicBezTo>
                    <a:pt x="21" y="22"/>
                    <a:pt x="21" y="22"/>
                    <a:pt x="21" y="22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9" name="Google Shape;859;p28"/>
            <p:cNvSpPr/>
            <p:nvPr/>
          </p:nvSpPr>
          <p:spPr>
            <a:xfrm>
              <a:off x="5116513" y="1739900"/>
              <a:ext cx="130175" cy="131763"/>
            </a:xfrm>
            <a:custGeom>
              <a:rect b="b" l="l" r="r" t="t"/>
              <a:pathLst>
                <a:path extrusionOk="0" h="78" w="78">
                  <a:moveTo>
                    <a:pt x="11" y="78"/>
                  </a:moveTo>
                  <a:cubicBezTo>
                    <a:pt x="68" y="78"/>
                    <a:pt x="68" y="78"/>
                    <a:pt x="68" y="78"/>
                  </a:cubicBezTo>
                  <a:cubicBezTo>
                    <a:pt x="74" y="78"/>
                    <a:pt x="78" y="73"/>
                    <a:pt x="78" y="68"/>
                  </a:cubicBezTo>
                  <a:cubicBezTo>
                    <a:pt x="78" y="10"/>
                    <a:pt x="78" y="10"/>
                    <a:pt x="78" y="10"/>
                  </a:cubicBezTo>
                  <a:cubicBezTo>
                    <a:pt x="78" y="4"/>
                    <a:pt x="74" y="0"/>
                    <a:pt x="68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73"/>
                    <a:pt x="5" y="78"/>
                    <a:pt x="11" y="78"/>
                  </a:cubicBezTo>
                  <a:close/>
                  <a:moveTo>
                    <a:pt x="21" y="21"/>
                  </a:moveTo>
                  <a:cubicBezTo>
                    <a:pt x="57" y="21"/>
                    <a:pt x="57" y="21"/>
                    <a:pt x="57" y="21"/>
                  </a:cubicBezTo>
                  <a:cubicBezTo>
                    <a:pt x="57" y="57"/>
                    <a:pt x="57" y="57"/>
                    <a:pt x="57" y="57"/>
                  </a:cubicBezTo>
                  <a:cubicBezTo>
                    <a:pt x="21" y="57"/>
                    <a:pt x="21" y="57"/>
                    <a:pt x="21" y="57"/>
                  </a:cubicBezTo>
                  <a:lnTo>
                    <a:pt x="21" y="21"/>
                  </a:lnTo>
                  <a:close/>
                  <a:moveTo>
                    <a:pt x="21" y="21"/>
                  </a:moveTo>
                  <a:cubicBezTo>
                    <a:pt x="21" y="21"/>
                    <a:pt x="21" y="21"/>
                    <a:pt x="21" y="21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0" name="Google Shape;860;p28"/>
            <p:cNvSpPr/>
            <p:nvPr/>
          </p:nvSpPr>
          <p:spPr>
            <a:xfrm>
              <a:off x="5283200" y="1739900"/>
              <a:ext cx="131763" cy="131763"/>
            </a:xfrm>
            <a:custGeom>
              <a:rect b="b" l="l" r="r" t="t"/>
              <a:pathLst>
                <a:path extrusionOk="0" h="78" w="78">
                  <a:moveTo>
                    <a:pt x="68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73"/>
                    <a:pt x="5" y="78"/>
                    <a:pt x="11" y="78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74" y="78"/>
                    <a:pt x="78" y="73"/>
                    <a:pt x="78" y="68"/>
                  </a:cubicBezTo>
                  <a:cubicBezTo>
                    <a:pt x="78" y="10"/>
                    <a:pt x="78" y="10"/>
                    <a:pt x="78" y="10"/>
                  </a:cubicBezTo>
                  <a:cubicBezTo>
                    <a:pt x="78" y="4"/>
                    <a:pt x="74" y="0"/>
                    <a:pt x="68" y="0"/>
                  </a:cubicBezTo>
                  <a:close/>
                  <a:moveTo>
                    <a:pt x="57" y="57"/>
                  </a:moveTo>
                  <a:cubicBezTo>
                    <a:pt x="21" y="57"/>
                    <a:pt x="21" y="57"/>
                    <a:pt x="21" y="57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57" y="21"/>
                    <a:pt x="57" y="21"/>
                    <a:pt x="57" y="21"/>
                  </a:cubicBezTo>
                  <a:lnTo>
                    <a:pt x="57" y="57"/>
                  </a:lnTo>
                  <a:close/>
                  <a:moveTo>
                    <a:pt x="57" y="57"/>
                  </a:moveTo>
                  <a:cubicBezTo>
                    <a:pt x="57" y="57"/>
                    <a:pt x="57" y="57"/>
                    <a:pt x="57" y="57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1" name="Google Shape;861;p28"/>
            <p:cNvSpPr/>
            <p:nvPr/>
          </p:nvSpPr>
          <p:spPr>
            <a:xfrm>
              <a:off x="5451475" y="1739900"/>
              <a:ext cx="130175" cy="131763"/>
            </a:xfrm>
            <a:custGeom>
              <a:rect b="b" l="l" r="r" t="t"/>
              <a:pathLst>
                <a:path extrusionOk="0" h="78" w="78">
                  <a:moveTo>
                    <a:pt x="68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73"/>
                    <a:pt x="5" y="78"/>
                    <a:pt x="11" y="78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74" y="78"/>
                    <a:pt x="78" y="73"/>
                    <a:pt x="78" y="68"/>
                  </a:cubicBezTo>
                  <a:cubicBezTo>
                    <a:pt x="78" y="10"/>
                    <a:pt x="78" y="10"/>
                    <a:pt x="78" y="10"/>
                  </a:cubicBezTo>
                  <a:cubicBezTo>
                    <a:pt x="78" y="4"/>
                    <a:pt x="74" y="0"/>
                    <a:pt x="68" y="0"/>
                  </a:cubicBezTo>
                  <a:close/>
                  <a:moveTo>
                    <a:pt x="57" y="57"/>
                  </a:moveTo>
                  <a:cubicBezTo>
                    <a:pt x="21" y="57"/>
                    <a:pt x="21" y="57"/>
                    <a:pt x="21" y="57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57" y="21"/>
                    <a:pt x="57" y="21"/>
                    <a:pt x="57" y="21"/>
                  </a:cubicBezTo>
                  <a:lnTo>
                    <a:pt x="57" y="57"/>
                  </a:lnTo>
                  <a:close/>
                  <a:moveTo>
                    <a:pt x="57" y="57"/>
                  </a:moveTo>
                  <a:cubicBezTo>
                    <a:pt x="57" y="57"/>
                    <a:pt x="57" y="57"/>
                    <a:pt x="57" y="57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2" name="Google Shape;862;p28"/>
            <p:cNvSpPr/>
            <p:nvPr/>
          </p:nvSpPr>
          <p:spPr>
            <a:xfrm>
              <a:off x="5330825" y="1595438"/>
              <a:ext cx="36513" cy="36513"/>
            </a:xfrm>
            <a:custGeom>
              <a:rect b="b" l="l" r="r" t="t"/>
              <a:pathLst>
                <a:path extrusionOk="0" h="21" w="22">
                  <a:moveTo>
                    <a:pt x="22" y="11"/>
                  </a:moveTo>
                  <a:cubicBezTo>
                    <a:pt x="22" y="17"/>
                    <a:pt x="17" y="21"/>
                    <a:pt x="11" y="21"/>
                  </a:cubicBezTo>
                  <a:cubicBezTo>
                    <a:pt x="5" y="21"/>
                    <a:pt x="0" y="17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2" y="5"/>
                    <a:pt x="22" y="11"/>
                  </a:cubicBezTo>
                  <a:close/>
                  <a:moveTo>
                    <a:pt x="22" y="11"/>
                  </a:moveTo>
                  <a:cubicBezTo>
                    <a:pt x="22" y="11"/>
                    <a:pt x="22" y="11"/>
                    <a:pt x="22" y="11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3" name="Google Shape;863;p28"/>
            <p:cNvSpPr/>
            <p:nvPr/>
          </p:nvSpPr>
          <p:spPr>
            <a:xfrm>
              <a:off x="5402263" y="1595438"/>
              <a:ext cx="38100" cy="36513"/>
            </a:xfrm>
            <a:custGeom>
              <a:rect b="b" l="l" r="r" t="t"/>
              <a:pathLst>
                <a:path extrusionOk="0" h="21" w="22">
                  <a:moveTo>
                    <a:pt x="22" y="11"/>
                  </a:moveTo>
                  <a:cubicBezTo>
                    <a:pt x="22" y="17"/>
                    <a:pt x="17" y="21"/>
                    <a:pt x="11" y="21"/>
                  </a:cubicBezTo>
                  <a:cubicBezTo>
                    <a:pt x="5" y="21"/>
                    <a:pt x="0" y="17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2" y="5"/>
                    <a:pt x="22" y="11"/>
                  </a:cubicBezTo>
                  <a:close/>
                  <a:moveTo>
                    <a:pt x="22" y="11"/>
                  </a:moveTo>
                  <a:cubicBezTo>
                    <a:pt x="22" y="11"/>
                    <a:pt x="22" y="11"/>
                    <a:pt x="22" y="11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4" name="Google Shape;864;p28"/>
            <p:cNvSpPr/>
            <p:nvPr/>
          </p:nvSpPr>
          <p:spPr>
            <a:xfrm>
              <a:off x="5260975" y="1595438"/>
              <a:ext cx="34925" cy="36513"/>
            </a:xfrm>
            <a:custGeom>
              <a:rect b="b" l="l" r="r" t="t"/>
              <a:pathLst>
                <a:path extrusionOk="0" h="21" w="21">
                  <a:moveTo>
                    <a:pt x="21" y="11"/>
                  </a:moveTo>
                  <a:cubicBezTo>
                    <a:pt x="21" y="17"/>
                    <a:pt x="16" y="21"/>
                    <a:pt x="10" y="21"/>
                  </a:cubicBezTo>
                  <a:cubicBezTo>
                    <a:pt x="4" y="21"/>
                    <a:pt x="0" y="17"/>
                    <a:pt x="0" y="11"/>
                  </a:cubicBezTo>
                  <a:cubicBezTo>
                    <a:pt x="0" y="5"/>
                    <a:pt x="4" y="0"/>
                    <a:pt x="10" y="0"/>
                  </a:cubicBezTo>
                  <a:cubicBezTo>
                    <a:pt x="16" y="0"/>
                    <a:pt x="21" y="5"/>
                    <a:pt x="21" y="11"/>
                  </a:cubicBezTo>
                  <a:close/>
                  <a:moveTo>
                    <a:pt x="21" y="11"/>
                  </a:moveTo>
                  <a:cubicBezTo>
                    <a:pt x="21" y="11"/>
                    <a:pt x="21" y="11"/>
                    <a:pt x="21" y="11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5" name="Google Shape;865;p28"/>
            <p:cNvSpPr/>
            <p:nvPr/>
          </p:nvSpPr>
          <p:spPr>
            <a:xfrm>
              <a:off x="5041900" y="1343025"/>
              <a:ext cx="614363" cy="614363"/>
            </a:xfrm>
            <a:custGeom>
              <a:rect b="b" l="l" r="r" t="t"/>
              <a:pathLst>
                <a:path extrusionOk="0" h="366" w="366">
                  <a:moveTo>
                    <a:pt x="327" y="0"/>
                  </a:moveTo>
                  <a:cubicBezTo>
                    <a:pt x="40" y="0"/>
                    <a:pt x="40" y="0"/>
                    <a:pt x="40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327"/>
                    <a:pt x="0" y="327"/>
                    <a:pt x="0" y="327"/>
                  </a:cubicBezTo>
                  <a:cubicBezTo>
                    <a:pt x="0" y="348"/>
                    <a:pt x="18" y="366"/>
                    <a:pt x="40" y="366"/>
                  </a:cubicBezTo>
                  <a:cubicBezTo>
                    <a:pt x="327" y="366"/>
                    <a:pt x="327" y="366"/>
                    <a:pt x="327" y="366"/>
                  </a:cubicBezTo>
                  <a:cubicBezTo>
                    <a:pt x="348" y="366"/>
                    <a:pt x="366" y="348"/>
                    <a:pt x="366" y="327"/>
                  </a:cubicBezTo>
                  <a:cubicBezTo>
                    <a:pt x="366" y="40"/>
                    <a:pt x="366" y="40"/>
                    <a:pt x="366" y="40"/>
                  </a:cubicBezTo>
                  <a:cubicBezTo>
                    <a:pt x="366" y="18"/>
                    <a:pt x="348" y="0"/>
                    <a:pt x="327" y="0"/>
                  </a:cubicBezTo>
                  <a:close/>
                  <a:moveTo>
                    <a:pt x="22" y="40"/>
                  </a:moveTo>
                  <a:cubicBezTo>
                    <a:pt x="22" y="30"/>
                    <a:pt x="30" y="22"/>
                    <a:pt x="40" y="22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59" y="57"/>
                    <a:pt x="259" y="57"/>
                    <a:pt x="259" y="57"/>
                  </a:cubicBezTo>
                  <a:cubicBezTo>
                    <a:pt x="22" y="57"/>
                    <a:pt x="22" y="57"/>
                    <a:pt x="22" y="57"/>
                  </a:cubicBezTo>
                  <a:lnTo>
                    <a:pt x="22" y="40"/>
                  </a:lnTo>
                  <a:close/>
                  <a:moveTo>
                    <a:pt x="345" y="327"/>
                  </a:moveTo>
                  <a:cubicBezTo>
                    <a:pt x="345" y="336"/>
                    <a:pt x="337" y="345"/>
                    <a:pt x="327" y="345"/>
                  </a:cubicBezTo>
                  <a:cubicBezTo>
                    <a:pt x="40" y="345"/>
                    <a:pt x="40" y="345"/>
                    <a:pt x="40" y="345"/>
                  </a:cubicBezTo>
                  <a:cubicBezTo>
                    <a:pt x="30" y="345"/>
                    <a:pt x="22" y="336"/>
                    <a:pt x="22" y="327"/>
                  </a:cubicBezTo>
                  <a:cubicBezTo>
                    <a:pt x="22" y="79"/>
                    <a:pt x="22" y="79"/>
                    <a:pt x="22" y="79"/>
                  </a:cubicBezTo>
                  <a:cubicBezTo>
                    <a:pt x="345" y="79"/>
                    <a:pt x="345" y="79"/>
                    <a:pt x="345" y="79"/>
                  </a:cubicBezTo>
                  <a:lnTo>
                    <a:pt x="345" y="327"/>
                  </a:lnTo>
                  <a:close/>
                  <a:moveTo>
                    <a:pt x="345" y="57"/>
                  </a:moveTo>
                  <a:cubicBezTo>
                    <a:pt x="280" y="57"/>
                    <a:pt x="280" y="57"/>
                    <a:pt x="280" y="57"/>
                  </a:cubicBezTo>
                  <a:cubicBezTo>
                    <a:pt x="280" y="22"/>
                    <a:pt x="280" y="22"/>
                    <a:pt x="280" y="22"/>
                  </a:cubicBezTo>
                  <a:cubicBezTo>
                    <a:pt x="327" y="22"/>
                    <a:pt x="327" y="22"/>
                    <a:pt x="327" y="22"/>
                  </a:cubicBezTo>
                  <a:cubicBezTo>
                    <a:pt x="337" y="22"/>
                    <a:pt x="345" y="30"/>
                    <a:pt x="345" y="40"/>
                  </a:cubicBezTo>
                  <a:lnTo>
                    <a:pt x="345" y="57"/>
                  </a:lnTo>
                  <a:close/>
                  <a:moveTo>
                    <a:pt x="345" y="57"/>
                  </a:moveTo>
                  <a:cubicBezTo>
                    <a:pt x="345" y="57"/>
                    <a:pt x="345" y="57"/>
                    <a:pt x="345" y="57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66" name="Google Shape;866;p28"/>
          <p:cNvGrpSpPr/>
          <p:nvPr/>
        </p:nvGrpSpPr>
        <p:grpSpPr>
          <a:xfrm>
            <a:off x="5611110" y="1586917"/>
            <a:ext cx="435829" cy="435828"/>
            <a:chOff x="8264525" y="1343025"/>
            <a:chExt cx="614363" cy="614362"/>
          </a:xfrm>
        </p:grpSpPr>
        <p:sp>
          <p:nvSpPr>
            <p:cNvPr id="867" name="Google Shape;867;p28"/>
            <p:cNvSpPr/>
            <p:nvPr/>
          </p:nvSpPr>
          <p:spPr>
            <a:xfrm>
              <a:off x="8264525" y="1343025"/>
              <a:ext cx="614363" cy="614362"/>
            </a:xfrm>
            <a:custGeom>
              <a:rect b="b" l="l" r="r" t="t"/>
              <a:pathLst>
                <a:path extrusionOk="0" h="366" w="366">
                  <a:moveTo>
                    <a:pt x="326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17" y="0"/>
                    <a:pt x="0" y="18"/>
                    <a:pt x="0" y="40"/>
                  </a:cubicBezTo>
                  <a:cubicBezTo>
                    <a:pt x="0" y="327"/>
                    <a:pt x="0" y="327"/>
                    <a:pt x="0" y="327"/>
                  </a:cubicBezTo>
                  <a:cubicBezTo>
                    <a:pt x="0" y="348"/>
                    <a:pt x="17" y="366"/>
                    <a:pt x="39" y="366"/>
                  </a:cubicBezTo>
                  <a:cubicBezTo>
                    <a:pt x="326" y="366"/>
                    <a:pt x="326" y="366"/>
                    <a:pt x="326" y="366"/>
                  </a:cubicBezTo>
                  <a:cubicBezTo>
                    <a:pt x="348" y="366"/>
                    <a:pt x="366" y="348"/>
                    <a:pt x="366" y="327"/>
                  </a:cubicBezTo>
                  <a:cubicBezTo>
                    <a:pt x="366" y="40"/>
                    <a:pt x="366" y="40"/>
                    <a:pt x="366" y="40"/>
                  </a:cubicBezTo>
                  <a:cubicBezTo>
                    <a:pt x="366" y="18"/>
                    <a:pt x="348" y="0"/>
                    <a:pt x="326" y="0"/>
                  </a:cubicBezTo>
                  <a:close/>
                  <a:moveTo>
                    <a:pt x="21" y="40"/>
                  </a:moveTo>
                  <a:cubicBezTo>
                    <a:pt x="21" y="30"/>
                    <a:pt x="29" y="22"/>
                    <a:pt x="39" y="22"/>
                  </a:cubicBezTo>
                  <a:cubicBezTo>
                    <a:pt x="258" y="22"/>
                    <a:pt x="258" y="22"/>
                    <a:pt x="258" y="22"/>
                  </a:cubicBezTo>
                  <a:cubicBezTo>
                    <a:pt x="258" y="57"/>
                    <a:pt x="258" y="57"/>
                    <a:pt x="258" y="57"/>
                  </a:cubicBezTo>
                  <a:cubicBezTo>
                    <a:pt x="21" y="57"/>
                    <a:pt x="21" y="57"/>
                    <a:pt x="21" y="57"/>
                  </a:cubicBezTo>
                  <a:lnTo>
                    <a:pt x="21" y="40"/>
                  </a:lnTo>
                  <a:close/>
                  <a:moveTo>
                    <a:pt x="344" y="327"/>
                  </a:moveTo>
                  <a:cubicBezTo>
                    <a:pt x="344" y="336"/>
                    <a:pt x="336" y="345"/>
                    <a:pt x="326" y="345"/>
                  </a:cubicBezTo>
                  <a:cubicBezTo>
                    <a:pt x="39" y="345"/>
                    <a:pt x="39" y="345"/>
                    <a:pt x="39" y="345"/>
                  </a:cubicBezTo>
                  <a:cubicBezTo>
                    <a:pt x="29" y="345"/>
                    <a:pt x="21" y="336"/>
                    <a:pt x="21" y="327"/>
                  </a:cubicBezTo>
                  <a:cubicBezTo>
                    <a:pt x="21" y="79"/>
                    <a:pt x="21" y="79"/>
                    <a:pt x="21" y="79"/>
                  </a:cubicBezTo>
                  <a:cubicBezTo>
                    <a:pt x="344" y="79"/>
                    <a:pt x="344" y="79"/>
                    <a:pt x="344" y="79"/>
                  </a:cubicBezTo>
                  <a:lnTo>
                    <a:pt x="344" y="327"/>
                  </a:lnTo>
                  <a:close/>
                  <a:moveTo>
                    <a:pt x="344" y="57"/>
                  </a:moveTo>
                  <a:cubicBezTo>
                    <a:pt x="280" y="57"/>
                    <a:pt x="280" y="57"/>
                    <a:pt x="280" y="57"/>
                  </a:cubicBezTo>
                  <a:cubicBezTo>
                    <a:pt x="280" y="22"/>
                    <a:pt x="280" y="22"/>
                    <a:pt x="280" y="22"/>
                  </a:cubicBezTo>
                  <a:cubicBezTo>
                    <a:pt x="326" y="22"/>
                    <a:pt x="326" y="22"/>
                    <a:pt x="326" y="22"/>
                  </a:cubicBezTo>
                  <a:cubicBezTo>
                    <a:pt x="336" y="22"/>
                    <a:pt x="344" y="30"/>
                    <a:pt x="344" y="40"/>
                  </a:cubicBezTo>
                  <a:lnTo>
                    <a:pt x="344" y="57"/>
                  </a:lnTo>
                  <a:close/>
                  <a:moveTo>
                    <a:pt x="344" y="57"/>
                  </a:moveTo>
                  <a:cubicBezTo>
                    <a:pt x="344" y="57"/>
                    <a:pt x="344" y="57"/>
                    <a:pt x="344" y="57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8" name="Google Shape;868;p28"/>
            <p:cNvSpPr/>
            <p:nvPr/>
          </p:nvSpPr>
          <p:spPr>
            <a:xfrm>
              <a:off x="8337550" y="1512888"/>
              <a:ext cx="466725" cy="369887"/>
            </a:xfrm>
            <a:custGeom>
              <a:rect b="b" l="l" r="r" t="t"/>
              <a:pathLst>
                <a:path extrusionOk="0" h="221" w="279">
                  <a:moveTo>
                    <a:pt x="11" y="221"/>
                  </a:moveTo>
                  <a:cubicBezTo>
                    <a:pt x="268" y="221"/>
                    <a:pt x="268" y="221"/>
                    <a:pt x="268" y="221"/>
                  </a:cubicBezTo>
                  <a:cubicBezTo>
                    <a:pt x="274" y="221"/>
                    <a:pt x="279" y="217"/>
                    <a:pt x="279" y="211"/>
                  </a:cubicBezTo>
                  <a:cubicBezTo>
                    <a:pt x="279" y="11"/>
                    <a:pt x="279" y="11"/>
                    <a:pt x="279" y="11"/>
                  </a:cubicBezTo>
                  <a:cubicBezTo>
                    <a:pt x="279" y="5"/>
                    <a:pt x="274" y="0"/>
                    <a:pt x="268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211"/>
                    <a:pt x="0" y="211"/>
                    <a:pt x="0" y="211"/>
                  </a:cubicBezTo>
                  <a:cubicBezTo>
                    <a:pt x="0" y="217"/>
                    <a:pt x="5" y="221"/>
                    <a:pt x="11" y="221"/>
                  </a:cubicBezTo>
                  <a:close/>
                  <a:moveTo>
                    <a:pt x="86" y="200"/>
                  </a:moveTo>
                  <a:cubicBezTo>
                    <a:pt x="65" y="200"/>
                    <a:pt x="65" y="200"/>
                    <a:pt x="65" y="200"/>
                  </a:cubicBezTo>
                  <a:cubicBezTo>
                    <a:pt x="65" y="179"/>
                    <a:pt x="65" y="179"/>
                    <a:pt x="65" y="179"/>
                  </a:cubicBezTo>
                  <a:cubicBezTo>
                    <a:pt x="86" y="179"/>
                    <a:pt x="86" y="179"/>
                    <a:pt x="86" y="179"/>
                  </a:cubicBezTo>
                  <a:lnTo>
                    <a:pt x="86" y="200"/>
                  </a:lnTo>
                  <a:close/>
                  <a:moveTo>
                    <a:pt x="129" y="200"/>
                  </a:moveTo>
                  <a:cubicBezTo>
                    <a:pt x="108" y="200"/>
                    <a:pt x="108" y="200"/>
                    <a:pt x="108" y="200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29" y="179"/>
                    <a:pt x="129" y="179"/>
                    <a:pt x="129" y="179"/>
                  </a:cubicBezTo>
                  <a:lnTo>
                    <a:pt x="129" y="200"/>
                  </a:lnTo>
                  <a:close/>
                  <a:moveTo>
                    <a:pt x="215" y="200"/>
                  </a:moveTo>
                  <a:cubicBezTo>
                    <a:pt x="193" y="200"/>
                    <a:pt x="193" y="200"/>
                    <a:pt x="193" y="200"/>
                  </a:cubicBezTo>
                  <a:cubicBezTo>
                    <a:pt x="193" y="179"/>
                    <a:pt x="193" y="179"/>
                    <a:pt x="193" y="179"/>
                  </a:cubicBezTo>
                  <a:cubicBezTo>
                    <a:pt x="215" y="179"/>
                    <a:pt x="215" y="179"/>
                    <a:pt x="215" y="179"/>
                  </a:cubicBezTo>
                  <a:lnTo>
                    <a:pt x="215" y="200"/>
                  </a:lnTo>
                  <a:close/>
                  <a:moveTo>
                    <a:pt x="258" y="200"/>
                  </a:moveTo>
                  <a:cubicBezTo>
                    <a:pt x="236" y="200"/>
                    <a:pt x="236" y="200"/>
                    <a:pt x="236" y="200"/>
                  </a:cubicBezTo>
                  <a:cubicBezTo>
                    <a:pt x="236" y="179"/>
                    <a:pt x="236" y="179"/>
                    <a:pt x="236" y="179"/>
                  </a:cubicBezTo>
                  <a:cubicBezTo>
                    <a:pt x="258" y="179"/>
                    <a:pt x="258" y="179"/>
                    <a:pt x="258" y="179"/>
                  </a:cubicBezTo>
                  <a:lnTo>
                    <a:pt x="258" y="200"/>
                  </a:lnTo>
                  <a:close/>
                  <a:moveTo>
                    <a:pt x="236" y="21"/>
                  </a:moveTo>
                  <a:cubicBezTo>
                    <a:pt x="258" y="21"/>
                    <a:pt x="258" y="21"/>
                    <a:pt x="258" y="21"/>
                  </a:cubicBezTo>
                  <a:cubicBezTo>
                    <a:pt x="258" y="43"/>
                    <a:pt x="258" y="43"/>
                    <a:pt x="258" y="43"/>
                  </a:cubicBezTo>
                  <a:cubicBezTo>
                    <a:pt x="236" y="43"/>
                    <a:pt x="236" y="43"/>
                    <a:pt x="236" y="43"/>
                  </a:cubicBezTo>
                  <a:lnTo>
                    <a:pt x="236" y="21"/>
                  </a:lnTo>
                  <a:close/>
                  <a:moveTo>
                    <a:pt x="193" y="21"/>
                  </a:moveTo>
                  <a:cubicBezTo>
                    <a:pt x="215" y="21"/>
                    <a:pt x="215" y="21"/>
                    <a:pt x="215" y="21"/>
                  </a:cubicBezTo>
                  <a:cubicBezTo>
                    <a:pt x="215" y="43"/>
                    <a:pt x="215" y="43"/>
                    <a:pt x="215" y="43"/>
                  </a:cubicBezTo>
                  <a:cubicBezTo>
                    <a:pt x="193" y="43"/>
                    <a:pt x="193" y="43"/>
                    <a:pt x="193" y="43"/>
                  </a:cubicBezTo>
                  <a:lnTo>
                    <a:pt x="193" y="21"/>
                  </a:lnTo>
                  <a:close/>
                  <a:moveTo>
                    <a:pt x="150" y="21"/>
                  </a:moveTo>
                  <a:cubicBezTo>
                    <a:pt x="172" y="21"/>
                    <a:pt x="172" y="21"/>
                    <a:pt x="172" y="21"/>
                  </a:cubicBezTo>
                  <a:cubicBezTo>
                    <a:pt x="172" y="43"/>
                    <a:pt x="172" y="43"/>
                    <a:pt x="172" y="43"/>
                  </a:cubicBezTo>
                  <a:cubicBezTo>
                    <a:pt x="150" y="43"/>
                    <a:pt x="150" y="43"/>
                    <a:pt x="150" y="43"/>
                  </a:cubicBezTo>
                  <a:lnTo>
                    <a:pt x="150" y="21"/>
                  </a:lnTo>
                  <a:close/>
                  <a:moveTo>
                    <a:pt x="150" y="64"/>
                  </a:moveTo>
                  <a:cubicBezTo>
                    <a:pt x="258" y="64"/>
                    <a:pt x="258" y="64"/>
                    <a:pt x="258" y="64"/>
                  </a:cubicBezTo>
                  <a:cubicBezTo>
                    <a:pt x="258" y="157"/>
                    <a:pt x="258" y="157"/>
                    <a:pt x="258" y="157"/>
                  </a:cubicBezTo>
                  <a:cubicBezTo>
                    <a:pt x="150" y="157"/>
                    <a:pt x="150" y="157"/>
                    <a:pt x="150" y="157"/>
                  </a:cubicBezTo>
                  <a:lnTo>
                    <a:pt x="150" y="64"/>
                  </a:lnTo>
                  <a:close/>
                  <a:moveTo>
                    <a:pt x="150" y="179"/>
                  </a:moveTo>
                  <a:cubicBezTo>
                    <a:pt x="172" y="179"/>
                    <a:pt x="172" y="179"/>
                    <a:pt x="172" y="179"/>
                  </a:cubicBezTo>
                  <a:cubicBezTo>
                    <a:pt x="172" y="200"/>
                    <a:pt x="172" y="200"/>
                    <a:pt x="172" y="200"/>
                  </a:cubicBezTo>
                  <a:cubicBezTo>
                    <a:pt x="150" y="200"/>
                    <a:pt x="150" y="200"/>
                    <a:pt x="150" y="200"/>
                  </a:cubicBezTo>
                  <a:lnTo>
                    <a:pt x="150" y="179"/>
                  </a:lnTo>
                  <a:close/>
                  <a:moveTo>
                    <a:pt x="108" y="21"/>
                  </a:moveTo>
                  <a:cubicBezTo>
                    <a:pt x="129" y="21"/>
                    <a:pt x="129" y="21"/>
                    <a:pt x="129" y="21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08" y="43"/>
                    <a:pt x="108" y="43"/>
                    <a:pt x="108" y="43"/>
                  </a:cubicBezTo>
                  <a:lnTo>
                    <a:pt x="108" y="21"/>
                  </a:lnTo>
                  <a:close/>
                  <a:moveTo>
                    <a:pt x="65" y="21"/>
                  </a:moveTo>
                  <a:cubicBezTo>
                    <a:pt x="86" y="21"/>
                    <a:pt x="86" y="21"/>
                    <a:pt x="86" y="21"/>
                  </a:cubicBezTo>
                  <a:cubicBezTo>
                    <a:pt x="86" y="43"/>
                    <a:pt x="86" y="43"/>
                    <a:pt x="86" y="43"/>
                  </a:cubicBezTo>
                  <a:cubicBezTo>
                    <a:pt x="65" y="43"/>
                    <a:pt x="65" y="43"/>
                    <a:pt x="65" y="43"/>
                  </a:cubicBezTo>
                  <a:lnTo>
                    <a:pt x="65" y="21"/>
                  </a:lnTo>
                  <a:close/>
                  <a:moveTo>
                    <a:pt x="22" y="21"/>
                  </a:moveTo>
                  <a:cubicBezTo>
                    <a:pt x="43" y="21"/>
                    <a:pt x="43" y="21"/>
                    <a:pt x="43" y="21"/>
                  </a:cubicBezTo>
                  <a:cubicBezTo>
                    <a:pt x="43" y="43"/>
                    <a:pt x="43" y="43"/>
                    <a:pt x="43" y="43"/>
                  </a:cubicBezTo>
                  <a:cubicBezTo>
                    <a:pt x="22" y="43"/>
                    <a:pt x="22" y="43"/>
                    <a:pt x="22" y="43"/>
                  </a:cubicBezTo>
                  <a:lnTo>
                    <a:pt x="22" y="21"/>
                  </a:lnTo>
                  <a:close/>
                  <a:moveTo>
                    <a:pt x="22" y="64"/>
                  </a:moveTo>
                  <a:cubicBezTo>
                    <a:pt x="129" y="64"/>
                    <a:pt x="129" y="64"/>
                    <a:pt x="129" y="64"/>
                  </a:cubicBezTo>
                  <a:cubicBezTo>
                    <a:pt x="129" y="157"/>
                    <a:pt x="129" y="157"/>
                    <a:pt x="129" y="157"/>
                  </a:cubicBezTo>
                  <a:cubicBezTo>
                    <a:pt x="22" y="157"/>
                    <a:pt x="22" y="157"/>
                    <a:pt x="22" y="157"/>
                  </a:cubicBezTo>
                  <a:lnTo>
                    <a:pt x="22" y="64"/>
                  </a:lnTo>
                  <a:close/>
                  <a:moveTo>
                    <a:pt x="22" y="179"/>
                  </a:moveTo>
                  <a:cubicBezTo>
                    <a:pt x="43" y="179"/>
                    <a:pt x="43" y="179"/>
                    <a:pt x="43" y="179"/>
                  </a:cubicBezTo>
                  <a:cubicBezTo>
                    <a:pt x="43" y="200"/>
                    <a:pt x="43" y="200"/>
                    <a:pt x="43" y="200"/>
                  </a:cubicBezTo>
                  <a:cubicBezTo>
                    <a:pt x="22" y="200"/>
                    <a:pt x="22" y="200"/>
                    <a:pt x="22" y="200"/>
                  </a:cubicBezTo>
                  <a:lnTo>
                    <a:pt x="22" y="179"/>
                  </a:lnTo>
                  <a:close/>
                  <a:moveTo>
                    <a:pt x="22" y="179"/>
                  </a:moveTo>
                  <a:cubicBezTo>
                    <a:pt x="22" y="179"/>
                    <a:pt x="22" y="179"/>
                    <a:pt x="22" y="179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29"/>
          <p:cNvSpPr txBox="1"/>
          <p:nvPr/>
        </p:nvSpPr>
        <p:spPr>
          <a:xfrm>
            <a:off x="3072000" y="4841650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template has been created by </a:t>
            </a:r>
            <a:r>
              <a:rPr b="1" lang="en" sz="8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endParaRPr b="1"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4" name="Google Shape;874;p29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Code Infographics</a:t>
            </a:r>
            <a:endParaRPr/>
          </a:p>
        </p:txBody>
      </p:sp>
      <p:sp>
        <p:nvSpPr>
          <p:cNvPr id="875" name="Google Shape;875;p29"/>
          <p:cNvSpPr txBox="1"/>
          <p:nvPr/>
        </p:nvSpPr>
        <p:spPr>
          <a:xfrm>
            <a:off x="6264143" y="1525475"/>
            <a:ext cx="1893900" cy="7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Saturn is a gas giant and has several rings. It’s composed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76" name="Google Shape;876;p29"/>
          <p:cNvSpPr txBox="1"/>
          <p:nvPr/>
        </p:nvSpPr>
        <p:spPr>
          <a:xfrm>
            <a:off x="6264150" y="1208975"/>
            <a:ext cx="1893900" cy="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Saturn</a:t>
            </a:r>
            <a:endParaRPr b="0" i="0" sz="1600" u="none" cap="none" strike="noStrike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877" name="Google Shape;877;p29"/>
          <p:cNvSpPr txBox="1"/>
          <p:nvPr/>
        </p:nvSpPr>
        <p:spPr>
          <a:xfrm>
            <a:off x="6264143" y="2698675"/>
            <a:ext cx="1893900" cy="7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Jupiter is a gas giant and the biggest planet in the Solar</a:t>
            </a:r>
            <a:endParaRPr b="0" i="0" sz="1200" u="none" cap="none" strike="noStrike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78" name="Google Shape;878;p29"/>
          <p:cNvSpPr txBox="1"/>
          <p:nvPr/>
        </p:nvSpPr>
        <p:spPr>
          <a:xfrm>
            <a:off x="6264150" y="2382981"/>
            <a:ext cx="1893900" cy="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Jupiter</a:t>
            </a:r>
            <a:endParaRPr b="0" i="0" sz="1600" u="none" cap="none" strike="noStrike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879" name="Google Shape;879;p29"/>
          <p:cNvSpPr txBox="1"/>
          <p:nvPr/>
        </p:nvSpPr>
        <p:spPr>
          <a:xfrm>
            <a:off x="6264150" y="3555375"/>
            <a:ext cx="1893900" cy="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Mars</a:t>
            </a:r>
            <a:endParaRPr b="0" i="0" sz="1600" u="none" cap="none" strike="noStrike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880" name="Google Shape;880;p29"/>
          <p:cNvSpPr txBox="1"/>
          <p:nvPr/>
        </p:nvSpPr>
        <p:spPr>
          <a:xfrm>
            <a:off x="6264143" y="3871875"/>
            <a:ext cx="1893900" cy="7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Despite being red, Mars is actually a cold place. It’s full of iron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81" name="Google Shape;881;p29"/>
          <p:cNvSpPr txBox="1"/>
          <p:nvPr/>
        </p:nvSpPr>
        <p:spPr>
          <a:xfrm flipH="1">
            <a:off x="985950" y="1208975"/>
            <a:ext cx="1893900" cy="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Mercury</a:t>
            </a:r>
            <a:endParaRPr b="0" i="0" sz="1600" u="none" cap="none" strike="noStrike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882" name="Google Shape;882;p29"/>
          <p:cNvSpPr txBox="1"/>
          <p:nvPr/>
        </p:nvSpPr>
        <p:spPr>
          <a:xfrm flipH="1">
            <a:off x="985957" y="1525475"/>
            <a:ext cx="1893900" cy="7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Mercury is the closest planet to the Sun and the smallest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83" name="Google Shape;883;p29"/>
          <p:cNvSpPr txBox="1"/>
          <p:nvPr/>
        </p:nvSpPr>
        <p:spPr>
          <a:xfrm flipH="1">
            <a:off x="985950" y="2382981"/>
            <a:ext cx="1893900" cy="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Venus</a:t>
            </a:r>
            <a:endParaRPr b="0" i="0" sz="1600" u="none" cap="none" strike="noStrike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884" name="Google Shape;884;p29"/>
          <p:cNvSpPr txBox="1"/>
          <p:nvPr/>
        </p:nvSpPr>
        <p:spPr>
          <a:xfrm flipH="1">
            <a:off x="985957" y="2698675"/>
            <a:ext cx="1893900" cy="7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Venus has a beautiful name, but also high temperatures</a:t>
            </a:r>
            <a:endParaRPr b="0" i="0" sz="1200" u="none" cap="none" strike="noStrike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85" name="Google Shape;885;p29"/>
          <p:cNvSpPr txBox="1"/>
          <p:nvPr/>
        </p:nvSpPr>
        <p:spPr>
          <a:xfrm flipH="1">
            <a:off x="985950" y="3555375"/>
            <a:ext cx="1893900" cy="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Earth</a:t>
            </a:r>
            <a:endParaRPr b="0" i="0" sz="1600" u="none" cap="none" strike="noStrike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886" name="Google Shape;886;p29"/>
          <p:cNvSpPr txBox="1"/>
          <p:nvPr/>
        </p:nvSpPr>
        <p:spPr>
          <a:xfrm flipH="1">
            <a:off x="985957" y="3871875"/>
            <a:ext cx="1893900" cy="7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Earth is the third planet from the Sun and the only one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87" name="Google Shape;887;p29"/>
          <p:cNvSpPr/>
          <p:nvPr/>
        </p:nvSpPr>
        <p:spPr>
          <a:xfrm>
            <a:off x="4157044" y="2195331"/>
            <a:ext cx="768000" cy="768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888" name="Google Shape;888;p29"/>
          <p:cNvGrpSpPr/>
          <p:nvPr/>
        </p:nvGrpSpPr>
        <p:grpSpPr>
          <a:xfrm>
            <a:off x="4323142" y="2361417"/>
            <a:ext cx="435829" cy="435828"/>
            <a:chOff x="8264525" y="1343025"/>
            <a:chExt cx="614363" cy="614362"/>
          </a:xfrm>
        </p:grpSpPr>
        <p:sp>
          <p:nvSpPr>
            <p:cNvPr id="889" name="Google Shape;889;p29"/>
            <p:cNvSpPr/>
            <p:nvPr/>
          </p:nvSpPr>
          <p:spPr>
            <a:xfrm>
              <a:off x="8264525" y="1343025"/>
              <a:ext cx="614363" cy="614362"/>
            </a:xfrm>
            <a:custGeom>
              <a:rect b="b" l="l" r="r" t="t"/>
              <a:pathLst>
                <a:path extrusionOk="0" h="366" w="366">
                  <a:moveTo>
                    <a:pt x="326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17" y="0"/>
                    <a:pt x="0" y="18"/>
                    <a:pt x="0" y="40"/>
                  </a:cubicBezTo>
                  <a:cubicBezTo>
                    <a:pt x="0" y="327"/>
                    <a:pt x="0" y="327"/>
                    <a:pt x="0" y="327"/>
                  </a:cubicBezTo>
                  <a:cubicBezTo>
                    <a:pt x="0" y="348"/>
                    <a:pt x="17" y="366"/>
                    <a:pt x="39" y="366"/>
                  </a:cubicBezTo>
                  <a:cubicBezTo>
                    <a:pt x="326" y="366"/>
                    <a:pt x="326" y="366"/>
                    <a:pt x="326" y="366"/>
                  </a:cubicBezTo>
                  <a:cubicBezTo>
                    <a:pt x="348" y="366"/>
                    <a:pt x="366" y="348"/>
                    <a:pt x="366" y="327"/>
                  </a:cubicBezTo>
                  <a:cubicBezTo>
                    <a:pt x="366" y="40"/>
                    <a:pt x="366" y="40"/>
                    <a:pt x="366" y="40"/>
                  </a:cubicBezTo>
                  <a:cubicBezTo>
                    <a:pt x="366" y="18"/>
                    <a:pt x="348" y="0"/>
                    <a:pt x="326" y="0"/>
                  </a:cubicBezTo>
                  <a:close/>
                  <a:moveTo>
                    <a:pt x="21" y="40"/>
                  </a:moveTo>
                  <a:cubicBezTo>
                    <a:pt x="21" y="30"/>
                    <a:pt x="29" y="22"/>
                    <a:pt x="39" y="22"/>
                  </a:cubicBezTo>
                  <a:cubicBezTo>
                    <a:pt x="258" y="22"/>
                    <a:pt x="258" y="22"/>
                    <a:pt x="258" y="22"/>
                  </a:cubicBezTo>
                  <a:cubicBezTo>
                    <a:pt x="258" y="57"/>
                    <a:pt x="258" y="57"/>
                    <a:pt x="258" y="57"/>
                  </a:cubicBezTo>
                  <a:cubicBezTo>
                    <a:pt x="21" y="57"/>
                    <a:pt x="21" y="57"/>
                    <a:pt x="21" y="57"/>
                  </a:cubicBezTo>
                  <a:lnTo>
                    <a:pt x="21" y="40"/>
                  </a:lnTo>
                  <a:close/>
                  <a:moveTo>
                    <a:pt x="344" y="327"/>
                  </a:moveTo>
                  <a:cubicBezTo>
                    <a:pt x="344" y="336"/>
                    <a:pt x="336" y="345"/>
                    <a:pt x="326" y="345"/>
                  </a:cubicBezTo>
                  <a:cubicBezTo>
                    <a:pt x="39" y="345"/>
                    <a:pt x="39" y="345"/>
                    <a:pt x="39" y="345"/>
                  </a:cubicBezTo>
                  <a:cubicBezTo>
                    <a:pt x="29" y="345"/>
                    <a:pt x="21" y="336"/>
                    <a:pt x="21" y="327"/>
                  </a:cubicBezTo>
                  <a:cubicBezTo>
                    <a:pt x="21" y="79"/>
                    <a:pt x="21" y="79"/>
                    <a:pt x="21" y="79"/>
                  </a:cubicBezTo>
                  <a:cubicBezTo>
                    <a:pt x="344" y="79"/>
                    <a:pt x="344" y="79"/>
                    <a:pt x="344" y="79"/>
                  </a:cubicBezTo>
                  <a:lnTo>
                    <a:pt x="344" y="327"/>
                  </a:lnTo>
                  <a:close/>
                  <a:moveTo>
                    <a:pt x="344" y="57"/>
                  </a:moveTo>
                  <a:cubicBezTo>
                    <a:pt x="280" y="57"/>
                    <a:pt x="280" y="57"/>
                    <a:pt x="280" y="57"/>
                  </a:cubicBezTo>
                  <a:cubicBezTo>
                    <a:pt x="280" y="22"/>
                    <a:pt x="280" y="22"/>
                    <a:pt x="280" y="22"/>
                  </a:cubicBezTo>
                  <a:cubicBezTo>
                    <a:pt x="326" y="22"/>
                    <a:pt x="326" y="22"/>
                    <a:pt x="326" y="22"/>
                  </a:cubicBezTo>
                  <a:cubicBezTo>
                    <a:pt x="336" y="22"/>
                    <a:pt x="344" y="30"/>
                    <a:pt x="344" y="40"/>
                  </a:cubicBezTo>
                  <a:lnTo>
                    <a:pt x="344" y="57"/>
                  </a:lnTo>
                  <a:close/>
                  <a:moveTo>
                    <a:pt x="344" y="57"/>
                  </a:moveTo>
                  <a:cubicBezTo>
                    <a:pt x="344" y="57"/>
                    <a:pt x="344" y="57"/>
                    <a:pt x="344" y="57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0" name="Google Shape;890;p29"/>
            <p:cNvSpPr/>
            <p:nvPr/>
          </p:nvSpPr>
          <p:spPr>
            <a:xfrm>
              <a:off x="8337550" y="1512888"/>
              <a:ext cx="466725" cy="369887"/>
            </a:xfrm>
            <a:custGeom>
              <a:rect b="b" l="l" r="r" t="t"/>
              <a:pathLst>
                <a:path extrusionOk="0" h="221" w="279">
                  <a:moveTo>
                    <a:pt x="11" y="221"/>
                  </a:moveTo>
                  <a:cubicBezTo>
                    <a:pt x="268" y="221"/>
                    <a:pt x="268" y="221"/>
                    <a:pt x="268" y="221"/>
                  </a:cubicBezTo>
                  <a:cubicBezTo>
                    <a:pt x="274" y="221"/>
                    <a:pt x="279" y="217"/>
                    <a:pt x="279" y="211"/>
                  </a:cubicBezTo>
                  <a:cubicBezTo>
                    <a:pt x="279" y="11"/>
                    <a:pt x="279" y="11"/>
                    <a:pt x="279" y="11"/>
                  </a:cubicBezTo>
                  <a:cubicBezTo>
                    <a:pt x="279" y="5"/>
                    <a:pt x="274" y="0"/>
                    <a:pt x="268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211"/>
                    <a:pt x="0" y="211"/>
                    <a:pt x="0" y="211"/>
                  </a:cubicBezTo>
                  <a:cubicBezTo>
                    <a:pt x="0" y="217"/>
                    <a:pt x="5" y="221"/>
                    <a:pt x="11" y="221"/>
                  </a:cubicBezTo>
                  <a:close/>
                  <a:moveTo>
                    <a:pt x="86" y="200"/>
                  </a:moveTo>
                  <a:cubicBezTo>
                    <a:pt x="65" y="200"/>
                    <a:pt x="65" y="200"/>
                    <a:pt x="65" y="200"/>
                  </a:cubicBezTo>
                  <a:cubicBezTo>
                    <a:pt x="65" y="179"/>
                    <a:pt x="65" y="179"/>
                    <a:pt x="65" y="179"/>
                  </a:cubicBezTo>
                  <a:cubicBezTo>
                    <a:pt x="86" y="179"/>
                    <a:pt x="86" y="179"/>
                    <a:pt x="86" y="179"/>
                  </a:cubicBezTo>
                  <a:lnTo>
                    <a:pt x="86" y="200"/>
                  </a:lnTo>
                  <a:close/>
                  <a:moveTo>
                    <a:pt x="129" y="200"/>
                  </a:moveTo>
                  <a:cubicBezTo>
                    <a:pt x="108" y="200"/>
                    <a:pt x="108" y="200"/>
                    <a:pt x="108" y="200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29" y="179"/>
                    <a:pt x="129" y="179"/>
                    <a:pt x="129" y="179"/>
                  </a:cubicBezTo>
                  <a:lnTo>
                    <a:pt x="129" y="200"/>
                  </a:lnTo>
                  <a:close/>
                  <a:moveTo>
                    <a:pt x="215" y="200"/>
                  </a:moveTo>
                  <a:cubicBezTo>
                    <a:pt x="193" y="200"/>
                    <a:pt x="193" y="200"/>
                    <a:pt x="193" y="200"/>
                  </a:cubicBezTo>
                  <a:cubicBezTo>
                    <a:pt x="193" y="179"/>
                    <a:pt x="193" y="179"/>
                    <a:pt x="193" y="179"/>
                  </a:cubicBezTo>
                  <a:cubicBezTo>
                    <a:pt x="215" y="179"/>
                    <a:pt x="215" y="179"/>
                    <a:pt x="215" y="179"/>
                  </a:cubicBezTo>
                  <a:lnTo>
                    <a:pt x="215" y="200"/>
                  </a:lnTo>
                  <a:close/>
                  <a:moveTo>
                    <a:pt x="258" y="200"/>
                  </a:moveTo>
                  <a:cubicBezTo>
                    <a:pt x="236" y="200"/>
                    <a:pt x="236" y="200"/>
                    <a:pt x="236" y="200"/>
                  </a:cubicBezTo>
                  <a:cubicBezTo>
                    <a:pt x="236" y="179"/>
                    <a:pt x="236" y="179"/>
                    <a:pt x="236" y="179"/>
                  </a:cubicBezTo>
                  <a:cubicBezTo>
                    <a:pt x="258" y="179"/>
                    <a:pt x="258" y="179"/>
                    <a:pt x="258" y="179"/>
                  </a:cubicBezTo>
                  <a:lnTo>
                    <a:pt x="258" y="200"/>
                  </a:lnTo>
                  <a:close/>
                  <a:moveTo>
                    <a:pt x="236" y="21"/>
                  </a:moveTo>
                  <a:cubicBezTo>
                    <a:pt x="258" y="21"/>
                    <a:pt x="258" y="21"/>
                    <a:pt x="258" y="21"/>
                  </a:cubicBezTo>
                  <a:cubicBezTo>
                    <a:pt x="258" y="43"/>
                    <a:pt x="258" y="43"/>
                    <a:pt x="258" y="43"/>
                  </a:cubicBezTo>
                  <a:cubicBezTo>
                    <a:pt x="236" y="43"/>
                    <a:pt x="236" y="43"/>
                    <a:pt x="236" y="43"/>
                  </a:cubicBezTo>
                  <a:lnTo>
                    <a:pt x="236" y="21"/>
                  </a:lnTo>
                  <a:close/>
                  <a:moveTo>
                    <a:pt x="193" y="21"/>
                  </a:moveTo>
                  <a:cubicBezTo>
                    <a:pt x="215" y="21"/>
                    <a:pt x="215" y="21"/>
                    <a:pt x="215" y="21"/>
                  </a:cubicBezTo>
                  <a:cubicBezTo>
                    <a:pt x="215" y="43"/>
                    <a:pt x="215" y="43"/>
                    <a:pt x="215" y="43"/>
                  </a:cubicBezTo>
                  <a:cubicBezTo>
                    <a:pt x="193" y="43"/>
                    <a:pt x="193" y="43"/>
                    <a:pt x="193" y="43"/>
                  </a:cubicBezTo>
                  <a:lnTo>
                    <a:pt x="193" y="21"/>
                  </a:lnTo>
                  <a:close/>
                  <a:moveTo>
                    <a:pt x="150" y="21"/>
                  </a:moveTo>
                  <a:cubicBezTo>
                    <a:pt x="172" y="21"/>
                    <a:pt x="172" y="21"/>
                    <a:pt x="172" y="21"/>
                  </a:cubicBezTo>
                  <a:cubicBezTo>
                    <a:pt x="172" y="43"/>
                    <a:pt x="172" y="43"/>
                    <a:pt x="172" y="43"/>
                  </a:cubicBezTo>
                  <a:cubicBezTo>
                    <a:pt x="150" y="43"/>
                    <a:pt x="150" y="43"/>
                    <a:pt x="150" y="43"/>
                  </a:cubicBezTo>
                  <a:lnTo>
                    <a:pt x="150" y="21"/>
                  </a:lnTo>
                  <a:close/>
                  <a:moveTo>
                    <a:pt x="150" y="64"/>
                  </a:moveTo>
                  <a:cubicBezTo>
                    <a:pt x="258" y="64"/>
                    <a:pt x="258" y="64"/>
                    <a:pt x="258" y="64"/>
                  </a:cubicBezTo>
                  <a:cubicBezTo>
                    <a:pt x="258" y="157"/>
                    <a:pt x="258" y="157"/>
                    <a:pt x="258" y="157"/>
                  </a:cubicBezTo>
                  <a:cubicBezTo>
                    <a:pt x="150" y="157"/>
                    <a:pt x="150" y="157"/>
                    <a:pt x="150" y="157"/>
                  </a:cubicBezTo>
                  <a:lnTo>
                    <a:pt x="150" y="64"/>
                  </a:lnTo>
                  <a:close/>
                  <a:moveTo>
                    <a:pt x="150" y="179"/>
                  </a:moveTo>
                  <a:cubicBezTo>
                    <a:pt x="172" y="179"/>
                    <a:pt x="172" y="179"/>
                    <a:pt x="172" y="179"/>
                  </a:cubicBezTo>
                  <a:cubicBezTo>
                    <a:pt x="172" y="200"/>
                    <a:pt x="172" y="200"/>
                    <a:pt x="172" y="200"/>
                  </a:cubicBezTo>
                  <a:cubicBezTo>
                    <a:pt x="150" y="200"/>
                    <a:pt x="150" y="200"/>
                    <a:pt x="150" y="200"/>
                  </a:cubicBezTo>
                  <a:lnTo>
                    <a:pt x="150" y="179"/>
                  </a:lnTo>
                  <a:close/>
                  <a:moveTo>
                    <a:pt x="108" y="21"/>
                  </a:moveTo>
                  <a:cubicBezTo>
                    <a:pt x="129" y="21"/>
                    <a:pt x="129" y="21"/>
                    <a:pt x="129" y="21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08" y="43"/>
                    <a:pt x="108" y="43"/>
                    <a:pt x="108" y="43"/>
                  </a:cubicBezTo>
                  <a:lnTo>
                    <a:pt x="108" y="21"/>
                  </a:lnTo>
                  <a:close/>
                  <a:moveTo>
                    <a:pt x="65" y="21"/>
                  </a:moveTo>
                  <a:cubicBezTo>
                    <a:pt x="86" y="21"/>
                    <a:pt x="86" y="21"/>
                    <a:pt x="86" y="21"/>
                  </a:cubicBezTo>
                  <a:cubicBezTo>
                    <a:pt x="86" y="43"/>
                    <a:pt x="86" y="43"/>
                    <a:pt x="86" y="43"/>
                  </a:cubicBezTo>
                  <a:cubicBezTo>
                    <a:pt x="65" y="43"/>
                    <a:pt x="65" y="43"/>
                    <a:pt x="65" y="43"/>
                  </a:cubicBezTo>
                  <a:lnTo>
                    <a:pt x="65" y="21"/>
                  </a:lnTo>
                  <a:close/>
                  <a:moveTo>
                    <a:pt x="22" y="21"/>
                  </a:moveTo>
                  <a:cubicBezTo>
                    <a:pt x="43" y="21"/>
                    <a:pt x="43" y="21"/>
                    <a:pt x="43" y="21"/>
                  </a:cubicBezTo>
                  <a:cubicBezTo>
                    <a:pt x="43" y="43"/>
                    <a:pt x="43" y="43"/>
                    <a:pt x="43" y="43"/>
                  </a:cubicBezTo>
                  <a:cubicBezTo>
                    <a:pt x="22" y="43"/>
                    <a:pt x="22" y="43"/>
                    <a:pt x="22" y="43"/>
                  </a:cubicBezTo>
                  <a:lnTo>
                    <a:pt x="22" y="21"/>
                  </a:lnTo>
                  <a:close/>
                  <a:moveTo>
                    <a:pt x="22" y="64"/>
                  </a:moveTo>
                  <a:cubicBezTo>
                    <a:pt x="129" y="64"/>
                    <a:pt x="129" y="64"/>
                    <a:pt x="129" y="64"/>
                  </a:cubicBezTo>
                  <a:cubicBezTo>
                    <a:pt x="129" y="157"/>
                    <a:pt x="129" y="157"/>
                    <a:pt x="129" y="157"/>
                  </a:cubicBezTo>
                  <a:cubicBezTo>
                    <a:pt x="22" y="157"/>
                    <a:pt x="22" y="157"/>
                    <a:pt x="22" y="157"/>
                  </a:cubicBezTo>
                  <a:lnTo>
                    <a:pt x="22" y="64"/>
                  </a:lnTo>
                  <a:close/>
                  <a:moveTo>
                    <a:pt x="22" y="179"/>
                  </a:moveTo>
                  <a:cubicBezTo>
                    <a:pt x="43" y="179"/>
                    <a:pt x="43" y="179"/>
                    <a:pt x="43" y="179"/>
                  </a:cubicBezTo>
                  <a:cubicBezTo>
                    <a:pt x="43" y="200"/>
                    <a:pt x="43" y="200"/>
                    <a:pt x="43" y="200"/>
                  </a:cubicBezTo>
                  <a:cubicBezTo>
                    <a:pt x="22" y="200"/>
                    <a:pt x="22" y="200"/>
                    <a:pt x="22" y="200"/>
                  </a:cubicBezTo>
                  <a:lnTo>
                    <a:pt x="22" y="179"/>
                  </a:lnTo>
                  <a:close/>
                  <a:moveTo>
                    <a:pt x="22" y="179"/>
                  </a:moveTo>
                  <a:cubicBezTo>
                    <a:pt x="22" y="179"/>
                    <a:pt x="22" y="179"/>
                    <a:pt x="22" y="179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891" name="Google Shape;891;p29"/>
          <p:cNvCxnSpPr>
            <a:stCxn id="881" idx="1"/>
            <a:endCxn id="887" idx="0"/>
          </p:cNvCxnSpPr>
          <p:nvPr/>
        </p:nvCxnSpPr>
        <p:spPr>
          <a:xfrm>
            <a:off x="2879850" y="1405325"/>
            <a:ext cx="1661100" cy="789900"/>
          </a:xfrm>
          <a:prstGeom prst="bentConnector2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892" name="Google Shape;892;p29"/>
          <p:cNvCxnSpPr>
            <a:stCxn id="876" idx="1"/>
            <a:endCxn id="887" idx="0"/>
          </p:cNvCxnSpPr>
          <p:nvPr/>
        </p:nvCxnSpPr>
        <p:spPr>
          <a:xfrm flipH="1">
            <a:off x="4540950" y="1405325"/>
            <a:ext cx="1723200" cy="789900"/>
          </a:xfrm>
          <a:prstGeom prst="bentConnector2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893" name="Google Shape;893;p29"/>
          <p:cNvCxnSpPr>
            <a:stCxn id="885" idx="1"/>
            <a:endCxn id="887" idx="4"/>
          </p:cNvCxnSpPr>
          <p:nvPr/>
        </p:nvCxnSpPr>
        <p:spPr>
          <a:xfrm flipH="1" rot="10800000">
            <a:off x="2879850" y="2963325"/>
            <a:ext cx="1661100" cy="788400"/>
          </a:xfrm>
          <a:prstGeom prst="bentConnector2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894" name="Google Shape;894;p29"/>
          <p:cNvCxnSpPr>
            <a:stCxn id="879" idx="1"/>
            <a:endCxn id="887" idx="4"/>
          </p:cNvCxnSpPr>
          <p:nvPr/>
        </p:nvCxnSpPr>
        <p:spPr>
          <a:xfrm rot="10800000">
            <a:off x="4540950" y="2963325"/>
            <a:ext cx="1723200" cy="788400"/>
          </a:xfrm>
          <a:prstGeom prst="bentConnector2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895" name="Google Shape;895;p29"/>
          <p:cNvCxnSpPr>
            <a:stCxn id="883" idx="1"/>
            <a:endCxn id="887" idx="2"/>
          </p:cNvCxnSpPr>
          <p:nvPr/>
        </p:nvCxnSpPr>
        <p:spPr>
          <a:xfrm>
            <a:off x="2879850" y="2579331"/>
            <a:ext cx="1277100" cy="600"/>
          </a:xfrm>
          <a:prstGeom prst="bentConnector3">
            <a:avLst>
              <a:gd fmla="val 50004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896" name="Google Shape;896;p29"/>
          <p:cNvCxnSpPr>
            <a:stCxn id="878" idx="1"/>
            <a:endCxn id="887" idx="6"/>
          </p:cNvCxnSpPr>
          <p:nvPr/>
        </p:nvCxnSpPr>
        <p:spPr>
          <a:xfrm flipH="1">
            <a:off x="4924950" y="2579331"/>
            <a:ext cx="1339200" cy="600"/>
          </a:xfrm>
          <a:prstGeom prst="bentConnector3">
            <a:avLst>
              <a:gd fmla="val 49996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p30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Code Infographics</a:t>
            </a:r>
            <a:endParaRPr/>
          </a:p>
        </p:txBody>
      </p:sp>
      <p:sp>
        <p:nvSpPr>
          <p:cNvPr id="902" name="Google Shape;902;p30"/>
          <p:cNvSpPr txBox="1"/>
          <p:nvPr/>
        </p:nvSpPr>
        <p:spPr>
          <a:xfrm>
            <a:off x="3072000" y="4841650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template has been created by </a:t>
            </a:r>
            <a:r>
              <a:rPr b="1" lang="en" sz="8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endParaRPr b="1"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3" name="Google Shape;903;p30"/>
          <p:cNvSpPr txBox="1"/>
          <p:nvPr/>
        </p:nvSpPr>
        <p:spPr>
          <a:xfrm>
            <a:off x="452550" y="1294738"/>
            <a:ext cx="1854900" cy="9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Mercury is the closest planet to the Sun and the smallest of them all</a:t>
            </a:r>
            <a:endParaRPr b="0" i="0" sz="1200" u="none" cap="none" strike="noStrike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04" name="Google Shape;904;p30"/>
          <p:cNvSpPr txBox="1"/>
          <p:nvPr/>
        </p:nvSpPr>
        <p:spPr>
          <a:xfrm>
            <a:off x="452550" y="2760363"/>
            <a:ext cx="1854900" cy="9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Earth is the third planet from the Sun and the only one that harbors life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05" name="Google Shape;905;p30"/>
          <p:cNvSpPr txBox="1"/>
          <p:nvPr/>
        </p:nvSpPr>
        <p:spPr>
          <a:xfrm flipH="1">
            <a:off x="6836550" y="2027550"/>
            <a:ext cx="1854900" cy="9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Venus has a beautiful name and is the second planet from the Sun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06" name="Google Shape;906;p30"/>
          <p:cNvSpPr txBox="1"/>
          <p:nvPr/>
        </p:nvSpPr>
        <p:spPr>
          <a:xfrm flipH="1">
            <a:off x="6836550" y="3493175"/>
            <a:ext cx="1854900" cy="9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Despite being red, Mars is actually a cold place. It’s full of iron oxide dust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07" name="Google Shape;907;p30"/>
          <p:cNvSpPr txBox="1"/>
          <p:nvPr/>
        </p:nvSpPr>
        <p:spPr>
          <a:xfrm>
            <a:off x="2490274" y="1521388"/>
            <a:ext cx="1166700" cy="4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Mercury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908" name="Google Shape;908;p30"/>
          <p:cNvSpPr txBox="1"/>
          <p:nvPr/>
        </p:nvSpPr>
        <p:spPr>
          <a:xfrm>
            <a:off x="2490274" y="2987013"/>
            <a:ext cx="1166700" cy="4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Earth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909" name="Google Shape;909;p30"/>
          <p:cNvSpPr txBox="1"/>
          <p:nvPr/>
        </p:nvSpPr>
        <p:spPr>
          <a:xfrm flipH="1">
            <a:off x="5487050" y="2254200"/>
            <a:ext cx="1166700" cy="4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Venus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910" name="Google Shape;910;p30"/>
          <p:cNvSpPr txBox="1"/>
          <p:nvPr/>
        </p:nvSpPr>
        <p:spPr>
          <a:xfrm flipH="1">
            <a:off x="5487050" y="3719825"/>
            <a:ext cx="1166700" cy="4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Mars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911" name="Google Shape;911;p30"/>
          <p:cNvSpPr/>
          <p:nvPr/>
        </p:nvSpPr>
        <p:spPr>
          <a:xfrm>
            <a:off x="4639188" y="1362538"/>
            <a:ext cx="768000" cy="76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2" name="Google Shape;912;p30"/>
          <p:cNvSpPr/>
          <p:nvPr/>
        </p:nvSpPr>
        <p:spPr>
          <a:xfrm>
            <a:off x="3922113" y="2095350"/>
            <a:ext cx="768000" cy="76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3" name="Google Shape;913;p30"/>
          <p:cNvSpPr/>
          <p:nvPr/>
        </p:nvSpPr>
        <p:spPr>
          <a:xfrm>
            <a:off x="4639188" y="2828163"/>
            <a:ext cx="768000" cy="768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4" name="Google Shape;914;p30"/>
          <p:cNvSpPr/>
          <p:nvPr/>
        </p:nvSpPr>
        <p:spPr>
          <a:xfrm>
            <a:off x="3922113" y="3560975"/>
            <a:ext cx="768000" cy="768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15" name="Google Shape;915;p30"/>
          <p:cNvCxnSpPr>
            <a:stCxn id="907" idx="3"/>
            <a:endCxn id="911" idx="2"/>
          </p:cNvCxnSpPr>
          <p:nvPr/>
        </p:nvCxnSpPr>
        <p:spPr>
          <a:xfrm>
            <a:off x="3656974" y="1746538"/>
            <a:ext cx="982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916" name="Google Shape;916;p30"/>
          <p:cNvCxnSpPr>
            <a:stCxn id="912" idx="6"/>
            <a:endCxn id="909" idx="3"/>
          </p:cNvCxnSpPr>
          <p:nvPr/>
        </p:nvCxnSpPr>
        <p:spPr>
          <a:xfrm>
            <a:off x="4690113" y="2479350"/>
            <a:ext cx="796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917" name="Google Shape;917;p30"/>
          <p:cNvCxnSpPr>
            <a:stCxn id="913" idx="2"/>
            <a:endCxn id="908" idx="3"/>
          </p:cNvCxnSpPr>
          <p:nvPr/>
        </p:nvCxnSpPr>
        <p:spPr>
          <a:xfrm rot="10800000">
            <a:off x="3656988" y="3212163"/>
            <a:ext cx="982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918" name="Google Shape;918;p30"/>
          <p:cNvCxnSpPr>
            <a:stCxn id="914" idx="6"/>
            <a:endCxn id="910" idx="3"/>
          </p:cNvCxnSpPr>
          <p:nvPr/>
        </p:nvCxnSpPr>
        <p:spPr>
          <a:xfrm>
            <a:off x="4690113" y="3944975"/>
            <a:ext cx="796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31"/>
          <p:cNvSpPr txBox="1"/>
          <p:nvPr/>
        </p:nvSpPr>
        <p:spPr>
          <a:xfrm flipH="1">
            <a:off x="6920250" y="1557143"/>
            <a:ext cx="1771200" cy="7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Jupiter is the biggest planet in the Solar System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24" name="Google Shape;924;p31"/>
          <p:cNvSpPr/>
          <p:nvPr/>
        </p:nvSpPr>
        <p:spPr>
          <a:xfrm>
            <a:off x="3889350" y="1552943"/>
            <a:ext cx="768000" cy="76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25" name="Google Shape;925;p31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Code Infographics</a:t>
            </a:r>
            <a:endParaRPr/>
          </a:p>
        </p:txBody>
      </p:sp>
      <p:sp>
        <p:nvSpPr>
          <p:cNvPr id="926" name="Google Shape;926;p31"/>
          <p:cNvSpPr txBox="1"/>
          <p:nvPr/>
        </p:nvSpPr>
        <p:spPr>
          <a:xfrm>
            <a:off x="3072000" y="4841650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template has been created by </a:t>
            </a:r>
            <a:r>
              <a:rPr b="1" lang="en" sz="8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endParaRPr b="1"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7" name="Google Shape;927;p31"/>
          <p:cNvSpPr/>
          <p:nvPr/>
        </p:nvSpPr>
        <p:spPr>
          <a:xfrm>
            <a:off x="452550" y="1300586"/>
            <a:ext cx="2322300" cy="3146400"/>
          </a:xfrm>
          <a:prstGeom prst="roundRect">
            <a:avLst>
              <a:gd fmla="val 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28" name="Google Shape;928;p31"/>
          <p:cNvSpPr/>
          <p:nvPr/>
        </p:nvSpPr>
        <p:spPr>
          <a:xfrm>
            <a:off x="686250" y="1550238"/>
            <a:ext cx="1854900" cy="4788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Mercury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929" name="Google Shape;929;p31"/>
          <p:cNvSpPr txBox="1"/>
          <p:nvPr/>
        </p:nvSpPr>
        <p:spPr>
          <a:xfrm>
            <a:off x="686250" y="2140112"/>
            <a:ext cx="1854900" cy="10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Mercury is the closest planet to the Sun and the smallest one in the entire Solar System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30" name="Google Shape;930;p31"/>
          <p:cNvSpPr/>
          <p:nvPr/>
        </p:nvSpPr>
        <p:spPr>
          <a:xfrm>
            <a:off x="1207050" y="3451188"/>
            <a:ext cx="768000" cy="76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31" name="Google Shape;931;p31"/>
          <p:cNvSpPr/>
          <p:nvPr/>
        </p:nvSpPr>
        <p:spPr>
          <a:xfrm>
            <a:off x="5080836" y="3568725"/>
            <a:ext cx="1378500" cy="4788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Earth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932" name="Google Shape;932;p31"/>
          <p:cNvSpPr/>
          <p:nvPr/>
        </p:nvSpPr>
        <p:spPr>
          <a:xfrm>
            <a:off x="5080836" y="2635935"/>
            <a:ext cx="1378500" cy="4788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Venus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933" name="Google Shape;933;p31"/>
          <p:cNvSpPr/>
          <p:nvPr/>
        </p:nvSpPr>
        <p:spPr>
          <a:xfrm>
            <a:off x="5080836" y="1697550"/>
            <a:ext cx="1378500" cy="4788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Jupiter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934" name="Google Shape;934;p31"/>
          <p:cNvCxnSpPr>
            <a:stCxn id="927" idx="3"/>
            <a:endCxn id="924" idx="2"/>
          </p:cNvCxnSpPr>
          <p:nvPr/>
        </p:nvCxnSpPr>
        <p:spPr>
          <a:xfrm flipH="1" rot="10800000">
            <a:off x="2774850" y="1936886"/>
            <a:ext cx="1114500" cy="936900"/>
          </a:xfrm>
          <a:prstGeom prst="bentConnector3">
            <a:avLst>
              <a:gd fmla="val 50001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935" name="Google Shape;935;p31"/>
          <p:cNvCxnSpPr>
            <a:stCxn id="927" idx="3"/>
            <a:endCxn id="936" idx="2"/>
          </p:cNvCxnSpPr>
          <p:nvPr/>
        </p:nvCxnSpPr>
        <p:spPr>
          <a:xfrm>
            <a:off x="2774850" y="2873786"/>
            <a:ext cx="1114500" cy="934200"/>
          </a:xfrm>
          <a:prstGeom prst="bentConnector3">
            <a:avLst>
              <a:gd fmla="val 50001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937" name="Google Shape;937;p31"/>
          <p:cNvCxnSpPr>
            <a:stCxn id="927" idx="3"/>
            <a:endCxn id="938" idx="2"/>
          </p:cNvCxnSpPr>
          <p:nvPr/>
        </p:nvCxnSpPr>
        <p:spPr>
          <a:xfrm>
            <a:off x="2774850" y="2873786"/>
            <a:ext cx="1114500" cy="1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938" name="Google Shape;938;p31"/>
          <p:cNvSpPr/>
          <p:nvPr/>
        </p:nvSpPr>
        <p:spPr>
          <a:xfrm>
            <a:off x="3889350" y="2491326"/>
            <a:ext cx="768000" cy="768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36" name="Google Shape;936;p31"/>
          <p:cNvSpPr/>
          <p:nvPr/>
        </p:nvSpPr>
        <p:spPr>
          <a:xfrm>
            <a:off x="3889350" y="3424113"/>
            <a:ext cx="768000" cy="768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39" name="Google Shape;939;p31"/>
          <p:cNvSpPr txBox="1"/>
          <p:nvPr/>
        </p:nvSpPr>
        <p:spPr>
          <a:xfrm flipH="1">
            <a:off x="6920250" y="2495526"/>
            <a:ext cx="1771200" cy="7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Venus is extremely hot, even more than Mercury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40" name="Google Shape;940;p31"/>
          <p:cNvSpPr txBox="1"/>
          <p:nvPr/>
        </p:nvSpPr>
        <p:spPr>
          <a:xfrm flipH="1">
            <a:off x="6920250" y="3428313"/>
            <a:ext cx="1771200" cy="7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Earth is the third planet from the Sun and has life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941" name="Google Shape;941;p31"/>
          <p:cNvGrpSpPr/>
          <p:nvPr/>
        </p:nvGrpSpPr>
        <p:grpSpPr>
          <a:xfrm>
            <a:off x="4044392" y="3589563"/>
            <a:ext cx="457931" cy="460316"/>
            <a:chOff x="6116638" y="4256088"/>
            <a:chExt cx="609600" cy="612775"/>
          </a:xfrm>
        </p:grpSpPr>
        <p:sp>
          <p:nvSpPr>
            <p:cNvPr id="942" name="Google Shape;942;p31"/>
            <p:cNvSpPr/>
            <p:nvPr/>
          </p:nvSpPr>
          <p:spPr>
            <a:xfrm>
              <a:off x="6116638" y="4256088"/>
              <a:ext cx="609600" cy="612775"/>
            </a:xfrm>
            <a:custGeom>
              <a:rect b="b" l="l" r="r" t="t"/>
              <a:pathLst>
                <a:path extrusionOk="0" h="366" w="364">
                  <a:moveTo>
                    <a:pt x="325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17" y="0"/>
                    <a:pt x="0" y="18"/>
                    <a:pt x="0" y="39"/>
                  </a:cubicBezTo>
                  <a:cubicBezTo>
                    <a:pt x="0" y="327"/>
                    <a:pt x="0" y="327"/>
                    <a:pt x="0" y="327"/>
                  </a:cubicBezTo>
                  <a:cubicBezTo>
                    <a:pt x="0" y="348"/>
                    <a:pt x="17" y="366"/>
                    <a:pt x="39" y="366"/>
                  </a:cubicBezTo>
                  <a:cubicBezTo>
                    <a:pt x="325" y="366"/>
                    <a:pt x="325" y="366"/>
                    <a:pt x="325" y="366"/>
                  </a:cubicBezTo>
                  <a:cubicBezTo>
                    <a:pt x="346" y="366"/>
                    <a:pt x="364" y="348"/>
                    <a:pt x="364" y="327"/>
                  </a:cubicBezTo>
                  <a:cubicBezTo>
                    <a:pt x="364" y="39"/>
                    <a:pt x="364" y="39"/>
                    <a:pt x="364" y="39"/>
                  </a:cubicBezTo>
                  <a:cubicBezTo>
                    <a:pt x="364" y="18"/>
                    <a:pt x="346" y="0"/>
                    <a:pt x="325" y="0"/>
                  </a:cubicBezTo>
                  <a:close/>
                  <a:moveTo>
                    <a:pt x="21" y="39"/>
                  </a:moveTo>
                  <a:cubicBezTo>
                    <a:pt x="21" y="30"/>
                    <a:pt x="29" y="22"/>
                    <a:pt x="39" y="22"/>
                  </a:cubicBezTo>
                  <a:cubicBezTo>
                    <a:pt x="257" y="22"/>
                    <a:pt x="257" y="22"/>
                    <a:pt x="257" y="22"/>
                  </a:cubicBezTo>
                  <a:cubicBezTo>
                    <a:pt x="257" y="43"/>
                    <a:pt x="257" y="43"/>
                    <a:pt x="257" y="43"/>
                  </a:cubicBezTo>
                  <a:cubicBezTo>
                    <a:pt x="21" y="43"/>
                    <a:pt x="21" y="43"/>
                    <a:pt x="21" y="43"/>
                  </a:cubicBezTo>
                  <a:lnTo>
                    <a:pt x="21" y="39"/>
                  </a:lnTo>
                  <a:close/>
                  <a:moveTo>
                    <a:pt x="342" y="327"/>
                  </a:moveTo>
                  <a:cubicBezTo>
                    <a:pt x="342" y="336"/>
                    <a:pt x="334" y="344"/>
                    <a:pt x="325" y="344"/>
                  </a:cubicBezTo>
                  <a:cubicBezTo>
                    <a:pt x="39" y="344"/>
                    <a:pt x="39" y="344"/>
                    <a:pt x="39" y="344"/>
                  </a:cubicBezTo>
                  <a:cubicBezTo>
                    <a:pt x="29" y="344"/>
                    <a:pt x="21" y="336"/>
                    <a:pt x="21" y="327"/>
                  </a:cubicBezTo>
                  <a:cubicBezTo>
                    <a:pt x="21" y="255"/>
                    <a:pt x="21" y="255"/>
                    <a:pt x="21" y="255"/>
                  </a:cubicBezTo>
                  <a:cubicBezTo>
                    <a:pt x="21" y="245"/>
                    <a:pt x="29" y="237"/>
                    <a:pt x="39" y="237"/>
                  </a:cubicBezTo>
                  <a:cubicBezTo>
                    <a:pt x="325" y="237"/>
                    <a:pt x="325" y="237"/>
                    <a:pt x="325" y="237"/>
                  </a:cubicBezTo>
                  <a:cubicBezTo>
                    <a:pt x="334" y="237"/>
                    <a:pt x="342" y="245"/>
                    <a:pt x="342" y="255"/>
                  </a:cubicBezTo>
                  <a:lnTo>
                    <a:pt x="342" y="327"/>
                  </a:lnTo>
                  <a:close/>
                  <a:moveTo>
                    <a:pt x="342" y="220"/>
                  </a:moveTo>
                  <a:cubicBezTo>
                    <a:pt x="337" y="217"/>
                    <a:pt x="331" y="216"/>
                    <a:pt x="325" y="216"/>
                  </a:cubicBezTo>
                  <a:cubicBezTo>
                    <a:pt x="39" y="216"/>
                    <a:pt x="39" y="216"/>
                    <a:pt x="39" y="216"/>
                  </a:cubicBezTo>
                  <a:cubicBezTo>
                    <a:pt x="32" y="216"/>
                    <a:pt x="26" y="217"/>
                    <a:pt x="21" y="220"/>
                  </a:cubicBezTo>
                  <a:cubicBezTo>
                    <a:pt x="21" y="64"/>
                    <a:pt x="21" y="64"/>
                    <a:pt x="21" y="64"/>
                  </a:cubicBezTo>
                  <a:cubicBezTo>
                    <a:pt x="342" y="64"/>
                    <a:pt x="342" y="64"/>
                    <a:pt x="342" y="64"/>
                  </a:cubicBezTo>
                  <a:lnTo>
                    <a:pt x="342" y="220"/>
                  </a:lnTo>
                  <a:close/>
                  <a:moveTo>
                    <a:pt x="342" y="43"/>
                  </a:moveTo>
                  <a:cubicBezTo>
                    <a:pt x="278" y="43"/>
                    <a:pt x="278" y="43"/>
                    <a:pt x="278" y="43"/>
                  </a:cubicBezTo>
                  <a:cubicBezTo>
                    <a:pt x="278" y="22"/>
                    <a:pt x="278" y="22"/>
                    <a:pt x="278" y="22"/>
                  </a:cubicBezTo>
                  <a:cubicBezTo>
                    <a:pt x="325" y="22"/>
                    <a:pt x="325" y="22"/>
                    <a:pt x="325" y="22"/>
                  </a:cubicBezTo>
                  <a:cubicBezTo>
                    <a:pt x="334" y="22"/>
                    <a:pt x="342" y="30"/>
                    <a:pt x="342" y="39"/>
                  </a:cubicBezTo>
                  <a:lnTo>
                    <a:pt x="342" y="43"/>
                  </a:lnTo>
                  <a:close/>
                  <a:moveTo>
                    <a:pt x="342" y="43"/>
                  </a:moveTo>
                  <a:cubicBezTo>
                    <a:pt x="342" y="43"/>
                    <a:pt x="342" y="43"/>
                    <a:pt x="342" y="43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" name="Google Shape;943;p31"/>
            <p:cNvSpPr/>
            <p:nvPr/>
          </p:nvSpPr>
          <p:spPr>
            <a:xfrm>
              <a:off x="6186488" y="4689475"/>
              <a:ext cx="38100" cy="34925"/>
            </a:xfrm>
            <a:custGeom>
              <a:rect b="b" l="l" r="r" t="t"/>
              <a:pathLst>
                <a:path extrusionOk="0" h="21" w="22">
                  <a:moveTo>
                    <a:pt x="22" y="10"/>
                  </a:moveTo>
                  <a:cubicBezTo>
                    <a:pt x="22" y="16"/>
                    <a:pt x="17" y="21"/>
                    <a:pt x="11" y="21"/>
                  </a:cubicBezTo>
                  <a:cubicBezTo>
                    <a:pt x="5" y="21"/>
                    <a:pt x="0" y="16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17" y="0"/>
                    <a:pt x="22" y="4"/>
                    <a:pt x="22" y="10"/>
                  </a:cubicBezTo>
                  <a:close/>
                  <a:moveTo>
                    <a:pt x="22" y="10"/>
                  </a:moveTo>
                  <a:cubicBezTo>
                    <a:pt x="22" y="10"/>
                    <a:pt x="22" y="10"/>
                    <a:pt x="22" y="1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31"/>
            <p:cNvSpPr/>
            <p:nvPr/>
          </p:nvSpPr>
          <p:spPr>
            <a:xfrm>
              <a:off x="6259513" y="4689475"/>
              <a:ext cx="36513" cy="34925"/>
            </a:xfrm>
            <a:custGeom>
              <a:rect b="b" l="l" r="r" t="t"/>
              <a:pathLst>
                <a:path extrusionOk="0" h="21" w="22">
                  <a:moveTo>
                    <a:pt x="22" y="10"/>
                  </a:moveTo>
                  <a:cubicBezTo>
                    <a:pt x="22" y="16"/>
                    <a:pt x="17" y="21"/>
                    <a:pt x="11" y="21"/>
                  </a:cubicBezTo>
                  <a:cubicBezTo>
                    <a:pt x="5" y="21"/>
                    <a:pt x="0" y="16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17" y="0"/>
                    <a:pt x="22" y="4"/>
                    <a:pt x="22" y="10"/>
                  </a:cubicBezTo>
                  <a:close/>
                  <a:moveTo>
                    <a:pt x="22" y="10"/>
                  </a:moveTo>
                  <a:cubicBezTo>
                    <a:pt x="22" y="10"/>
                    <a:pt x="22" y="10"/>
                    <a:pt x="22" y="1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5" name="Google Shape;945;p31"/>
            <p:cNvSpPr/>
            <p:nvPr/>
          </p:nvSpPr>
          <p:spPr>
            <a:xfrm>
              <a:off x="6330950" y="4689475"/>
              <a:ext cx="36513" cy="34925"/>
            </a:xfrm>
            <a:custGeom>
              <a:rect b="b" l="l" r="r" t="t"/>
              <a:pathLst>
                <a:path extrusionOk="0" h="21" w="22">
                  <a:moveTo>
                    <a:pt x="22" y="10"/>
                  </a:moveTo>
                  <a:cubicBezTo>
                    <a:pt x="22" y="16"/>
                    <a:pt x="17" y="21"/>
                    <a:pt x="11" y="21"/>
                  </a:cubicBezTo>
                  <a:cubicBezTo>
                    <a:pt x="5" y="21"/>
                    <a:pt x="0" y="16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17" y="0"/>
                    <a:pt x="22" y="4"/>
                    <a:pt x="22" y="10"/>
                  </a:cubicBezTo>
                  <a:close/>
                  <a:moveTo>
                    <a:pt x="22" y="10"/>
                  </a:moveTo>
                  <a:cubicBezTo>
                    <a:pt x="22" y="10"/>
                    <a:pt x="22" y="10"/>
                    <a:pt x="22" y="1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6" name="Google Shape;946;p31"/>
            <p:cNvSpPr/>
            <p:nvPr/>
          </p:nvSpPr>
          <p:spPr>
            <a:xfrm>
              <a:off x="6403975" y="4689475"/>
              <a:ext cx="34925" cy="34925"/>
            </a:xfrm>
            <a:custGeom>
              <a:rect b="b" l="l" r="r" t="t"/>
              <a:pathLst>
                <a:path extrusionOk="0" h="21" w="21">
                  <a:moveTo>
                    <a:pt x="21" y="10"/>
                  </a:moveTo>
                  <a:cubicBezTo>
                    <a:pt x="21" y="16"/>
                    <a:pt x="17" y="21"/>
                    <a:pt x="11" y="21"/>
                  </a:cubicBezTo>
                  <a:cubicBezTo>
                    <a:pt x="5" y="21"/>
                    <a:pt x="0" y="16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17" y="0"/>
                    <a:pt x="21" y="4"/>
                    <a:pt x="21" y="10"/>
                  </a:cubicBezTo>
                  <a:close/>
                  <a:moveTo>
                    <a:pt x="21" y="10"/>
                  </a:moveTo>
                  <a:cubicBezTo>
                    <a:pt x="21" y="10"/>
                    <a:pt x="21" y="10"/>
                    <a:pt x="21" y="1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" name="Google Shape;947;p31"/>
            <p:cNvSpPr/>
            <p:nvPr/>
          </p:nvSpPr>
          <p:spPr>
            <a:xfrm>
              <a:off x="6475413" y="4689475"/>
              <a:ext cx="34925" cy="34925"/>
            </a:xfrm>
            <a:custGeom>
              <a:rect b="b" l="l" r="r" t="t"/>
              <a:pathLst>
                <a:path extrusionOk="0" h="21" w="21">
                  <a:moveTo>
                    <a:pt x="21" y="10"/>
                  </a:moveTo>
                  <a:cubicBezTo>
                    <a:pt x="21" y="16"/>
                    <a:pt x="16" y="21"/>
                    <a:pt x="11" y="21"/>
                  </a:cubicBezTo>
                  <a:cubicBezTo>
                    <a:pt x="5" y="21"/>
                    <a:pt x="0" y="16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16" y="0"/>
                    <a:pt x="21" y="4"/>
                    <a:pt x="21" y="10"/>
                  </a:cubicBezTo>
                  <a:close/>
                  <a:moveTo>
                    <a:pt x="21" y="10"/>
                  </a:moveTo>
                  <a:cubicBezTo>
                    <a:pt x="21" y="10"/>
                    <a:pt x="21" y="10"/>
                    <a:pt x="21" y="1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" name="Google Shape;948;p31"/>
            <p:cNvSpPr/>
            <p:nvPr/>
          </p:nvSpPr>
          <p:spPr>
            <a:xfrm>
              <a:off x="6186488" y="4762500"/>
              <a:ext cx="38100" cy="34925"/>
            </a:xfrm>
            <a:custGeom>
              <a:rect b="b" l="l" r="r" t="t"/>
              <a:pathLst>
                <a:path extrusionOk="0" h="21" w="22">
                  <a:moveTo>
                    <a:pt x="22" y="10"/>
                  </a:moveTo>
                  <a:cubicBezTo>
                    <a:pt x="22" y="16"/>
                    <a:pt x="17" y="21"/>
                    <a:pt x="11" y="21"/>
                  </a:cubicBezTo>
                  <a:cubicBezTo>
                    <a:pt x="5" y="21"/>
                    <a:pt x="0" y="16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17" y="0"/>
                    <a:pt x="22" y="4"/>
                    <a:pt x="22" y="10"/>
                  </a:cubicBezTo>
                  <a:close/>
                  <a:moveTo>
                    <a:pt x="22" y="10"/>
                  </a:moveTo>
                  <a:cubicBezTo>
                    <a:pt x="22" y="10"/>
                    <a:pt x="22" y="10"/>
                    <a:pt x="22" y="1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31"/>
            <p:cNvSpPr/>
            <p:nvPr/>
          </p:nvSpPr>
          <p:spPr>
            <a:xfrm>
              <a:off x="6259513" y="4762500"/>
              <a:ext cx="36513" cy="34925"/>
            </a:xfrm>
            <a:custGeom>
              <a:rect b="b" l="l" r="r" t="t"/>
              <a:pathLst>
                <a:path extrusionOk="0" h="21" w="22">
                  <a:moveTo>
                    <a:pt x="22" y="10"/>
                  </a:moveTo>
                  <a:cubicBezTo>
                    <a:pt x="22" y="16"/>
                    <a:pt x="17" y="21"/>
                    <a:pt x="11" y="21"/>
                  </a:cubicBezTo>
                  <a:cubicBezTo>
                    <a:pt x="5" y="21"/>
                    <a:pt x="0" y="16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17" y="0"/>
                    <a:pt x="22" y="4"/>
                    <a:pt x="22" y="10"/>
                  </a:cubicBezTo>
                  <a:close/>
                  <a:moveTo>
                    <a:pt x="22" y="10"/>
                  </a:moveTo>
                  <a:cubicBezTo>
                    <a:pt x="22" y="10"/>
                    <a:pt x="22" y="10"/>
                    <a:pt x="22" y="1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" name="Google Shape;950;p31"/>
            <p:cNvSpPr/>
            <p:nvPr/>
          </p:nvSpPr>
          <p:spPr>
            <a:xfrm>
              <a:off x="6546850" y="4762500"/>
              <a:ext cx="36513" cy="34925"/>
            </a:xfrm>
            <a:custGeom>
              <a:rect b="b" l="l" r="r" t="t"/>
              <a:pathLst>
                <a:path extrusionOk="0" h="21" w="21">
                  <a:moveTo>
                    <a:pt x="21" y="10"/>
                  </a:moveTo>
                  <a:cubicBezTo>
                    <a:pt x="21" y="16"/>
                    <a:pt x="16" y="21"/>
                    <a:pt x="10" y="21"/>
                  </a:cubicBezTo>
                  <a:cubicBezTo>
                    <a:pt x="4" y="21"/>
                    <a:pt x="0" y="16"/>
                    <a:pt x="0" y="10"/>
                  </a:cubicBezTo>
                  <a:cubicBezTo>
                    <a:pt x="0" y="4"/>
                    <a:pt x="4" y="0"/>
                    <a:pt x="10" y="0"/>
                  </a:cubicBezTo>
                  <a:cubicBezTo>
                    <a:pt x="16" y="0"/>
                    <a:pt x="21" y="4"/>
                    <a:pt x="21" y="10"/>
                  </a:cubicBezTo>
                  <a:close/>
                  <a:moveTo>
                    <a:pt x="21" y="10"/>
                  </a:moveTo>
                  <a:cubicBezTo>
                    <a:pt x="21" y="10"/>
                    <a:pt x="21" y="10"/>
                    <a:pt x="21" y="1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Google Shape;951;p31"/>
            <p:cNvSpPr/>
            <p:nvPr/>
          </p:nvSpPr>
          <p:spPr>
            <a:xfrm>
              <a:off x="6619875" y="4762500"/>
              <a:ext cx="34925" cy="34925"/>
            </a:xfrm>
            <a:custGeom>
              <a:rect b="b" l="l" r="r" t="t"/>
              <a:pathLst>
                <a:path extrusionOk="0" h="21" w="21">
                  <a:moveTo>
                    <a:pt x="21" y="10"/>
                  </a:moveTo>
                  <a:cubicBezTo>
                    <a:pt x="21" y="16"/>
                    <a:pt x="16" y="21"/>
                    <a:pt x="10" y="21"/>
                  </a:cubicBezTo>
                  <a:cubicBezTo>
                    <a:pt x="4" y="21"/>
                    <a:pt x="0" y="16"/>
                    <a:pt x="0" y="10"/>
                  </a:cubicBezTo>
                  <a:cubicBezTo>
                    <a:pt x="0" y="4"/>
                    <a:pt x="4" y="0"/>
                    <a:pt x="10" y="0"/>
                  </a:cubicBezTo>
                  <a:cubicBezTo>
                    <a:pt x="16" y="0"/>
                    <a:pt x="21" y="4"/>
                    <a:pt x="21" y="10"/>
                  </a:cubicBezTo>
                  <a:close/>
                  <a:moveTo>
                    <a:pt x="21" y="10"/>
                  </a:moveTo>
                  <a:cubicBezTo>
                    <a:pt x="21" y="10"/>
                    <a:pt x="21" y="10"/>
                    <a:pt x="21" y="1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31"/>
            <p:cNvSpPr/>
            <p:nvPr/>
          </p:nvSpPr>
          <p:spPr>
            <a:xfrm>
              <a:off x="6330950" y="4762500"/>
              <a:ext cx="179388" cy="34925"/>
            </a:xfrm>
            <a:custGeom>
              <a:rect b="b" l="l" r="r" t="t"/>
              <a:pathLst>
                <a:path extrusionOk="0" h="21" w="107">
                  <a:moveTo>
                    <a:pt x="97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16"/>
                    <a:pt x="5" y="21"/>
                    <a:pt x="11" y="21"/>
                  </a:cubicBezTo>
                  <a:cubicBezTo>
                    <a:pt x="97" y="21"/>
                    <a:pt x="97" y="21"/>
                    <a:pt x="97" y="21"/>
                  </a:cubicBezTo>
                  <a:cubicBezTo>
                    <a:pt x="102" y="21"/>
                    <a:pt x="107" y="16"/>
                    <a:pt x="107" y="10"/>
                  </a:cubicBezTo>
                  <a:cubicBezTo>
                    <a:pt x="107" y="4"/>
                    <a:pt x="102" y="0"/>
                    <a:pt x="97" y="0"/>
                  </a:cubicBezTo>
                  <a:close/>
                  <a:moveTo>
                    <a:pt x="97" y="0"/>
                  </a:moveTo>
                  <a:cubicBezTo>
                    <a:pt x="97" y="0"/>
                    <a:pt x="97" y="0"/>
                    <a:pt x="97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" name="Google Shape;953;p31"/>
            <p:cNvSpPr/>
            <p:nvPr/>
          </p:nvSpPr>
          <p:spPr>
            <a:xfrm>
              <a:off x="6546850" y="4689475"/>
              <a:ext cx="107950" cy="34925"/>
            </a:xfrm>
            <a:custGeom>
              <a:rect b="b" l="l" r="r" t="t"/>
              <a:pathLst>
                <a:path extrusionOk="0" h="21" w="64">
                  <a:moveTo>
                    <a:pt x="53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6"/>
                    <a:pt x="4" y="21"/>
                    <a:pt x="10" y="21"/>
                  </a:cubicBezTo>
                  <a:cubicBezTo>
                    <a:pt x="53" y="21"/>
                    <a:pt x="53" y="21"/>
                    <a:pt x="53" y="21"/>
                  </a:cubicBezTo>
                  <a:cubicBezTo>
                    <a:pt x="59" y="21"/>
                    <a:pt x="64" y="16"/>
                    <a:pt x="64" y="10"/>
                  </a:cubicBezTo>
                  <a:cubicBezTo>
                    <a:pt x="64" y="4"/>
                    <a:pt x="59" y="0"/>
                    <a:pt x="53" y="0"/>
                  </a:cubicBezTo>
                  <a:close/>
                  <a:moveTo>
                    <a:pt x="53" y="0"/>
                  </a:moveTo>
                  <a:cubicBezTo>
                    <a:pt x="53" y="0"/>
                    <a:pt x="53" y="0"/>
                    <a:pt x="53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4" name="Google Shape;954;p31"/>
            <p:cNvSpPr/>
            <p:nvPr/>
          </p:nvSpPr>
          <p:spPr>
            <a:xfrm>
              <a:off x="6186488" y="4402138"/>
              <a:ext cx="217488" cy="106363"/>
            </a:xfrm>
            <a:custGeom>
              <a:rect b="b" l="l" r="r" t="t"/>
              <a:pathLst>
                <a:path extrusionOk="0" h="64" w="129">
                  <a:moveTo>
                    <a:pt x="11" y="64"/>
                  </a:moveTo>
                  <a:cubicBezTo>
                    <a:pt x="118" y="64"/>
                    <a:pt x="118" y="64"/>
                    <a:pt x="118" y="64"/>
                  </a:cubicBezTo>
                  <a:cubicBezTo>
                    <a:pt x="124" y="64"/>
                    <a:pt x="129" y="59"/>
                    <a:pt x="129" y="53"/>
                  </a:cubicBezTo>
                  <a:cubicBezTo>
                    <a:pt x="129" y="10"/>
                    <a:pt x="129" y="10"/>
                    <a:pt x="129" y="10"/>
                  </a:cubicBezTo>
                  <a:cubicBezTo>
                    <a:pt x="129" y="4"/>
                    <a:pt x="124" y="0"/>
                    <a:pt x="118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9"/>
                    <a:pt x="5" y="64"/>
                    <a:pt x="11" y="64"/>
                  </a:cubicBezTo>
                  <a:close/>
                  <a:moveTo>
                    <a:pt x="22" y="21"/>
                  </a:moveTo>
                  <a:cubicBezTo>
                    <a:pt x="108" y="21"/>
                    <a:pt x="108" y="21"/>
                    <a:pt x="108" y="21"/>
                  </a:cubicBezTo>
                  <a:cubicBezTo>
                    <a:pt x="108" y="42"/>
                    <a:pt x="108" y="42"/>
                    <a:pt x="108" y="42"/>
                  </a:cubicBezTo>
                  <a:cubicBezTo>
                    <a:pt x="22" y="42"/>
                    <a:pt x="22" y="42"/>
                    <a:pt x="22" y="42"/>
                  </a:cubicBezTo>
                  <a:lnTo>
                    <a:pt x="22" y="21"/>
                  </a:lnTo>
                  <a:close/>
                  <a:moveTo>
                    <a:pt x="22" y="21"/>
                  </a:moveTo>
                  <a:cubicBezTo>
                    <a:pt x="22" y="21"/>
                    <a:pt x="22" y="21"/>
                    <a:pt x="22" y="21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5" name="Google Shape;955;p31"/>
            <p:cNvSpPr/>
            <p:nvPr/>
          </p:nvSpPr>
          <p:spPr>
            <a:xfrm>
              <a:off x="6186488" y="4543425"/>
              <a:ext cx="217488" cy="38100"/>
            </a:xfrm>
            <a:custGeom>
              <a:rect b="b" l="l" r="r" t="t"/>
              <a:pathLst>
                <a:path extrusionOk="0" h="22" w="129">
                  <a:moveTo>
                    <a:pt x="11" y="22"/>
                  </a:moveTo>
                  <a:cubicBezTo>
                    <a:pt x="118" y="22"/>
                    <a:pt x="118" y="22"/>
                    <a:pt x="118" y="22"/>
                  </a:cubicBezTo>
                  <a:cubicBezTo>
                    <a:pt x="124" y="22"/>
                    <a:pt x="129" y="17"/>
                    <a:pt x="129" y="11"/>
                  </a:cubicBezTo>
                  <a:cubicBezTo>
                    <a:pt x="129" y="5"/>
                    <a:pt x="124" y="0"/>
                    <a:pt x="118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2"/>
                    <a:pt x="11" y="22"/>
                  </a:cubicBezTo>
                  <a:close/>
                  <a:moveTo>
                    <a:pt x="11" y="22"/>
                  </a:moveTo>
                  <a:cubicBezTo>
                    <a:pt x="11" y="22"/>
                    <a:pt x="11" y="22"/>
                    <a:pt x="11" y="22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6" name="Google Shape;956;p31"/>
            <p:cNvSpPr/>
            <p:nvPr/>
          </p:nvSpPr>
          <p:spPr>
            <a:xfrm>
              <a:off x="6438900" y="4402138"/>
              <a:ext cx="215900" cy="34925"/>
            </a:xfrm>
            <a:custGeom>
              <a:rect b="b" l="l" r="r" t="t"/>
              <a:pathLst>
                <a:path extrusionOk="0" h="21" w="129">
                  <a:moveTo>
                    <a:pt x="11" y="21"/>
                  </a:moveTo>
                  <a:cubicBezTo>
                    <a:pt x="118" y="21"/>
                    <a:pt x="118" y="21"/>
                    <a:pt x="118" y="21"/>
                  </a:cubicBezTo>
                  <a:cubicBezTo>
                    <a:pt x="124" y="21"/>
                    <a:pt x="129" y="16"/>
                    <a:pt x="129" y="10"/>
                  </a:cubicBezTo>
                  <a:cubicBezTo>
                    <a:pt x="129" y="4"/>
                    <a:pt x="124" y="0"/>
                    <a:pt x="118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16"/>
                    <a:pt x="5" y="21"/>
                    <a:pt x="11" y="21"/>
                  </a:cubicBezTo>
                  <a:close/>
                  <a:moveTo>
                    <a:pt x="11" y="21"/>
                  </a:moveTo>
                  <a:cubicBezTo>
                    <a:pt x="11" y="21"/>
                    <a:pt x="11" y="21"/>
                    <a:pt x="11" y="21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" name="Google Shape;957;p31"/>
            <p:cNvSpPr/>
            <p:nvPr/>
          </p:nvSpPr>
          <p:spPr>
            <a:xfrm>
              <a:off x="6438900" y="4471988"/>
              <a:ext cx="215900" cy="36513"/>
            </a:xfrm>
            <a:custGeom>
              <a:rect b="b" l="l" r="r" t="t"/>
              <a:pathLst>
                <a:path extrusionOk="0" h="22" w="129">
                  <a:moveTo>
                    <a:pt x="11" y="22"/>
                  </a:moveTo>
                  <a:cubicBezTo>
                    <a:pt x="118" y="22"/>
                    <a:pt x="118" y="22"/>
                    <a:pt x="118" y="22"/>
                  </a:cubicBezTo>
                  <a:cubicBezTo>
                    <a:pt x="124" y="22"/>
                    <a:pt x="129" y="17"/>
                    <a:pt x="129" y="11"/>
                  </a:cubicBezTo>
                  <a:cubicBezTo>
                    <a:pt x="129" y="5"/>
                    <a:pt x="124" y="0"/>
                    <a:pt x="118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2"/>
                    <a:pt x="11" y="22"/>
                  </a:cubicBezTo>
                  <a:close/>
                  <a:moveTo>
                    <a:pt x="11" y="22"/>
                  </a:moveTo>
                  <a:cubicBezTo>
                    <a:pt x="11" y="22"/>
                    <a:pt x="11" y="22"/>
                    <a:pt x="11" y="22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8" name="Google Shape;958;p31"/>
            <p:cNvSpPr/>
            <p:nvPr/>
          </p:nvSpPr>
          <p:spPr>
            <a:xfrm>
              <a:off x="6510338" y="4543425"/>
              <a:ext cx="144463" cy="38100"/>
            </a:xfrm>
            <a:custGeom>
              <a:rect b="b" l="l" r="r" t="t"/>
              <a:pathLst>
                <a:path extrusionOk="0" h="22" w="86">
                  <a:moveTo>
                    <a:pt x="75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2"/>
                    <a:pt x="11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81" y="22"/>
                    <a:pt x="86" y="17"/>
                    <a:pt x="86" y="11"/>
                  </a:cubicBezTo>
                  <a:cubicBezTo>
                    <a:pt x="86" y="5"/>
                    <a:pt x="81" y="0"/>
                    <a:pt x="75" y="0"/>
                  </a:cubicBezTo>
                  <a:close/>
                  <a:moveTo>
                    <a:pt x="75" y="0"/>
                  </a:moveTo>
                  <a:cubicBezTo>
                    <a:pt x="75" y="0"/>
                    <a:pt x="75" y="0"/>
                    <a:pt x="75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9" name="Google Shape;959;p31"/>
          <p:cNvGrpSpPr/>
          <p:nvPr/>
        </p:nvGrpSpPr>
        <p:grpSpPr>
          <a:xfrm>
            <a:off x="4040052" y="1697461"/>
            <a:ext cx="460316" cy="460316"/>
            <a:chOff x="10410825" y="4256088"/>
            <a:chExt cx="612775" cy="612775"/>
          </a:xfrm>
        </p:grpSpPr>
        <p:sp>
          <p:nvSpPr>
            <p:cNvPr id="960" name="Google Shape;960;p31"/>
            <p:cNvSpPr/>
            <p:nvPr/>
          </p:nvSpPr>
          <p:spPr>
            <a:xfrm>
              <a:off x="10410825" y="4256088"/>
              <a:ext cx="612775" cy="612775"/>
            </a:xfrm>
            <a:custGeom>
              <a:rect b="b" l="l" r="r" t="t"/>
              <a:pathLst>
                <a:path extrusionOk="0" h="366" w="366">
                  <a:moveTo>
                    <a:pt x="352" y="218"/>
                  </a:moveTo>
                  <a:cubicBezTo>
                    <a:pt x="352" y="97"/>
                    <a:pt x="352" y="97"/>
                    <a:pt x="352" y="97"/>
                  </a:cubicBezTo>
                  <a:cubicBezTo>
                    <a:pt x="352" y="91"/>
                    <a:pt x="347" y="86"/>
                    <a:pt x="341" y="86"/>
                  </a:cubicBezTo>
                  <a:cubicBezTo>
                    <a:pt x="308" y="86"/>
                    <a:pt x="308" y="86"/>
                    <a:pt x="308" y="86"/>
                  </a:cubicBezTo>
                  <a:cubicBezTo>
                    <a:pt x="308" y="25"/>
                    <a:pt x="308" y="25"/>
                    <a:pt x="308" y="25"/>
                  </a:cubicBezTo>
                  <a:cubicBezTo>
                    <a:pt x="308" y="11"/>
                    <a:pt x="297" y="0"/>
                    <a:pt x="283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69" y="0"/>
                    <a:pt x="58" y="11"/>
                    <a:pt x="58" y="25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25" y="86"/>
                    <a:pt x="25" y="86"/>
                    <a:pt x="25" y="86"/>
                  </a:cubicBezTo>
                  <a:cubicBezTo>
                    <a:pt x="19" y="86"/>
                    <a:pt x="14" y="91"/>
                    <a:pt x="14" y="97"/>
                  </a:cubicBezTo>
                  <a:cubicBezTo>
                    <a:pt x="14" y="218"/>
                    <a:pt x="14" y="218"/>
                    <a:pt x="14" y="218"/>
                  </a:cubicBezTo>
                  <a:cubicBezTo>
                    <a:pt x="6" y="222"/>
                    <a:pt x="0" y="231"/>
                    <a:pt x="0" y="241"/>
                  </a:cubicBezTo>
                  <a:cubicBezTo>
                    <a:pt x="0" y="341"/>
                    <a:pt x="0" y="341"/>
                    <a:pt x="0" y="341"/>
                  </a:cubicBezTo>
                  <a:cubicBezTo>
                    <a:pt x="0" y="355"/>
                    <a:pt x="11" y="366"/>
                    <a:pt x="25" y="366"/>
                  </a:cubicBezTo>
                  <a:cubicBezTo>
                    <a:pt x="147" y="366"/>
                    <a:pt x="147" y="366"/>
                    <a:pt x="147" y="366"/>
                  </a:cubicBezTo>
                  <a:cubicBezTo>
                    <a:pt x="160" y="366"/>
                    <a:pt x="172" y="355"/>
                    <a:pt x="172" y="341"/>
                  </a:cubicBezTo>
                  <a:cubicBezTo>
                    <a:pt x="172" y="241"/>
                    <a:pt x="172" y="241"/>
                    <a:pt x="172" y="241"/>
                  </a:cubicBezTo>
                  <a:cubicBezTo>
                    <a:pt x="172" y="227"/>
                    <a:pt x="160" y="216"/>
                    <a:pt x="147" y="216"/>
                  </a:cubicBezTo>
                  <a:cubicBezTo>
                    <a:pt x="36" y="216"/>
                    <a:pt x="36" y="216"/>
                    <a:pt x="36" y="216"/>
                  </a:cubicBezTo>
                  <a:cubicBezTo>
                    <a:pt x="36" y="107"/>
                    <a:pt x="36" y="107"/>
                    <a:pt x="36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68"/>
                    <a:pt x="58" y="168"/>
                    <a:pt x="58" y="168"/>
                  </a:cubicBezTo>
                  <a:cubicBezTo>
                    <a:pt x="58" y="182"/>
                    <a:pt x="69" y="193"/>
                    <a:pt x="83" y="193"/>
                  </a:cubicBezTo>
                  <a:cubicBezTo>
                    <a:pt x="283" y="193"/>
                    <a:pt x="283" y="193"/>
                    <a:pt x="283" y="193"/>
                  </a:cubicBezTo>
                  <a:cubicBezTo>
                    <a:pt x="297" y="193"/>
                    <a:pt x="308" y="182"/>
                    <a:pt x="308" y="168"/>
                  </a:cubicBezTo>
                  <a:cubicBezTo>
                    <a:pt x="308" y="107"/>
                    <a:pt x="308" y="107"/>
                    <a:pt x="308" y="107"/>
                  </a:cubicBezTo>
                  <a:cubicBezTo>
                    <a:pt x="330" y="107"/>
                    <a:pt x="330" y="107"/>
                    <a:pt x="330" y="107"/>
                  </a:cubicBezTo>
                  <a:cubicBezTo>
                    <a:pt x="330" y="216"/>
                    <a:pt x="330" y="216"/>
                    <a:pt x="330" y="216"/>
                  </a:cubicBezTo>
                  <a:cubicBezTo>
                    <a:pt x="219" y="216"/>
                    <a:pt x="219" y="216"/>
                    <a:pt x="219" y="216"/>
                  </a:cubicBezTo>
                  <a:cubicBezTo>
                    <a:pt x="206" y="216"/>
                    <a:pt x="194" y="227"/>
                    <a:pt x="194" y="241"/>
                  </a:cubicBezTo>
                  <a:cubicBezTo>
                    <a:pt x="194" y="341"/>
                    <a:pt x="194" y="341"/>
                    <a:pt x="194" y="341"/>
                  </a:cubicBezTo>
                  <a:cubicBezTo>
                    <a:pt x="194" y="355"/>
                    <a:pt x="206" y="366"/>
                    <a:pt x="219" y="366"/>
                  </a:cubicBezTo>
                  <a:cubicBezTo>
                    <a:pt x="341" y="366"/>
                    <a:pt x="341" y="366"/>
                    <a:pt x="341" y="366"/>
                  </a:cubicBezTo>
                  <a:cubicBezTo>
                    <a:pt x="355" y="366"/>
                    <a:pt x="366" y="355"/>
                    <a:pt x="366" y="341"/>
                  </a:cubicBezTo>
                  <a:cubicBezTo>
                    <a:pt x="366" y="241"/>
                    <a:pt x="366" y="241"/>
                    <a:pt x="366" y="241"/>
                  </a:cubicBezTo>
                  <a:cubicBezTo>
                    <a:pt x="366" y="231"/>
                    <a:pt x="360" y="222"/>
                    <a:pt x="352" y="218"/>
                  </a:cubicBezTo>
                  <a:close/>
                  <a:moveTo>
                    <a:pt x="150" y="341"/>
                  </a:moveTo>
                  <a:cubicBezTo>
                    <a:pt x="150" y="343"/>
                    <a:pt x="149" y="344"/>
                    <a:pt x="147" y="344"/>
                  </a:cubicBezTo>
                  <a:cubicBezTo>
                    <a:pt x="25" y="344"/>
                    <a:pt x="25" y="344"/>
                    <a:pt x="25" y="344"/>
                  </a:cubicBezTo>
                  <a:cubicBezTo>
                    <a:pt x="23" y="344"/>
                    <a:pt x="22" y="343"/>
                    <a:pt x="22" y="341"/>
                  </a:cubicBezTo>
                  <a:cubicBezTo>
                    <a:pt x="22" y="280"/>
                    <a:pt x="22" y="280"/>
                    <a:pt x="22" y="280"/>
                  </a:cubicBezTo>
                  <a:cubicBezTo>
                    <a:pt x="150" y="280"/>
                    <a:pt x="150" y="280"/>
                    <a:pt x="150" y="280"/>
                  </a:cubicBezTo>
                  <a:lnTo>
                    <a:pt x="150" y="341"/>
                  </a:lnTo>
                  <a:close/>
                  <a:moveTo>
                    <a:pt x="129" y="237"/>
                  </a:moveTo>
                  <a:cubicBezTo>
                    <a:pt x="147" y="237"/>
                    <a:pt x="147" y="237"/>
                    <a:pt x="147" y="237"/>
                  </a:cubicBezTo>
                  <a:cubicBezTo>
                    <a:pt x="149" y="237"/>
                    <a:pt x="150" y="239"/>
                    <a:pt x="150" y="241"/>
                  </a:cubicBezTo>
                  <a:cubicBezTo>
                    <a:pt x="150" y="259"/>
                    <a:pt x="150" y="259"/>
                    <a:pt x="150" y="259"/>
                  </a:cubicBezTo>
                  <a:cubicBezTo>
                    <a:pt x="129" y="259"/>
                    <a:pt x="129" y="259"/>
                    <a:pt x="129" y="259"/>
                  </a:cubicBezTo>
                  <a:lnTo>
                    <a:pt x="129" y="237"/>
                  </a:lnTo>
                  <a:close/>
                  <a:moveTo>
                    <a:pt x="107" y="237"/>
                  </a:moveTo>
                  <a:cubicBezTo>
                    <a:pt x="107" y="259"/>
                    <a:pt x="107" y="259"/>
                    <a:pt x="107" y="259"/>
                  </a:cubicBezTo>
                  <a:cubicBezTo>
                    <a:pt x="22" y="259"/>
                    <a:pt x="22" y="259"/>
                    <a:pt x="22" y="259"/>
                  </a:cubicBezTo>
                  <a:cubicBezTo>
                    <a:pt x="22" y="241"/>
                    <a:pt x="22" y="241"/>
                    <a:pt x="22" y="241"/>
                  </a:cubicBezTo>
                  <a:cubicBezTo>
                    <a:pt x="22" y="239"/>
                    <a:pt x="23" y="237"/>
                    <a:pt x="25" y="237"/>
                  </a:cubicBezTo>
                  <a:lnTo>
                    <a:pt x="107" y="237"/>
                  </a:lnTo>
                  <a:close/>
                  <a:moveTo>
                    <a:pt x="79" y="25"/>
                  </a:moveTo>
                  <a:cubicBezTo>
                    <a:pt x="79" y="23"/>
                    <a:pt x="81" y="22"/>
                    <a:pt x="83" y="22"/>
                  </a:cubicBezTo>
                  <a:cubicBezTo>
                    <a:pt x="215" y="22"/>
                    <a:pt x="215" y="22"/>
                    <a:pt x="215" y="22"/>
                  </a:cubicBezTo>
                  <a:cubicBezTo>
                    <a:pt x="215" y="43"/>
                    <a:pt x="215" y="43"/>
                    <a:pt x="215" y="43"/>
                  </a:cubicBezTo>
                  <a:cubicBezTo>
                    <a:pt x="79" y="43"/>
                    <a:pt x="79" y="43"/>
                    <a:pt x="79" y="43"/>
                  </a:cubicBezTo>
                  <a:lnTo>
                    <a:pt x="79" y="25"/>
                  </a:lnTo>
                  <a:close/>
                  <a:moveTo>
                    <a:pt x="287" y="168"/>
                  </a:moveTo>
                  <a:cubicBezTo>
                    <a:pt x="287" y="170"/>
                    <a:pt x="285" y="172"/>
                    <a:pt x="283" y="172"/>
                  </a:cubicBezTo>
                  <a:cubicBezTo>
                    <a:pt x="83" y="172"/>
                    <a:pt x="83" y="172"/>
                    <a:pt x="83" y="172"/>
                  </a:cubicBezTo>
                  <a:cubicBezTo>
                    <a:pt x="81" y="172"/>
                    <a:pt x="79" y="170"/>
                    <a:pt x="79" y="168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287" y="64"/>
                    <a:pt x="287" y="64"/>
                    <a:pt x="287" y="64"/>
                  </a:cubicBezTo>
                  <a:lnTo>
                    <a:pt x="287" y="168"/>
                  </a:lnTo>
                  <a:close/>
                  <a:moveTo>
                    <a:pt x="287" y="43"/>
                  </a:moveTo>
                  <a:cubicBezTo>
                    <a:pt x="237" y="43"/>
                    <a:pt x="237" y="43"/>
                    <a:pt x="237" y="43"/>
                  </a:cubicBezTo>
                  <a:cubicBezTo>
                    <a:pt x="237" y="22"/>
                    <a:pt x="237" y="22"/>
                    <a:pt x="237" y="22"/>
                  </a:cubicBezTo>
                  <a:cubicBezTo>
                    <a:pt x="283" y="22"/>
                    <a:pt x="283" y="22"/>
                    <a:pt x="283" y="22"/>
                  </a:cubicBezTo>
                  <a:cubicBezTo>
                    <a:pt x="285" y="22"/>
                    <a:pt x="287" y="23"/>
                    <a:pt x="287" y="25"/>
                  </a:cubicBezTo>
                  <a:lnTo>
                    <a:pt x="287" y="43"/>
                  </a:lnTo>
                  <a:close/>
                  <a:moveTo>
                    <a:pt x="216" y="241"/>
                  </a:moveTo>
                  <a:cubicBezTo>
                    <a:pt x="216" y="239"/>
                    <a:pt x="217" y="237"/>
                    <a:pt x="219" y="237"/>
                  </a:cubicBezTo>
                  <a:cubicBezTo>
                    <a:pt x="302" y="237"/>
                    <a:pt x="302" y="237"/>
                    <a:pt x="302" y="237"/>
                  </a:cubicBezTo>
                  <a:cubicBezTo>
                    <a:pt x="302" y="259"/>
                    <a:pt x="302" y="259"/>
                    <a:pt x="302" y="259"/>
                  </a:cubicBezTo>
                  <a:cubicBezTo>
                    <a:pt x="216" y="259"/>
                    <a:pt x="216" y="259"/>
                    <a:pt x="216" y="259"/>
                  </a:cubicBezTo>
                  <a:lnTo>
                    <a:pt x="216" y="241"/>
                  </a:lnTo>
                  <a:close/>
                  <a:moveTo>
                    <a:pt x="344" y="341"/>
                  </a:moveTo>
                  <a:cubicBezTo>
                    <a:pt x="344" y="343"/>
                    <a:pt x="343" y="344"/>
                    <a:pt x="341" y="344"/>
                  </a:cubicBezTo>
                  <a:cubicBezTo>
                    <a:pt x="219" y="344"/>
                    <a:pt x="219" y="344"/>
                    <a:pt x="219" y="344"/>
                  </a:cubicBezTo>
                  <a:cubicBezTo>
                    <a:pt x="217" y="344"/>
                    <a:pt x="216" y="343"/>
                    <a:pt x="216" y="341"/>
                  </a:cubicBezTo>
                  <a:cubicBezTo>
                    <a:pt x="216" y="280"/>
                    <a:pt x="216" y="280"/>
                    <a:pt x="216" y="280"/>
                  </a:cubicBezTo>
                  <a:cubicBezTo>
                    <a:pt x="344" y="280"/>
                    <a:pt x="344" y="280"/>
                    <a:pt x="344" y="280"/>
                  </a:cubicBezTo>
                  <a:lnTo>
                    <a:pt x="344" y="341"/>
                  </a:lnTo>
                  <a:close/>
                  <a:moveTo>
                    <a:pt x="344" y="259"/>
                  </a:moveTo>
                  <a:cubicBezTo>
                    <a:pt x="323" y="259"/>
                    <a:pt x="323" y="259"/>
                    <a:pt x="323" y="259"/>
                  </a:cubicBezTo>
                  <a:cubicBezTo>
                    <a:pt x="323" y="237"/>
                    <a:pt x="323" y="237"/>
                    <a:pt x="323" y="237"/>
                  </a:cubicBezTo>
                  <a:cubicBezTo>
                    <a:pt x="341" y="237"/>
                    <a:pt x="341" y="237"/>
                    <a:pt x="341" y="237"/>
                  </a:cubicBezTo>
                  <a:cubicBezTo>
                    <a:pt x="343" y="237"/>
                    <a:pt x="344" y="239"/>
                    <a:pt x="344" y="241"/>
                  </a:cubicBezTo>
                  <a:lnTo>
                    <a:pt x="344" y="259"/>
                  </a:lnTo>
                  <a:close/>
                  <a:moveTo>
                    <a:pt x="344" y="259"/>
                  </a:moveTo>
                  <a:cubicBezTo>
                    <a:pt x="344" y="259"/>
                    <a:pt x="344" y="259"/>
                    <a:pt x="344" y="259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1" name="Google Shape;961;p31"/>
            <p:cNvSpPr/>
            <p:nvPr/>
          </p:nvSpPr>
          <p:spPr>
            <a:xfrm>
              <a:off x="10602913" y="4400550"/>
              <a:ext cx="228600" cy="106363"/>
            </a:xfrm>
            <a:custGeom>
              <a:rect b="b" l="l" r="r" t="t"/>
              <a:pathLst>
                <a:path extrusionOk="0" h="64" w="136">
                  <a:moveTo>
                    <a:pt x="11" y="64"/>
                  </a:moveTo>
                  <a:cubicBezTo>
                    <a:pt x="125" y="64"/>
                    <a:pt x="125" y="64"/>
                    <a:pt x="125" y="64"/>
                  </a:cubicBezTo>
                  <a:cubicBezTo>
                    <a:pt x="131" y="64"/>
                    <a:pt x="136" y="59"/>
                    <a:pt x="136" y="53"/>
                  </a:cubicBezTo>
                  <a:cubicBezTo>
                    <a:pt x="136" y="11"/>
                    <a:pt x="136" y="11"/>
                    <a:pt x="136" y="11"/>
                  </a:cubicBezTo>
                  <a:cubicBezTo>
                    <a:pt x="136" y="5"/>
                    <a:pt x="131" y="0"/>
                    <a:pt x="125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9"/>
                    <a:pt x="5" y="64"/>
                    <a:pt x="11" y="64"/>
                  </a:cubicBezTo>
                  <a:close/>
                  <a:moveTo>
                    <a:pt x="22" y="21"/>
                  </a:moveTo>
                  <a:cubicBezTo>
                    <a:pt x="114" y="21"/>
                    <a:pt x="114" y="21"/>
                    <a:pt x="114" y="21"/>
                  </a:cubicBezTo>
                  <a:cubicBezTo>
                    <a:pt x="114" y="43"/>
                    <a:pt x="114" y="43"/>
                    <a:pt x="114" y="43"/>
                  </a:cubicBezTo>
                  <a:cubicBezTo>
                    <a:pt x="22" y="43"/>
                    <a:pt x="22" y="43"/>
                    <a:pt x="22" y="43"/>
                  </a:cubicBezTo>
                  <a:lnTo>
                    <a:pt x="22" y="21"/>
                  </a:lnTo>
                  <a:close/>
                  <a:moveTo>
                    <a:pt x="22" y="21"/>
                  </a:moveTo>
                  <a:cubicBezTo>
                    <a:pt x="22" y="21"/>
                    <a:pt x="22" y="21"/>
                    <a:pt x="22" y="21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p31"/>
            <p:cNvSpPr/>
            <p:nvPr/>
          </p:nvSpPr>
          <p:spPr>
            <a:xfrm>
              <a:off x="10825163" y="4762500"/>
              <a:ext cx="107950" cy="34925"/>
            </a:xfrm>
            <a:custGeom>
              <a:rect b="b" l="l" r="r" t="t"/>
              <a:pathLst>
                <a:path extrusionOk="0" h="21" w="64">
                  <a:moveTo>
                    <a:pt x="11" y="21"/>
                  </a:moveTo>
                  <a:cubicBezTo>
                    <a:pt x="54" y="21"/>
                    <a:pt x="54" y="21"/>
                    <a:pt x="54" y="21"/>
                  </a:cubicBezTo>
                  <a:cubicBezTo>
                    <a:pt x="59" y="21"/>
                    <a:pt x="64" y="16"/>
                    <a:pt x="64" y="10"/>
                  </a:cubicBezTo>
                  <a:cubicBezTo>
                    <a:pt x="64" y="4"/>
                    <a:pt x="59" y="0"/>
                    <a:pt x="54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16"/>
                    <a:pt x="5" y="21"/>
                    <a:pt x="11" y="21"/>
                  </a:cubicBezTo>
                  <a:close/>
                  <a:moveTo>
                    <a:pt x="11" y="21"/>
                  </a:moveTo>
                  <a:cubicBezTo>
                    <a:pt x="11" y="21"/>
                    <a:pt x="11" y="21"/>
                    <a:pt x="11" y="21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31"/>
            <p:cNvSpPr/>
            <p:nvPr/>
          </p:nvSpPr>
          <p:spPr>
            <a:xfrm>
              <a:off x="10501313" y="4762500"/>
              <a:ext cx="106363" cy="34925"/>
            </a:xfrm>
            <a:custGeom>
              <a:rect b="b" l="l" r="r" t="t"/>
              <a:pathLst>
                <a:path extrusionOk="0" h="21" w="64">
                  <a:moveTo>
                    <a:pt x="10" y="21"/>
                  </a:moveTo>
                  <a:cubicBezTo>
                    <a:pt x="53" y="21"/>
                    <a:pt x="53" y="21"/>
                    <a:pt x="53" y="21"/>
                  </a:cubicBezTo>
                  <a:cubicBezTo>
                    <a:pt x="59" y="21"/>
                    <a:pt x="64" y="16"/>
                    <a:pt x="64" y="10"/>
                  </a:cubicBezTo>
                  <a:cubicBezTo>
                    <a:pt x="64" y="4"/>
                    <a:pt x="59" y="0"/>
                    <a:pt x="53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16"/>
                    <a:pt x="5" y="21"/>
                    <a:pt x="10" y="21"/>
                  </a:cubicBezTo>
                  <a:close/>
                  <a:moveTo>
                    <a:pt x="10" y="21"/>
                  </a:moveTo>
                  <a:cubicBezTo>
                    <a:pt x="10" y="21"/>
                    <a:pt x="10" y="21"/>
                    <a:pt x="10" y="21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4" name="Google Shape;964;p31"/>
          <p:cNvGrpSpPr/>
          <p:nvPr/>
        </p:nvGrpSpPr>
        <p:grpSpPr>
          <a:xfrm>
            <a:off x="4043212" y="2647378"/>
            <a:ext cx="460316" cy="461510"/>
            <a:chOff x="10410825" y="2274888"/>
            <a:chExt cx="612775" cy="614363"/>
          </a:xfrm>
        </p:grpSpPr>
        <p:sp>
          <p:nvSpPr>
            <p:cNvPr id="965" name="Google Shape;965;p31"/>
            <p:cNvSpPr/>
            <p:nvPr/>
          </p:nvSpPr>
          <p:spPr>
            <a:xfrm>
              <a:off x="10410825" y="2274888"/>
              <a:ext cx="612775" cy="614363"/>
            </a:xfrm>
            <a:custGeom>
              <a:rect b="b" l="l" r="r" t="t"/>
              <a:pathLst>
                <a:path extrusionOk="0" h="366" w="366">
                  <a:moveTo>
                    <a:pt x="334" y="30"/>
                  </a:moveTo>
                  <a:cubicBezTo>
                    <a:pt x="308" y="30"/>
                    <a:pt x="308" y="30"/>
                    <a:pt x="308" y="30"/>
                  </a:cubicBezTo>
                  <a:cubicBezTo>
                    <a:pt x="308" y="25"/>
                    <a:pt x="308" y="25"/>
                    <a:pt x="308" y="25"/>
                  </a:cubicBezTo>
                  <a:cubicBezTo>
                    <a:pt x="308" y="12"/>
                    <a:pt x="297" y="0"/>
                    <a:pt x="283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69" y="0"/>
                    <a:pt x="58" y="12"/>
                    <a:pt x="58" y="25"/>
                  </a:cubicBezTo>
                  <a:cubicBezTo>
                    <a:pt x="58" y="30"/>
                    <a:pt x="58" y="30"/>
                    <a:pt x="58" y="30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15" y="30"/>
                    <a:pt x="0" y="45"/>
                    <a:pt x="0" y="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80"/>
                    <a:pt x="15" y="295"/>
                    <a:pt x="32" y="295"/>
                  </a:cubicBezTo>
                  <a:cubicBezTo>
                    <a:pt x="126" y="295"/>
                    <a:pt x="126" y="295"/>
                    <a:pt x="126" y="295"/>
                  </a:cubicBezTo>
                  <a:cubicBezTo>
                    <a:pt x="111" y="345"/>
                    <a:pt x="111" y="345"/>
                    <a:pt x="111" y="345"/>
                  </a:cubicBezTo>
                  <a:cubicBezTo>
                    <a:pt x="97" y="345"/>
                    <a:pt x="97" y="345"/>
                    <a:pt x="97" y="345"/>
                  </a:cubicBezTo>
                  <a:cubicBezTo>
                    <a:pt x="91" y="345"/>
                    <a:pt x="87" y="349"/>
                    <a:pt x="87" y="355"/>
                  </a:cubicBezTo>
                  <a:cubicBezTo>
                    <a:pt x="87" y="361"/>
                    <a:pt x="91" y="366"/>
                    <a:pt x="97" y="366"/>
                  </a:cubicBezTo>
                  <a:cubicBezTo>
                    <a:pt x="269" y="366"/>
                    <a:pt x="269" y="366"/>
                    <a:pt x="269" y="366"/>
                  </a:cubicBezTo>
                  <a:cubicBezTo>
                    <a:pt x="275" y="366"/>
                    <a:pt x="279" y="361"/>
                    <a:pt x="279" y="355"/>
                  </a:cubicBezTo>
                  <a:cubicBezTo>
                    <a:pt x="279" y="349"/>
                    <a:pt x="275" y="345"/>
                    <a:pt x="269" y="345"/>
                  </a:cubicBezTo>
                  <a:cubicBezTo>
                    <a:pt x="255" y="345"/>
                    <a:pt x="255" y="345"/>
                    <a:pt x="255" y="345"/>
                  </a:cubicBezTo>
                  <a:cubicBezTo>
                    <a:pt x="240" y="295"/>
                    <a:pt x="240" y="295"/>
                    <a:pt x="240" y="295"/>
                  </a:cubicBezTo>
                  <a:cubicBezTo>
                    <a:pt x="334" y="295"/>
                    <a:pt x="334" y="295"/>
                    <a:pt x="334" y="295"/>
                  </a:cubicBezTo>
                  <a:cubicBezTo>
                    <a:pt x="351" y="295"/>
                    <a:pt x="366" y="280"/>
                    <a:pt x="366" y="262"/>
                  </a:cubicBezTo>
                  <a:cubicBezTo>
                    <a:pt x="366" y="62"/>
                    <a:pt x="366" y="62"/>
                    <a:pt x="366" y="62"/>
                  </a:cubicBezTo>
                  <a:cubicBezTo>
                    <a:pt x="366" y="45"/>
                    <a:pt x="351" y="30"/>
                    <a:pt x="334" y="30"/>
                  </a:cubicBezTo>
                  <a:close/>
                  <a:moveTo>
                    <a:pt x="237" y="22"/>
                  </a:moveTo>
                  <a:cubicBezTo>
                    <a:pt x="283" y="22"/>
                    <a:pt x="283" y="22"/>
                    <a:pt x="283" y="22"/>
                  </a:cubicBezTo>
                  <a:cubicBezTo>
                    <a:pt x="285" y="22"/>
                    <a:pt x="287" y="23"/>
                    <a:pt x="287" y="25"/>
                  </a:cubicBezTo>
                  <a:cubicBezTo>
                    <a:pt x="287" y="43"/>
                    <a:pt x="287" y="43"/>
                    <a:pt x="287" y="43"/>
                  </a:cubicBezTo>
                  <a:cubicBezTo>
                    <a:pt x="237" y="43"/>
                    <a:pt x="237" y="43"/>
                    <a:pt x="237" y="43"/>
                  </a:cubicBezTo>
                  <a:lnTo>
                    <a:pt x="237" y="22"/>
                  </a:lnTo>
                  <a:close/>
                  <a:moveTo>
                    <a:pt x="79" y="25"/>
                  </a:moveTo>
                  <a:cubicBezTo>
                    <a:pt x="79" y="23"/>
                    <a:pt x="81" y="22"/>
                    <a:pt x="83" y="22"/>
                  </a:cubicBezTo>
                  <a:cubicBezTo>
                    <a:pt x="215" y="22"/>
                    <a:pt x="215" y="22"/>
                    <a:pt x="215" y="22"/>
                  </a:cubicBezTo>
                  <a:cubicBezTo>
                    <a:pt x="215" y="43"/>
                    <a:pt x="215" y="43"/>
                    <a:pt x="215" y="43"/>
                  </a:cubicBezTo>
                  <a:cubicBezTo>
                    <a:pt x="79" y="43"/>
                    <a:pt x="79" y="43"/>
                    <a:pt x="79" y="43"/>
                  </a:cubicBezTo>
                  <a:lnTo>
                    <a:pt x="79" y="25"/>
                  </a:lnTo>
                  <a:close/>
                  <a:moveTo>
                    <a:pt x="79" y="65"/>
                  </a:moveTo>
                  <a:cubicBezTo>
                    <a:pt x="287" y="65"/>
                    <a:pt x="287" y="65"/>
                    <a:pt x="287" y="65"/>
                  </a:cubicBezTo>
                  <a:cubicBezTo>
                    <a:pt x="287" y="168"/>
                    <a:pt x="287" y="168"/>
                    <a:pt x="287" y="168"/>
                  </a:cubicBezTo>
                  <a:cubicBezTo>
                    <a:pt x="287" y="170"/>
                    <a:pt x="285" y="172"/>
                    <a:pt x="283" y="172"/>
                  </a:cubicBezTo>
                  <a:cubicBezTo>
                    <a:pt x="83" y="172"/>
                    <a:pt x="83" y="172"/>
                    <a:pt x="83" y="172"/>
                  </a:cubicBezTo>
                  <a:cubicBezTo>
                    <a:pt x="81" y="172"/>
                    <a:pt x="79" y="170"/>
                    <a:pt x="79" y="168"/>
                  </a:cubicBezTo>
                  <a:lnTo>
                    <a:pt x="79" y="65"/>
                  </a:lnTo>
                  <a:close/>
                  <a:moveTo>
                    <a:pt x="133" y="345"/>
                  </a:moveTo>
                  <a:cubicBezTo>
                    <a:pt x="148" y="295"/>
                    <a:pt x="148" y="295"/>
                    <a:pt x="148" y="295"/>
                  </a:cubicBezTo>
                  <a:cubicBezTo>
                    <a:pt x="218" y="295"/>
                    <a:pt x="218" y="295"/>
                    <a:pt x="218" y="295"/>
                  </a:cubicBezTo>
                  <a:cubicBezTo>
                    <a:pt x="233" y="345"/>
                    <a:pt x="233" y="345"/>
                    <a:pt x="233" y="345"/>
                  </a:cubicBezTo>
                  <a:lnTo>
                    <a:pt x="133" y="345"/>
                  </a:lnTo>
                  <a:close/>
                  <a:moveTo>
                    <a:pt x="344" y="262"/>
                  </a:moveTo>
                  <a:cubicBezTo>
                    <a:pt x="344" y="268"/>
                    <a:pt x="340" y="273"/>
                    <a:pt x="334" y="273"/>
                  </a:cubicBezTo>
                  <a:cubicBezTo>
                    <a:pt x="32" y="273"/>
                    <a:pt x="32" y="273"/>
                    <a:pt x="32" y="273"/>
                  </a:cubicBezTo>
                  <a:cubicBezTo>
                    <a:pt x="26" y="273"/>
                    <a:pt x="22" y="268"/>
                    <a:pt x="22" y="262"/>
                  </a:cubicBezTo>
                  <a:cubicBezTo>
                    <a:pt x="22" y="252"/>
                    <a:pt x="22" y="252"/>
                    <a:pt x="22" y="252"/>
                  </a:cubicBezTo>
                  <a:cubicBezTo>
                    <a:pt x="344" y="252"/>
                    <a:pt x="344" y="252"/>
                    <a:pt x="344" y="252"/>
                  </a:cubicBezTo>
                  <a:lnTo>
                    <a:pt x="344" y="262"/>
                  </a:lnTo>
                  <a:close/>
                  <a:moveTo>
                    <a:pt x="344" y="230"/>
                  </a:moveTo>
                  <a:cubicBezTo>
                    <a:pt x="22" y="230"/>
                    <a:pt x="22" y="230"/>
                    <a:pt x="22" y="230"/>
                  </a:cubicBezTo>
                  <a:cubicBezTo>
                    <a:pt x="22" y="62"/>
                    <a:pt x="22" y="62"/>
                    <a:pt x="22" y="62"/>
                  </a:cubicBezTo>
                  <a:cubicBezTo>
                    <a:pt x="22" y="57"/>
                    <a:pt x="26" y="52"/>
                    <a:pt x="32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168"/>
                    <a:pt x="58" y="168"/>
                    <a:pt x="58" y="168"/>
                  </a:cubicBezTo>
                  <a:cubicBezTo>
                    <a:pt x="58" y="182"/>
                    <a:pt x="69" y="193"/>
                    <a:pt x="83" y="193"/>
                  </a:cubicBezTo>
                  <a:cubicBezTo>
                    <a:pt x="283" y="193"/>
                    <a:pt x="283" y="193"/>
                    <a:pt x="283" y="193"/>
                  </a:cubicBezTo>
                  <a:cubicBezTo>
                    <a:pt x="297" y="193"/>
                    <a:pt x="308" y="182"/>
                    <a:pt x="308" y="168"/>
                  </a:cubicBezTo>
                  <a:cubicBezTo>
                    <a:pt x="308" y="52"/>
                    <a:pt x="308" y="52"/>
                    <a:pt x="308" y="52"/>
                  </a:cubicBezTo>
                  <a:cubicBezTo>
                    <a:pt x="334" y="52"/>
                    <a:pt x="334" y="52"/>
                    <a:pt x="334" y="52"/>
                  </a:cubicBezTo>
                  <a:cubicBezTo>
                    <a:pt x="340" y="52"/>
                    <a:pt x="344" y="57"/>
                    <a:pt x="344" y="62"/>
                  </a:cubicBezTo>
                  <a:lnTo>
                    <a:pt x="344" y="230"/>
                  </a:lnTo>
                  <a:close/>
                  <a:moveTo>
                    <a:pt x="344" y="230"/>
                  </a:moveTo>
                  <a:cubicBezTo>
                    <a:pt x="344" y="230"/>
                    <a:pt x="344" y="230"/>
                    <a:pt x="344" y="23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6" name="Google Shape;966;p31"/>
            <p:cNvSpPr/>
            <p:nvPr/>
          </p:nvSpPr>
          <p:spPr>
            <a:xfrm>
              <a:off x="10602913" y="2419350"/>
              <a:ext cx="228600" cy="107950"/>
            </a:xfrm>
            <a:custGeom>
              <a:rect b="b" l="l" r="r" t="t"/>
              <a:pathLst>
                <a:path extrusionOk="0" h="64" w="136">
                  <a:moveTo>
                    <a:pt x="11" y="64"/>
                  </a:moveTo>
                  <a:cubicBezTo>
                    <a:pt x="125" y="64"/>
                    <a:pt x="125" y="64"/>
                    <a:pt x="125" y="64"/>
                  </a:cubicBezTo>
                  <a:cubicBezTo>
                    <a:pt x="131" y="64"/>
                    <a:pt x="136" y="60"/>
                    <a:pt x="136" y="54"/>
                  </a:cubicBezTo>
                  <a:cubicBezTo>
                    <a:pt x="136" y="11"/>
                    <a:pt x="136" y="11"/>
                    <a:pt x="136" y="11"/>
                  </a:cubicBezTo>
                  <a:cubicBezTo>
                    <a:pt x="136" y="5"/>
                    <a:pt x="131" y="0"/>
                    <a:pt x="125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60"/>
                    <a:pt x="5" y="64"/>
                    <a:pt x="11" y="64"/>
                  </a:cubicBezTo>
                  <a:close/>
                  <a:moveTo>
                    <a:pt x="22" y="21"/>
                  </a:moveTo>
                  <a:cubicBezTo>
                    <a:pt x="114" y="21"/>
                    <a:pt x="114" y="21"/>
                    <a:pt x="114" y="21"/>
                  </a:cubicBezTo>
                  <a:cubicBezTo>
                    <a:pt x="114" y="43"/>
                    <a:pt x="114" y="43"/>
                    <a:pt x="114" y="43"/>
                  </a:cubicBezTo>
                  <a:cubicBezTo>
                    <a:pt x="22" y="43"/>
                    <a:pt x="22" y="43"/>
                    <a:pt x="22" y="43"/>
                  </a:cubicBezTo>
                  <a:lnTo>
                    <a:pt x="22" y="21"/>
                  </a:lnTo>
                  <a:close/>
                  <a:moveTo>
                    <a:pt x="22" y="21"/>
                  </a:moveTo>
                  <a:cubicBezTo>
                    <a:pt x="22" y="21"/>
                    <a:pt x="22" y="21"/>
                    <a:pt x="22" y="21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7" name="Google Shape;967;p31"/>
          <p:cNvGrpSpPr/>
          <p:nvPr/>
        </p:nvGrpSpPr>
        <p:grpSpPr>
          <a:xfrm>
            <a:off x="1362089" y="3604439"/>
            <a:ext cx="457931" cy="461509"/>
            <a:chOff x="9339263" y="1343025"/>
            <a:chExt cx="609600" cy="614362"/>
          </a:xfrm>
        </p:grpSpPr>
        <p:sp>
          <p:nvSpPr>
            <p:cNvPr id="968" name="Google Shape;968;p31"/>
            <p:cNvSpPr/>
            <p:nvPr/>
          </p:nvSpPr>
          <p:spPr>
            <a:xfrm>
              <a:off x="9339263" y="1343025"/>
              <a:ext cx="609600" cy="614362"/>
            </a:xfrm>
            <a:custGeom>
              <a:rect b="b" l="l" r="r" t="t"/>
              <a:pathLst>
                <a:path extrusionOk="0" h="366" w="364">
                  <a:moveTo>
                    <a:pt x="364" y="154"/>
                  </a:moveTo>
                  <a:cubicBezTo>
                    <a:pt x="364" y="120"/>
                    <a:pt x="339" y="92"/>
                    <a:pt x="306" y="87"/>
                  </a:cubicBezTo>
                  <a:cubicBezTo>
                    <a:pt x="301" y="54"/>
                    <a:pt x="273" y="29"/>
                    <a:pt x="239" y="29"/>
                  </a:cubicBezTo>
                  <a:cubicBezTo>
                    <a:pt x="228" y="29"/>
                    <a:pt x="217" y="32"/>
                    <a:pt x="207" y="37"/>
                  </a:cubicBezTo>
                  <a:cubicBezTo>
                    <a:pt x="201" y="27"/>
                    <a:pt x="193" y="19"/>
                    <a:pt x="184" y="13"/>
                  </a:cubicBezTo>
                  <a:cubicBezTo>
                    <a:pt x="170" y="5"/>
                    <a:pt x="155" y="0"/>
                    <a:pt x="139" y="0"/>
                  </a:cubicBezTo>
                  <a:cubicBezTo>
                    <a:pt x="94" y="0"/>
                    <a:pt x="57" y="37"/>
                    <a:pt x="57" y="82"/>
                  </a:cubicBezTo>
                  <a:cubicBezTo>
                    <a:pt x="57" y="84"/>
                    <a:pt x="57" y="85"/>
                    <a:pt x="57" y="87"/>
                  </a:cubicBezTo>
                  <a:cubicBezTo>
                    <a:pt x="25" y="92"/>
                    <a:pt x="0" y="120"/>
                    <a:pt x="0" y="154"/>
                  </a:cubicBezTo>
                  <a:cubicBezTo>
                    <a:pt x="0" y="180"/>
                    <a:pt x="15" y="203"/>
                    <a:pt x="37" y="215"/>
                  </a:cubicBezTo>
                  <a:cubicBezTo>
                    <a:pt x="36" y="218"/>
                    <a:pt x="35" y="222"/>
                    <a:pt x="35" y="227"/>
                  </a:cubicBezTo>
                  <a:cubicBezTo>
                    <a:pt x="35" y="327"/>
                    <a:pt x="35" y="327"/>
                    <a:pt x="35" y="327"/>
                  </a:cubicBezTo>
                  <a:cubicBezTo>
                    <a:pt x="35" y="348"/>
                    <a:pt x="53" y="366"/>
                    <a:pt x="75" y="366"/>
                  </a:cubicBezTo>
                  <a:cubicBezTo>
                    <a:pt x="289" y="366"/>
                    <a:pt x="289" y="366"/>
                    <a:pt x="289" y="366"/>
                  </a:cubicBezTo>
                  <a:cubicBezTo>
                    <a:pt x="311" y="366"/>
                    <a:pt x="328" y="348"/>
                    <a:pt x="328" y="327"/>
                  </a:cubicBezTo>
                  <a:cubicBezTo>
                    <a:pt x="328" y="227"/>
                    <a:pt x="328" y="227"/>
                    <a:pt x="328" y="227"/>
                  </a:cubicBezTo>
                  <a:cubicBezTo>
                    <a:pt x="328" y="222"/>
                    <a:pt x="328" y="218"/>
                    <a:pt x="326" y="215"/>
                  </a:cubicBezTo>
                  <a:cubicBezTo>
                    <a:pt x="349" y="203"/>
                    <a:pt x="364" y="180"/>
                    <a:pt x="364" y="154"/>
                  </a:cubicBezTo>
                  <a:close/>
                  <a:moveTo>
                    <a:pt x="78" y="345"/>
                  </a:moveTo>
                  <a:cubicBezTo>
                    <a:pt x="75" y="345"/>
                    <a:pt x="75" y="345"/>
                    <a:pt x="75" y="345"/>
                  </a:cubicBezTo>
                  <a:cubicBezTo>
                    <a:pt x="65" y="345"/>
                    <a:pt x="57" y="336"/>
                    <a:pt x="57" y="327"/>
                  </a:cubicBezTo>
                  <a:cubicBezTo>
                    <a:pt x="57" y="227"/>
                    <a:pt x="57" y="227"/>
                    <a:pt x="57" y="227"/>
                  </a:cubicBezTo>
                  <a:cubicBezTo>
                    <a:pt x="57" y="217"/>
                    <a:pt x="65" y="209"/>
                    <a:pt x="75" y="209"/>
                  </a:cubicBezTo>
                  <a:cubicBezTo>
                    <a:pt x="78" y="209"/>
                    <a:pt x="78" y="209"/>
                    <a:pt x="78" y="209"/>
                  </a:cubicBezTo>
                  <a:lnTo>
                    <a:pt x="78" y="345"/>
                  </a:lnTo>
                  <a:close/>
                  <a:moveTo>
                    <a:pt x="307" y="297"/>
                  </a:moveTo>
                  <a:cubicBezTo>
                    <a:pt x="293" y="291"/>
                    <a:pt x="293" y="291"/>
                    <a:pt x="293" y="291"/>
                  </a:cubicBezTo>
                  <a:cubicBezTo>
                    <a:pt x="293" y="262"/>
                    <a:pt x="293" y="262"/>
                    <a:pt x="293" y="262"/>
                  </a:cubicBezTo>
                  <a:cubicBezTo>
                    <a:pt x="307" y="257"/>
                    <a:pt x="307" y="257"/>
                    <a:pt x="307" y="257"/>
                  </a:cubicBezTo>
                  <a:lnTo>
                    <a:pt x="307" y="297"/>
                  </a:lnTo>
                  <a:close/>
                  <a:moveTo>
                    <a:pt x="307" y="234"/>
                  </a:moveTo>
                  <a:cubicBezTo>
                    <a:pt x="278" y="245"/>
                    <a:pt x="278" y="245"/>
                    <a:pt x="278" y="245"/>
                  </a:cubicBezTo>
                  <a:cubicBezTo>
                    <a:pt x="274" y="247"/>
                    <a:pt x="271" y="251"/>
                    <a:pt x="271" y="255"/>
                  </a:cubicBezTo>
                  <a:cubicBezTo>
                    <a:pt x="271" y="298"/>
                    <a:pt x="271" y="298"/>
                    <a:pt x="271" y="298"/>
                  </a:cubicBezTo>
                  <a:cubicBezTo>
                    <a:pt x="271" y="302"/>
                    <a:pt x="274" y="306"/>
                    <a:pt x="278" y="308"/>
                  </a:cubicBezTo>
                  <a:cubicBezTo>
                    <a:pt x="307" y="320"/>
                    <a:pt x="307" y="320"/>
                    <a:pt x="307" y="320"/>
                  </a:cubicBezTo>
                  <a:cubicBezTo>
                    <a:pt x="307" y="327"/>
                    <a:pt x="307" y="327"/>
                    <a:pt x="307" y="327"/>
                  </a:cubicBezTo>
                  <a:cubicBezTo>
                    <a:pt x="307" y="336"/>
                    <a:pt x="299" y="345"/>
                    <a:pt x="289" y="345"/>
                  </a:cubicBezTo>
                  <a:cubicBezTo>
                    <a:pt x="100" y="345"/>
                    <a:pt x="100" y="345"/>
                    <a:pt x="100" y="345"/>
                  </a:cubicBezTo>
                  <a:cubicBezTo>
                    <a:pt x="100" y="209"/>
                    <a:pt x="100" y="209"/>
                    <a:pt x="100" y="209"/>
                  </a:cubicBezTo>
                  <a:cubicBezTo>
                    <a:pt x="152" y="209"/>
                    <a:pt x="152" y="209"/>
                    <a:pt x="152" y="209"/>
                  </a:cubicBezTo>
                  <a:cubicBezTo>
                    <a:pt x="156" y="221"/>
                    <a:pt x="168" y="230"/>
                    <a:pt x="182" y="230"/>
                  </a:cubicBezTo>
                  <a:cubicBezTo>
                    <a:pt x="196" y="230"/>
                    <a:pt x="208" y="221"/>
                    <a:pt x="212" y="209"/>
                  </a:cubicBezTo>
                  <a:cubicBezTo>
                    <a:pt x="289" y="209"/>
                    <a:pt x="289" y="209"/>
                    <a:pt x="289" y="209"/>
                  </a:cubicBezTo>
                  <a:cubicBezTo>
                    <a:pt x="299" y="209"/>
                    <a:pt x="307" y="217"/>
                    <a:pt x="307" y="227"/>
                  </a:cubicBezTo>
                  <a:lnTo>
                    <a:pt x="307" y="234"/>
                  </a:lnTo>
                  <a:close/>
                  <a:moveTo>
                    <a:pt x="171" y="198"/>
                  </a:moveTo>
                  <a:cubicBezTo>
                    <a:pt x="171" y="192"/>
                    <a:pt x="176" y="187"/>
                    <a:pt x="182" y="187"/>
                  </a:cubicBezTo>
                  <a:cubicBezTo>
                    <a:pt x="188" y="187"/>
                    <a:pt x="193" y="192"/>
                    <a:pt x="193" y="198"/>
                  </a:cubicBezTo>
                  <a:cubicBezTo>
                    <a:pt x="193" y="204"/>
                    <a:pt x="188" y="209"/>
                    <a:pt x="182" y="209"/>
                  </a:cubicBezTo>
                  <a:cubicBezTo>
                    <a:pt x="176" y="209"/>
                    <a:pt x="171" y="204"/>
                    <a:pt x="171" y="198"/>
                  </a:cubicBezTo>
                  <a:close/>
                  <a:moveTo>
                    <a:pt x="314" y="197"/>
                  </a:moveTo>
                  <a:cubicBezTo>
                    <a:pt x="307" y="191"/>
                    <a:pt x="299" y="187"/>
                    <a:pt x="289" y="187"/>
                  </a:cubicBezTo>
                  <a:cubicBezTo>
                    <a:pt x="212" y="187"/>
                    <a:pt x="212" y="187"/>
                    <a:pt x="212" y="187"/>
                  </a:cubicBezTo>
                  <a:cubicBezTo>
                    <a:pt x="208" y="175"/>
                    <a:pt x="196" y="166"/>
                    <a:pt x="182" y="166"/>
                  </a:cubicBezTo>
                  <a:cubicBezTo>
                    <a:pt x="168" y="166"/>
                    <a:pt x="156" y="175"/>
                    <a:pt x="152" y="187"/>
                  </a:cubicBezTo>
                  <a:cubicBezTo>
                    <a:pt x="75" y="187"/>
                    <a:pt x="75" y="187"/>
                    <a:pt x="75" y="187"/>
                  </a:cubicBezTo>
                  <a:cubicBezTo>
                    <a:pt x="65" y="187"/>
                    <a:pt x="56" y="191"/>
                    <a:pt x="50" y="197"/>
                  </a:cubicBezTo>
                  <a:cubicBezTo>
                    <a:pt x="33" y="189"/>
                    <a:pt x="21" y="173"/>
                    <a:pt x="21" y="154"/>
                  </a:cubicBezTo>
                  <a:cubicBezTo>
                    <a:pt x="21" y="128"/>
                    <a:pt x="42" y="107"/>
                    <a:pt x="67" y="107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8" y="107"/>
                    <a:pt x="68" y="107"/>
                    <a:pt x="69" y="107"/>
                  </a:cubicBezTo>
                  <a:cubicBezTo>
                    <a:pt x="72" y="108"/>
                    <a:pt x="75" y="106"/>
                    <a:pt x="77" y="104"/>
                  </a:cubicBezTo>
                  <a:cubicBezTo>
                    <a:pt x="79" y="101"/>
                    <a:pt x="80" y="98"/>
                    <a:pt x="80" y="95"/>
                  </a:cubicBezTo>
                  <a:cubicBezTo>
                    <a:pt x="79" y="91"/>
                    <a:pt x="78" y="86"/>
                    <a:pt x="78" y="82"/>
                  </a:cubicBezTo>
                  <a:cubicBezTo>
                    <a:pt x="78" y="49"/>
                    <a:pt x="106" y="22"/>
                    <a:pt x="139" y="22"/>
                  </a:cubicBezTo>
                  <a:cubicBezTo>
                    <a:pt x="162" y="22"/>
                    <a:pt x="184" y="35"/>
                    <a:pt x="194" y="56"/>
                  </a:cubicBezTo>
                  <a:cubicBezTo>
                    <a:pt x="195" y="59"/>
                    <a:pt x="198" y="62"/>
                    <a:pt x="201" y="62"/>
                  </a:cubicBezTo>
                  <a:cubicBezTo>
                    <a:pt x="204" y="63"/>
                    <a:pt x="208" y="62"/>
                    <a:pt x="210" y="60"/>
                  </a:cubicBezTo>
                  <a:cubicBezTo>
                    <a:pt x="218" y="54"/>
                    <a:pt x="228" y="50"/>
                    <a:pt x="239" y="50"/>
                  </a:cubicBezTo>
                  <a:cubicBezTo>
                    <a:pt x="265" y="50"/>
                    <a:pt x="285" y="71"/>
                    <a:pt x="285" y="97"/>
                  </a:cubicBezTo>
                  <a:cubicBezTo>
                    <a:pt x="285" y="103"/>
                    <a:pt x="290" y="107"/>
                    <a:pt x="296" y="107"/>
                  </a:cubicBezTo>
                  <a:cubicBezTo>
                    <a:pt x="322" y="107"/>
                    <a:pt x="343" y="128"/>
                    <a:pt x="343" y="154"/>
                  </a:cubicBezTo>
                  <a:cubicBezTo>
                    <a:pt x="343" y="173"/>
                    <a:pt x="331" y="189"/>
                    <a:pt x="314" y="197"/>
                  </a:cubicBezTo>
                  <a:close/>
                  <a:moveTo>
                    <a:pt x="314" y="197"/>
                  </a:moveTo>
                  <a:cubicBezTo>
                    <a:pt x="314" y="197"/>
                    <a:pt x="314" y="197"/>
                    <a:pt x="314" y="197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9" name="Google Shape;969;p31"/>
            <p:cNvSpPr/>
            <p:nvPr/>
          </p:nvSpPr>
          <p:spPr>
            <a:xfrm>
              <a:off x="9496425" y="1458913"/>
              <a:ext cx="293688" cy="109537"/>
            </a:xfrm>
            <a:custGeom>
              <a:rect b="b" l="l" r="r" t="t"/>
              <a:pathLst>
                <a:path extrusionOk="0" h="65" w="175">
                  <a:moveTo>
                    <a:pt x="5" y="46"/>
                  </a:moveTo>
                  <a:cubicBezTo>
                    <a:pt x="0" y="50"/>
                    <a:pt x="0" y="57"/>
                    <a:pt x="5" y="61"/>
                  </a:cubicBezTo>
                  <a:cubicBezTo>
                    <a:pt x="9" y="65"/>
                    <a:pt x="15" y="65"/>
                    <a:pt x="20" y="61"/>
                  </a:cubicBezTo>
                  <a:cubicBezTo>
                    <a:pt x="57" y="23"/>
                    <a:pt x="118" y="23"/>
                    <a:pt x="156" y="61"/>
                  </a:cubicBezTo>
                  <a:cubicBezTo>
                    <a:pt x="160" y="65"/>
                    <a:pt x="167" y="65"/>
                    <a:pt x="171" y="61"/>
                  </a:cubicBezTo>
                  <a:cubicBezTo>
                    <a:pt x="175" y="57"/>
                    <a:pt x="175" y="50"/>
                    <a:pt x="171" y="46"/>
                  </a:cubicBezTo>
                  <a:cubicBezTo>
                    <a:pt x="125" y="0"/>
                    <a:pt x="50" y="0"/>
                    <a:pt x="5" y="46"/>
                  </a:cubicBezTo>
                  <a:close/>
                  <a:moveTo>
                    <a:pt x="5" y="46"/>
                  </a:moveTo>
                  <a:cubicBezTo>
                    <a:pt x="5" y="46"/>
                    <a:pt x="5" y="46"/>
                    <a:pt x="5" y="46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0" name="Google Shape;970;p31"/>
            <p:cNvSpPr/>
            <p:nvPr/>
          </p:nvSpPr>
          <p:spPr>
            <a:xfrm>
              <a:off x="9548813" y="1549400"/>
              <a:ext cx="190500" cy="68262"/>
            </a:xfrm>
            <a:custGeom>
              <a:rect b="b" l="l" r="r" t="t"/>
              <a:pathLst>
                <a:path extrusionOk="0" h="41" w="114">
                  <a:moveTo>
                    <a:pt x="57" y="0"/>
                  </a:moveTo>
                  <a:cubicBezTo>
                    <a:pt x="37" y="0"/>
                    <a:pt x="18" y="8"/>
                    <a:pt x="4" y="22"/>
                  </a:cubicBezTo>
                  <a:cubicBezTo>
                    <a:pt x="0" y="26"/>
                    <a:pt x="0" y="33"/>
                    <a:pt x="4" y="37"/>
                  </a:cubicBezTo>
                  <a:cubicBezTo>
                    <a:pt x="8" y="41"/>
                    <a:pt x="15" y="41"/>
                    <a:pt x="19" y="37"/>
                  </a:cubicBezTo>
                  <a:cubicBezTo>
                    <a:pt x="29" y="27"/>
                    <a:pt x="43" y="22"/>
                    <a:pt x="57" y="22"/>
                  </a:cubicBezTo>
                  <a:cubicBezTo>
                    <a:pt x="71" y="22"/>
                    <a:pt x="85" y="27"/>
                    <a:pt x="95" y="37"/>
                  </a:cubicBezTo>
                  <a:cubicBezTo>
                    <a:pt x="99" y="41"/>
                    <a:pt x="106" y="41"/>
                    <a:pt x="110" y="37"/>
                  </a:cubicBezTo>
                  <a:cubicBezTo>
                    <a:pt x="114" y="33"/>
                    <a:pt x="114" y="26"/>
                    <a:pt x="110" y="22"/>
                  </a:cubicBezTo>
                  <a:cubicBezTo>
                    <a:pt x="96" y="8"/>
                    <a:pt x="77" y="0"/>
                    <a:pt x="57" y="0"/>
                  </a:cubicBezTo>
                  <a:close/>
                  <a:moveTo>
                    <a:pt x="57" y="0"/>
                  </a:moveTo>
                  <a:cubicBezTo>
                    <a:pt x="57" y="0"/>
                    <a:pt x="57" y="0"/>
                    <a:pt x="57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971" name="Google Shape;971;p31"/>
          <p:cNvCxnSpPr>
            <a:stCxn id="924" idx="6"/>
            <a:endCxn id="933" idx="1"/>
          </p:cNvCxnSpPr>
          <p:nvPr/>
        </p:nvCxnSpPr>
        <p:spPr>
          <a:xfrm>
            <a:off x="4657350" y="1936943"/>
            <a:ext cx="423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972" name="Google Shape;972;p31"/>
          <p:cNvCxnSpPr>
            <a:stCxn id="938" idx="6"/>
            <a:endCxn id="932" idx="1"/>
          </p:cNvCxnSpPr>
          <p:nvPr/>
        </p:nvCxnSpPr>
        <p:spPr>
          <a:xfrm>
            <a:off x="4657350" y="2875326"/>
            <a:ext cx="423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973" name="Google Shape;973;p31"/>
          <p:cNvCxnSpPr>
            <a:stCxn id="936" idx="6"/>
            <a:endCxn id="931" idx="1"/>
          </p:cNvCxnSpPr>
          <p:nvPr/>
        </p:nvCxnSpPr>
        <p:spPr>
          <a:xfrm>
            <a:off x="4657350" y="3808113"/>
            <a:ext cx="423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974" name="Google Shape;974;p31"/>
          <p:cNvCxnSpPr>
            <a:stCxn id="933" idx="3"/>
            <a:endCxn id="923" idx="3"/>
          </p:cNvCxnSpPr>
          <p:nvPr/>
        </p:nvCxnSpPr>
        <p:spPr>
          <a:xfrm>
            <a:off x="6459336" y="1936950"/>
            <a:ext cx="460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975" name="Google Shape;975;p31"/>
          <p:cNvCxnSpPr>
            <a:stCxn id="932" idx="3"/>
            <a:endCxn id="939" idx="3"/>
          </p:cNvCxnSpPr>
          <p:nvPr/>
        </p:nvCxnSpPr>
        <p:spPr>
          <a:xfrm>
            <a:off x="6459336" y="2875335"/>
            <a:ext cx="460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976" name="Google Shape;976;p31"/>
          <p:cNvCxnSpPr>
            <a:stCxn id="931" idx="3"/>
            <a:endCxn id="940" idx="3"/>
          </p:cNvCxnSpPr>
          <p:nvPr/>
        </p:nvCxnSpPr>
        <p:spPr>
          <a:xfrm>
            <a:off x="6459336" y="3808125"/>
            <a:ext cx="460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0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p32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How to Code Infographics</a:t>
            </a:r>
            <a:endParaRPr/>
          </a:p>
        </p:txBody>
      </p:sp>
      <p:sp>
        <p:nvSpPr>
          <p:cNvPr id="982" name="Google Shape;982;p32"/>
          <p:cNvSpPr txBox="1"/>
          <p:nvPr/>
        </p:nvSpPr>
        <p:spPr>
          <a:xfrm>
            <a:off x="3072000" y="4841650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template has been created by </a:t>
            </a:r>
            <a:r>
              <a:rPr b="1" lang="en" sz="8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endParaRPr b="1"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3" name="Google Shape;983;p32"/>
          <p:cNvSpPr/>
          <p:nvPr/>
        </p:nvSpPr>
        <p:spPr>
          <a:xfrm>
            <a:off x="452550" y="2263675"/>
            <a:ext cx="2418600" cy="17778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84" name="Google Shape;984;p32"/>
          <p:cNvSpPr/>
          <p:nvPr/>
        </p:nvSpPr>
        <p:spPr>
          <a:xfrm>
            <a:off x="3361900" y="2263650"/>
            <a:ext cx="2418600" cy="17778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85" name="Google Shape;985;p32"/>
          <p:cNvSpPr/>
          <p:nvPr/>
        </p:nvSpPr>
        <p:spPr>
          <a:xfrm>
            <a:off x="6271250" y="2263650"/>
            <a:ext cx="2418600" cy="17778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86" name="Google Shape;986;p32"/>
          <p:cNvSpPr txBox="1"/>
          <p:nvPr/>
        </p:nvSpPr>
        <p:spPr>
          <a:xfrm>
            <a:off x="664200" y="2527500"/>
            <a:ext cx="1995300" cy="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Mercury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987" name="Google Shape;987;p32"/>
          <p:cNvSpPr txBox="1"/>
          <p:nvPr/>
        </p:nvSpPr>
        <p:spPr>
          <a:xfrm>
            <a:off x="664200" y="2844000"/>
            <a:ext cx="1995300" cy="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Mercury is the closest planet to the Sun and the smallest planet in the Solar System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88" name="Google Shape;988;p32"/>
          <p:cNvSpPr txBox="1"/>
          <p:nvPr/>
        </p:nvSpPr>
        <p:spPr>
          <a:xfrm>
            <a:off x="3573550" y="2527500"/>
            <a:ext cx="1995300" cy="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Venus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989" name="Google Shape;989;p32"/>
          <p:cNvSpPr txBox="1"/>
          <p:nvPr/>
        </p:nvSpPr>
        <p:spPr>
          <a:xfrm>
            <a:off x="3573550" y="2844000"/>
            <a:ext cx="1995300" cy="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Venus has a beautiful name and is the second planet from the Sun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90" name="Google Shape;990;p32"/>
          <p:cNvSpPr txBox="1"/>
          <p:nvPr/>
        </p:nvSpPr>
        <p:spPr>
          <a:xfrm>
            <a:off x="6482900" y="2527500"/>
            <a:ext cx="1995300" cy="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Earth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991" name="Google Shape;991;p32"/>
          <p:cNvSpPr txBox="1"/>
          <p:nvPr/>
        </p:nvSpPr>
        <p:spPr>
          <a:xfrm>
            <a:off x="6482900" y="2844000"/>
            <a:ext cx="1995300" cy="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Earth is the third planet from the Sun and the only one that harbors life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92" name="Google Shape;992;p32"/>
          <p:cNvSpPr/>
          <p:nvPr/>
        </p:nvSpPr>
        <p:spPr>
          <a:xfrm>
            <a:off x="1278300" y="1302963"/>
            <a:ext cx="767100" cy="767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93" name="Google Shape;993;p32"/>
          <p:cNvSpPr/>
          <p:nvPr/>
        </p:nvSpPr>
        <p:spPr>
          <a:xfrm>
            <a:off x="4187650" y="1302963"/>
            <a:ext cx="767100" cy="767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94" name="Google Shape;994;p32"/>
          <p:cNvSpPr/>
          <p:nvPr/>
        </p:nvSpPr>
        <p:spPr>
          <a:xfrm>
            <a:off x="7097000" y="1302963"/>
            <a:ext cx="767100" cy="7671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995" name="Google Shape;995;p32"/>
          <p:cNvGrpSpPr/>
          <p:nvPr/>
        </p:nvGrpSpPr>
        <p:grpSpPr>
          <a:xfrm>
            <a:off x="7264325" y="1469161"/>
            <a:ext cx="432450" cy="434702"/>
            <a:chOff x="6116638" y="4256088"/>
            <a:chExt cx="609600" cy="612775"/>
          </a:xfrm>
        </p:grpSpPr>
        <p:sp>
          <p:nvSpPr>
            <p:cNvPr id="996" name="Google Shape;996;p32"/>
            <p:cNvSpPr/>
            <p:nvPr/>
          </p:nvSpPr>
          <p:spPr>
            <a:xfrm>
              <a:off x="6116638" y="4256088"/>
              <a:ext cx="609600" cy="612775"/>
            </a:xfrm>
            <a:custGeom>
              <a:rect b="b" l="l" r="r" t="t"/>
              <a:pathLst>
                <a:path extrusionOk="0" h="366" w="364">
                  <a:moveTo>
                    <a:pt x="325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17" y="0"/>
                    <a:pt x="0" y="18"/>
                    <a:pt x="0" y="39"/>
                  </a:cubicBezTo>
                  <a:cubicBezTo>
                    <a:pt x="0" y="327"/>
                    <a:pt x="0" y="327"/>
                    <a:pt x="0" y="327"/>
                  </a:cubicBezTo>
                  <a:cubicBezTo>
                    <a:pt x="0" y="348"/>
                    <a:pt x="17" y="366"/>
                    <a:pt x="39" y="366"/>
                  </a:cubicBezTo>
                  <a:cubicBezTo>
                    <a:pt x="325" y="366"/>
                    <a:pt x="325" y="366"/>
                    <a:pt x="325" y="366"/>
                  </a:cubicBezTo>
                  <a:cubicBezTo>
                    <a:pt x="346" y="366"/>
                    <a:pt x="364" y="348"/>
                    <a:pt x="364" y="327"/>
                  </a:cubicBezTo>
                  <a:cubicBezTo>
                    <a:pt x="364" y="39"/>
                    <a:pt x="364" y="39"/>
                    <a:pt x="364" y="39"/>
                  </a:cubicBezTo>
                  <a:cubicBezTo>
                    <a:pt x="364" y="18"/>
                    <a:pt x="346" y="0"/>
                    <a:pt x="325" y="0"/>
                  </a:cubicBezTo>
                  <a:close/>
                  <a:moveTo>
                    <a:pt x="21" y="39"/>
                  </a:moveTo>
                  <a:cubicBezTo>
                    <a:pt x="21" y="30"/>
                    <a:pt x="29" y="22"/>
                    <a:pt x="39" y="22"/>
                  </a:cubicBezTo>
                  <a:cubicBezTo>
                    <a:pt x="257" y="22"/>
                    <a:pt x="257" y="22"/>
                    <a:pt x="257" y="22"/>
                  </a:cubicBezTo>
                  <a:cubicBezTo>
                    <a:pt x="257" y="43"/>
                    <a:pt x="257" y="43"/>
                    <a:pt x="257" y="43"/>
                  </a:cubicBezTo>
                  <a:cubicBezTo>
                    <a:pt x="21" y="43"/>
                    <a:pt x="21" y="43"/>
                    <a:pt x="21" y="43"/>
                  </a:cubicBezTo>
                  <a:lnTo>
                    <a:pt x="21" y="39"/>
                  </a:lnTo>
                  <a:close/>
                  <a:moveTo>
                    <a:pt x="342" y="327"/>
                  </a:moveTo>
                  <a:cubicBezTo>
                    <a:pt x="342" y="336"/>
                    <a:pt x="334" y="344"/>
                    <a:pt x="325" y="344"/>
                  </a:cubicBezTo>
                  <a:cubicBezTo>
                    <a:pt x="39" y="344"/>
                    <a:pt x="39" y="344"/>
                    <a:pt x="39" y="344"/>
                  </a:cubicBezTo>
                  <a:cubicBezTo>
                    <a:pt x="29" y="344"/>
                    <a:pt x="21" y="336"/>
                    <a:pt x="21" y="327"/>
                  </a:cubicBezTo>
                  <a:cubicBezTo>
                    <a:pt x="21" y="255"/>
                    <a:pt x="21" y="255"/>
                    <a:pt x="21" y="255"/>
                  </a:cubicBezTo>
                  <a:cubicBezTo>
                    <a:pt x="21" y="245"/>
                    <a:pt x="29" y="237"/>
                    <a:pt x="39" y="237"/>
                  </a:cubicBezTo>
                  <a:cubicBezTo>
                    <a:pt x="325" y="237"/>
                    <a:pt x="325" y="237"/>
                    <a:pt x="325" y="237"/>
                  </a:cubicBezTo>
                  <a:cubicBezTo>
                    <a:pt x="334" y="237"/>
                    <a:pt x="342" y="245"/>
                    <a:pt x="342" y="255"/>
                  </a:cubicBezTo>
                  <a:lnTo>
                    <a:pt x="342" y="327"/>
                  </a:lnTo>
                  <a:close/>
                  <a:moveTo>
                    <a:pt x="342" y="220"/>
                  </a:moveTo>
                  <a:cubicBezTo>
                    <a:pt x="337" y="217"/>
                    <a:pt x="331" y="216"/>
                    <a:pt x="325" y="216"/>
                  </a:cubicBezTo>
                  <a:cubicBezTo>
                    <a:pt x="39" y="216"/>
                    <a:pt x="39" y="216"/>
                    <a:pt x="39" y="216"/>
                  </a:cubicBezTo>
                  <a:cubicBezTo>
                    <a:pt x="32" y="216"/>
                    <a:pt x="26" y="217"/>
                    <a:pt x="21" y="220"/>
                  </a:cubicBezTo>
                  <a:cubicBezTo>
                    <a:pt x="21" y="64"/>
                    <a:pt x="21" y="64"/>
                    <a:pt x="21" y="64"/>
                  </a:cubicBezTo>
                  <a:cubicBezTo>
                    <a:pt x="342" y="64"/>
                    <a:pt x="342" y="64"/>
                    <a:pt x="342" y="64"/>
                  </a:cubicBezTo>
                  <a:lnTo>
                    <a:pt x="342" y="220"/>
                  </a:lnTo>
                  <a:close/>
                  <a:moveTo>
                    <a:pt x="342" y="43"/>
                  </a:moveTo>
                  <a:cubicBezTo>
                    <a:pt x="278" y="43"/>
                    <a:pt x="278" y="43"/>
                    <a:pt x="278" y="43"/>
                  </a:cubicBezTo>
                  <a:cubicBezTo>
                    <a:pt x="278" y="22"/>
                    <a:pt x="278" y="22"/>
                    <a:pt x="278" y="22"/>
                  </a:cubicBezTo>
                  <a:cubicBezTo>
                    <a:pt x="325" y="22"/>
                    <a:pt x="325" y="22"/>
                    <a:pt x="325" y="22"/>
                  </a:cubicBezTo>
                  <a:cubicBezTo>
                    <a:pt x="334" y="22"/>
                    <a:pt x="342" y="30"/>
                    <a:pt x="342" y="39"/>
                  </a:cubicBezTo>
                  <a:lnTo>
                    <a:pt x="342" y="43"/>
                  </a:lnTo>
                  <a:close/>
                  <a:moveTo>
                    <a:pt x="342" y="43"/>
                  </a:moveTo>
                  <a:cubicBezTo>
                    <a:pt x="342" y="43"/>
                    <a:pt x="342" y="43"/>
                    <a:pt x="342" y="43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7" name="Google Shape;997;p32"/>
            <p:cNvSpPr/>
            <p:nvPr/>
          </p:nvSpPr>
          <p:spPr>
            <a:xfrm>
              <a:off x="6186488" y="4689475"/>
              <a:ext cx="38100" cy="34925"/>
            </a:xfrm>
            <a:custGeom>
              <a:rect b="b" l="l" r="r" t="t"/>
              <a:pathLst>
                <a:path extrusionOk="0" h="21" w="22">
                  <a:moveTo>
                    <a:pt x="22" y="10"/>
                  </a:moveTo>
                  <a:cubicBezTo>
                    <a:pt x="22" y="16"/>
                    <a:pt x="17" y="21"/>
                    <a:pt x="11" y="21"/>
                  </a:cubicBezTo>
                  <a:cubicBezTo>
                    <a:pt x="5" y="21"/>
                    <a:pt x="0" y="16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17" y="0"/>
                    <a:pt x="22" y="4"/>
                    <a:pt x="22" y="10"/>
                  </a:cubicBezTo>
                  <a:close/>
                  <a:moveTo>
                    <a:pt x="22" y="10"/>
                  </a:moveTo>
                  <a:cubicBezTo>
                    <a:pt x="22" y="10"/>
                    <a:pt x="22" y="10"/>
                    <a:pt x="22" y="1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8" name="Google Shape;998;p32"/>
            <p:cNvSpPr/>
            <p:nvPr/>
          </p:nvSpPr>
          <p:spPr>
            <a:xfrm>
              <a:off x="6259513" y="4689475"/>
              <a:ext cx="36513" cy="34925"/>
            </a:xfrm>
            <a:custGeom>
              <a:rect b="b" l="l" r="r" t="t"/>
              <a:pathLst>
                <a:path extrusionOk="0" h="21" w="22">
                  <a:moveTo>
                    <a:pt x="22" y="10"/>
                  </a:moveTo>
                  <a:cubicBezTo>
                    <a:pt x="22" y="16"/>
                    <a:pt x="17" y="21"/>
                    <a:pt x="11" y="21"/>
                  </a:cubicBezTo>
                  <a:cubicBezTo>
                    <a:pt x="5" y="21"/>
                    <a:pt x="0" y="16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17" y="0"/>
                    <a:pt x="22" y="4"/>
                    <a:pt x="22" y="10"/>
                  </a:cubicBezTo>
                  <a:close/>
                  <a:moveTo>
                    <a:pt x="22" y="10"/>
                  </a:moveTo>
                  <a:cubicBezTo>
                    <a:pt x="22" y="10"/>
                    <a:pt x="22" y="10"/>
                    <a:pt x="22" y="1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9" name="Google Shape;999;p32"/>
            <p:cNvSpPr/>
            <p:nvPr/>
          </p:nvSpPr>
          <p:spPr>
            <a:xfrm>
              <a:off x="6330950" y="4689475"/>
              <a:ext cx="36513" cy="34925"/>
            </a:xfrm>
            <a:custGeom>
              <a:rect b="b" l="l" r="r" t="t"/>
              <a:pathLst>
                <a:path extrusionOk="0" h="21" w="22">
                  <a:moveTo>
                    <a:pt x="22" y="10"/>
                  </a:moveTo>
                  <a:cubicBezTo>
                    <a:pt x="22" y="16"/>
                    <a:pt x="17" y="21"/>
                    <a:pt x="11" y="21"/>
                  </a:cubicBezTo>
                  <a:cubicBezTo>
                    <a:pt x="5" y="21"/>
                    <a:pt x="0" y="16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17" y="0"/>
                    <a:pt x="22" y="4"/>
                    <a:pt x="22" y="10"/>
                  </a:cubicBezTo>
                  <a:close/>
                  <a:moveTo>
                    <a:pt x="22" y="10"/>
                  </a:moveTo>
                  <a:cubicBezTo>
                    <a:pt x="22" y="10"/>
                    <a:pt x="22" y="10"/>
                    <a:pt x="22" y="1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0" name="Google Shape;1000;p32"/>
            <p:cNvSpPr/>
            <p:nvPr/>
          </p:nvSpPr>
          <p:spPr>
            <a:xfrm>
              <a:off x="6403975" y="4689475"/>
              <a:ext cx="34925" cy="34925"/>
            </a:xfrm>
            <a:custGeom>
              <a:rect b="b" l="l" r="r" t="t"/>
              <a:pathLst>
                <a:path extrusionOk="0" h="21" w="21">
                  <a:moveTo>
                    <a:pt x="21" y="10"/>
                  </a:moveTo>
                  <a:cubicBezTo>
                    <a:pt x="21" y="16"/>
                    <a:pt x="17" y="21"/>
                    <a:pt x="11" y="21"/>
                  </a:cubicBezTo>
                  <a:cubicBezTo>
                    <a:pt x="5" y="21"/>
                    <a:pt x="0" y="16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17" y="0"/>
                    <a:pt x="21" y="4"/>
                    <a:pt x="21" y="10"/>
                  </a:cubicBezTo>
                  <a:close/>
                  <a:moveTo>
                    <a:pt x="21" y="10"/>
                  </a:moveTo>
                  <a:cubicBezTo>
                    <a:pt x="21" y="10"/>
                    <a:pt x="21" y="10"/>
                    <a:pt x="21" y="1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1" name="Google Shape;1001;p32"/>
            <p:cNvSpPr/>
            <p:nvPr/>
          </p:nvSpPr>
          <p:spPr>
            <a:xfrm>
              <a:off x="6475413" y="4689475"/>
              <a:ext cx="34925" cy="34925"/>
            </a:xfrm>
            <a:custGeom>
              <a:rect b="b" l="l" r="r" t="t"/>
              <a:pathLst>
                <a:path extrusionOk="0" h="21" w="21">
                  <a:moveTo>
                    <a:pt x="21" y="10"/>
                  </a:moveTo>
                  <a:cubicBezTo>
                    <a:pt x="21" y="16"/>
                    <a:pt x="16" y="21"/>
                    <a:pt x="11" y="21"/>
                  </a:cubicBezTo>
                  <a:cubicBezTo>
                    <a:pt x="5" y="21"/>
                    <a:pt x="0" y="16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16" y="0"/>
                    <a:pt x="21" y="4"/>
                    <a:pt x="21" y="10"/>
                  </a:cubicBezTo>
                  <a:close/>
                  <a:moveTo>
                    <a:pt x="21" y="10"/>
                  </a:moveTo>
                  <a:cubicBezTo>
                    <a:pt x="21" y="10"/>
                    <a:pt x="21" y="10"/>
                    <a:pt x="21" y="1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2" name="Google Shape;1002;p32"/>
            <p:cNvSpPr/>
            <p:nvPr/>
          </p:nvSpPr>
          <p:spPr>
            <a:xfrm>
              <a:off x="6186488" y="4762500"/>
              <a:ext cx="38100" cy="34925"/>
            </a:xfrm>
            <a:custGeom>
              <a:rect b="b" l="l" r="r" t="t"/>
              <a:pathLst>
                <a:path extrusionOk="0" h="21" w="22">
                  <a:moveTo>
                    <a:pt x="22" y="10"/>
                  </a:moveTo>
                  <a:cubicBezTo>
                    <a:pt x="22" y="16"/>
                    <a:pt x="17" y="21"/>
                    <a:pt x="11" y="21"/>
                  </a:cubicBezTo>
                  <a:cubicBezTo>
                    <a:pt x="5" y="21"/>
                    <a:pt x="0" y="16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17" y="0"/>
                    <a:pt x="22" y="4"/>
                    <a:pt x="22" y="10"/>
                  </a:cubicBezTo>
                  <a:close/>
                  <a:moveTo>
                    <a:pt x="22" y="10"/>
                  </a:moveTo>
                  <a:cubicBezTo>
                    <a:pt x="22" y="10"/>
                    <a:pt x="22" y="10"/>
                    <a:pt x="22" y="1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3" name="Google Shape;1003;p32"/>
            <p:cNvSpPr/>
            <p:nvPr/>
          </p:nvSpPr>
          <p:spPr>
            <a:xfrm>
              <a:off x="6259513" y="4762500"/>
              <a:ext cx="36513" cy="34925"/>
            </a:xfrm>
            <a:custGeom>
              <a:rect b="b" l="l" r="r" t="t"/>
              <a:pathLst>
                <a:path extrusionOk="0" h="21" w="22">
                  <a:moveTo>
                    <a:pt x="22" y="10"/>
                  </a:moveTo>
                  <a:cubicBezTo>
                    <a:pt x="22" y="16"/>
                    <a:pt x="17" y="21"/>
                    <a:pt x="11" y="21"/>
                  </a:cubicBezTo>
                  <a:cubicBezTo>
                    <a:pt x="5" y="21"/>
                    <a:pt x="0" y="16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17" y="0"/>
                    <a:pt x="22" y="4"/>
                    <a:pt x="22" y="10"/>
                  </a:cubicBezTo>
                  <a:close/>
                  <a:moveTo>
                    <a:pt x="22" y="10"/>
                  </a:moveTo>
                  <a:cubicBezTo>
                    <a:pt x="22" y="10"/>
                    <a:pt x="22" y="10"/>
                    <a:pt x="22" y="1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4" name="Google Shape;1004;p32"/>
            <p:cNvSpPr/>
            <p:nvPr/>
          </p:nvSpPr>
          <p:spPr>
            <a:xfrm>
              <a:off x="6546850" y="4762500"/>
              <a:ext cx="36513" cy="34925"/>
            </a:xfrm>
            <a:custGeom>
              <a:rect b="b" l="l" r="r" t="t"/>
              <a:pathLst>
                <a:path extrusionOk="0" h="21" w="21">
                  <a:moveTo>
                    <a:pt x="21" y="10"/>
                  </a:moveTo>
                  <a:cubicBezTo>
                    <a:pt x="21" y="16"/>
                    <a:pt x="16" y="21"/>
                    <a:pt x="10" y="21"/>
                  </a:cubicBezTo>
                  <a:cubicBezTo>
                    <a:pt x="4" y="21"/>
                    <a:pt x="0" y="16"/>
                    <a:pt x="0" y="10"/>
                  </a:cubicBezTo>
                  <a:cubicBezTo>
                    <a:pt x="0" y="4"/>
                    <a:pt x="4" y="0"/>
                    <a:pt x="10" y="0"/>
                  </a:cubicBezTo>
                  <a:cubicBezTo>
                    <a:pt x="16" y="0"/>
                    <a:pt x="21" y="4"/>
                    <a:pt x="21" y="10"/>
                  </a:cubicBezTo>
                  <a:close/>
                  <a:moveTo>
                    <a:pt x="21" y="10"/>
                  </a:moveTo>
                  <a:cubicBezTo>
                    <a:pt x="21" y="10"/>
                    <a:pt x="21" y="10"/>
                    <a:pt x="21" y="1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5" name="Google Shape;1005;p32"/>
            <p:cNvSpPr/>
            <p:nvPr/>
          </p:nvSpPr>
          <p:spPr>
            <a:xfrm>
              <a:off x="6619875" y="4762500"/>
              <a:ext cx="34925" cy="34925"/>
            </a:xfrm>
            <a:custGeom>
              <a:rect b="b" l="l" r="r" t="t"/>
              <a:pathLst>
                <a:path extrusionOk="0" h="21" w="21">
                  <a:moveTo>
                    <a:pt x="21" y="10"/>
                  </a:moveTo>
                  <a:cubicBezTo>
                    <a:pt x="21" y="16"/>
                    <a:pt x="16" y="21"/>
                    <a:pt x="10" y="21"/>
                  </a:cubicBezTo>
                  <a:cubicBezTo>
                    <a:pt x="4" y="21"/>
                    <a:pt x="0" y="16"/>
                    <a:pt x="0" y="10"/>
                  </a:cubicBezTo>
                  <a:cubicBezTo>
                    <a:pt x="0" y="4"/>
                    <a:pt x="4" y="0"/>
                    <a:pt x="10" y="0"/>
                  </a:cubicBezTo>
                  <a:cubicBezTo>
                    <a:pt x="16" y="0"/>
                    <a:pt x="21" y="4"/>
                    <a:pt x="21" y="10"/>
                  </a:cubicBezTo>
                  <a:close/>
                  <a:moveTo>
                    <a:pt x="21" y="10"/>
                  </a:moveTo>
                  <a:cubicBezTo>
                    <a:pt x="21" y="10"/>
                    <a:pt x="21" y="10"/>
                    <a:pt x="21" y="1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6" name="Google Shape;1006;p32"/>
            <p:cNvSpPr/>
            <p:nvPr/>
          </p:nvSpPr>
          <p:spPr>
            <a:xfrm>
              <a:off x="6330950" y="4762500"/>
              <a:ext cx="179388" cy="34925"/>
            </a:xfrm>
            <a:custGeom>
              <a:rect b="b" l="l" r="r" t="t"/>
              <a:pathLst>
                <a:path extrusionOk="0" h="21" w="107">
                  <a:moveTo>
                    <a:pt x="97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16"/>
                    <a:pt x="5" y="21"/>
                    <a:pt x="11" y="21"/>
                  </a:cubicBezTo>
                  <a:cubicBezTo>
                    <a:pt x="97" y="21"/>
                    <a:pt x="97" y="21"/>
                    <a:pt x="97" y="21"/>
                  </a:cubicBezTo>
                  <a:cubicBezTo>
                    <a:pt x="102" y="21"/>
                    <a:pt x="107" y="16"/>
                    <a:pt x="107" y="10"/>
                  </a:cubicBezTo>
                  <a:cubicBezTo>
                    <a:pt x="107" y="4"/>
                    <a:pt x="102" y="0"/>
                    <a:pt x="97" y="0"/>
                  </a:cubicBezTo>
                  <a:close/>
                  <a:moveTo>
                    <a:pt x="97" y="0"/>
                  </a:moveTo>
                  <a:cubicBezTo>
                    <a:pt x="97" y="0"/>
                    <a:pt x="97" y="0"/>
                    <a:pt x="97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7" name="Google Shape;1007;p32"/>
            <p:cNvSpPr/>
            <p:nvPr/>
          </p:nvSpPr>
          <p:spPr>
            <a:xfrm>
              <a:off x="6546850" y="4689475"/>
              <a:ext cx="107950" cy="34925"/>
            </a:xfrm>
            <a:custGeom>
              <a:rect b="b" l="l" r="r" t="t"/>
              <a:pathLst>
                <a:path extrusionOk="0" h="21" w="64">
                  <a:moveTo>
                    <a:pt x="53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6"/>
                    <a:pt x="4" y="21"/>
                    <a:pt x="10" y="21"/>
                  </a:cubicBezTo>
                  <a:cubicBezTo>
                    <a:pt x="53" y="21"/>
                    <a:pt x="53" y="21"/>
                    <a:pt x="53" y="21"/>
                  </a:cubicBezTo>
                  <a:cubicBezTo>
                    <a:pt x="59" y="21"/>
                    <a:pt x="64" y="16"/>
                    <a:pt x="64" y="10"/>
                  </a:cubicBezTo>
                  <a:cubicBezTo>
                    <a:pt x="64" y="4"/>
                    <a:pt x="59" y="0"/>
                    <a:pt x="53" y="0"/>
                  </a:cubicBezTo>
                  <a:close/>
                  <a:moveTo>
                    <a:pt x="53" y="0"/>
                  </a:moveTo>
                  <a:cubicBezTo>
                    <a:pt x="53" y="0"/>
                    <a:pt x="53" y="0"/>
                    <a:pt x="53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8" name="Google Shape;1008;p32"/>
            <p:cNvSpPr/>
            <p:nvPr/>
          </p:nvSpPr>
          <p:spPr>
            <a:xfrm>
              <a:off x="6186488" y="4402138"/>
              <a:ext cx="217488" cy="106363"/>
            </a:xfrm>
            <a:custGeom>
              <a:rect b="b" l="l" r="r" t="t"/>
              <a:pathLst>
                <a:path extrusionOk="0" h="64" w="129">
                  <a:moveTo>
                    <a:pt x="11" y="64"/>
                  </a:moveTo>
                  <a:cubicBezTo>
                    <a:pt x="118" y="64"/>
                    <a:pt x="118" y="64"/>
                    <a:pt x="118" y="64"/>
                  </a:cubicBezTo>
                  <a:cubicBezTo>
                    <a:pt x="124" y="64"/>
                    <a:pt x="129" y="59"/>
                    <a:pt x="129" y="53"/>
                  </a:cubicBezTo>
                  <a:cubicBezTo>
                    <a:pt x="129" y="10"/>
                    <a:pt x="129" y="10"/>
                    <a:pt x="129" y="10"/>
                  </a:cubicBezTo>
                  <a:cubicBezTo>
                    <a:pt x="129" y="4"/>
                    <a:pt x="124" y="0"/>
                    <a:pt x="118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9"/>
                    <a:pt x="5" y="64"/>
                    <a:pt x="11" y="64"/>
                  </a:cubicBezTo>
                  <a:close/>
                  <a:moveTo>
                    <a:pt x="22" y="21"/>
                  </a:moveTo>
                  <a:cubicBezTo>
                    <a:pt x="108" y="21"/>
                    <a:pt x="108" y="21"/>
                    <a:pt x="108" y="21"/>
                  </a:cubicBezTo>
                  <a:cubicBezTo>
                    <a:pt x="108" y="42"/>
                    <a:pt x="108" y="42"/>
                    <a:pt x="108" y="42"/>
                  </a:cubicBezTo>
                  <a:cubicBezTo>
                    <a:pt x="22" y="42"/>
                    <a:pt x="22" y="42"/>
                    <a:pt x="22" y="42"/>
                  </a:cubicBezTo>
                  <a:lnTo>
                    <a:pt x="22" y="21"/>
                  </a:lnTo>
                  <a:close/>
                  <a:moveTo>
                    <a:pt x="22" y="21"/>
                  </a:moveTo>
                  <a:cubicBezTo>
                    <a:pt x="22" y="21"/>
                    <a:pt x="22" y="21"/>
                    <a:pt x="22" y="21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9" name="Google Shape;1009;p32"/>
            <p:cNvSpPr/>
            <p:nvPr/>
          </p:nvSpPr>
          <p:spPr>
            <a:xfrm>
              <a:off x="6186488" y="4543425"/>
              <a:ext cx="217488" cy="38100"/>
            </a:xfrm>
            <a:custGeom>
              <a:rect b="b" l="l" r="r" t="t"/>
              <a:pathLst>
                <a:path extrusionOk="0" h="22" w="129">
                  <a:moveTo>
                    <a:pt x="11" y="22"/>
                  </a:moveTo>
                  <a:cubicBezTo>
                    <a:pt x="118" y="22"/>
                    <a:pt x="118" y="22"/>
                    <a:pt x="118" y="22"/>
                  </a:cubicBezTo>
                  <a:cubicBezTo>
                    <a:pt x="124" y="22"/>
                    <a:pt x="129" y="17"/>
                    <a:pt x="129" y="11"/>
                  </a:cubicBezTo>
                  <a:cubicBezTo>
                    <a:pt x="129" y="5"/>
                    <a:pt x="124" y="0"/>
                    <a:pt x="118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2"/>
                    <a:pt x="11" y="22"/>
                  </a:cubicBezTo>
                  <a:close/>
                  <a:moveTo>
                    <a:pt x="11" y="22"/>
                  </a:moveTo>
                  <a:cubicBezTo>
                    <a:pt x="11" y="22"/>
                    <a:pt x="11" y="22"/>
                    <a:pt x="11" y="22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0" name="Google Shape;1010;p32"/>
            <p:cNvSpPr/>
            <p:nvPr/>
          </p:nvSpPr>
          <p:spPr>
            <a:xfrm>
              <a:off x="6438900" y="4402138"/>
              <a:ext cx="215900" cy="34925"/>
            </a:xfrm>
            <a:custGeom>
              <a:rect b="b" l="l" r="r" t="t"/>
              <a:pathLst>
                <a:path extrusionOk="0" h="21" w="129">
                  <a:moveTo>
                    <a:pt x="11" y="21"/>
                  </a:moveTo>
                  <a:cubicBezTo>
                    <a:pt x="118" y="21"/>
                    <a:pt x="118" y="21"/>
                    <a:pt x="118" y="21"/>
                  </a:cubicBezTo>
                  <a:cubicBezTo>
                    <a:pt x="124" y="21"/>
                    <a:pt x="129" y="16"/>
                    <a:pt x="129" y="10"/>
                  </a:cubicBezTo>
                  <a:cubicBezTo>
                    <a:pt x="129" y="4"/>
                    <a:pt x="124" y="0"/>
                    <a:pt x="118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16"/>
                    <a:pt x="5" y="21"/>
                    <a:pt x="11" y="21"/>
                  </a:cubicBezTo>
                  <a:close/>
                  <a:moveTo>
                    <a:pt x="11" y="21"/>
                  </a:moveTo>
                  <a:cubicBezTo>
                    <a:pt x="11" y="21"/>
                    <a:pt x="11" y="21"/>
                    <a:pt x="11" y="21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1" name="Google Shape;1011;p32"/>
            <p:cNvSpPr/>
            <p:nvPr/>
          </p:nvSpPr>
          <p:spPr>
            <a:xfrm>
              <a:off x="6438900" y="4471988"/>
              <a:ext cx="215900" cy="36513"/>
            </a:xfrm>
            <a:custGeom>
              <a:rect b="b" l="l" r="r" t="t"/>
              <a:pathLst>
                <a:path extrusionOk="0" h="22" w="129">
                  <a:moveTo>
                    <a:pt x="11" y="22"/>
                  </a:moveTo>
                  <a:cubicBezTo>
                    <a:pt x="118" y="22"/>
                    <a:pt x="118" y="22"/>
                    <a:pt x="118" y="22"/>
                  </a:cubicBezTo>
                  <a:cubicBezTo>
                    <a:pt x="124" y="22"/>
                    <a:pt x="129" y="17"/>
                    <a:pt x="129" y="11"/>
                  </a:cubicBezTo>
                  <a:cubicBezTo>
                    <a:pt x="129" y="5"/>
                    <a:pt x="124" y="0"/>
                    <a:pt x="118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2"/>
                    <a:pt x="11" y="22"/>
                  </a:cubicBezTo>
                  <a:close/>
                  <a:moveTo>
                    <a:pt x="11" y="22"/>
                  </a:moveTo>
                  <a:cubicBezTo>
                    <a:pt x="11" y="22"/>
                    <a:pt x="11" y="22"/>
                    <a:pt x="11" y="22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2" name="Google Shape;1012;p32"/>
            <p:cNvSpPr/>
            <p:nvPr/>
          </p:nvSpPr>
          <p:spPr>
            <a:xfrm>
              <a:off x="6510338" y="4543425"/>
              <a:ext cx="144463" cy="38100"/>
            </a:xfrm>
            <a:custGeom>
              <a:rect b="b" l="l" r="r" t="t"/>
              <a:pathLst>
                <a:path extrusionOk="0" h="22" w="86">
                  <a:moveTo>
                    <a:pt x="75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2"/>
                    <a:pt x="11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81" y="22"/>
                    <a:pt x="86" y="17"/>
                    <a:pt x="86" y="11"/>
                  </a:cubicBezTo>
                  <a:cubicBezTo>
                    <a:pt x="86" y="5"/>
                    <a:pt x="81" y="0"/>
                    <a:pt x="75" y="0"/>
                  </a:cubicBezTo>
                  <a:close/>
                  <a:moveTo>
                    <a:pt x="75" y="0"/>
                  </a:moveTo>
                  <a:cubicBezTo>
                    <a:pt x="75" y="0"/>
                    <a:pt x="75" y="0"/>
                    <a:pt x="75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13" name="Google Shape;1013;p32"/>
          <p:cNvGrpSpPr/>
          <p:nvPr/>
        </p:nvGrpSpPr>
        <p:grpSpPr>
          <a:xfrm>
            <a:off x="4353285" y="1469161"/>
            <a:ext cx="435829" cy="434702"/>
            <a:chOff x="5040313" y="4256088"/>
            <a:chExt cx="614363" cy="612775"/>
          </a:xfrm>
        </p:grpSpPr>
        <p:sp>
          <p:nvSpPr>
            <p:cNvPr id="1014" name="Google Shape;1014;p32"/>
            <p:cNvSpPr/>
            <p:nvPr/>
          </p:nvSpPr>
          <p:spPr>
            <a:xfrm>
              <a:off x="5040313" y="4256088"/>
              <a:ext cx="614363" cy="612775"/>
            </a:xfrm>
            <a:custGeom>
              <a:rect b="b" l="l" r="r" t="t"/>
              <a:pathLst>
                <a:path extrusionOk="0" h="366" w="366">
                  <a:moveTo>
                    <a:pt x="341" y="0"/>
                  </a:moveTo>
                  <a:cubicBezTo>
                    <a:pt x="198" y="0"/>
                    <a:pt x="198" y="0"/>
                    <a:pt x="198" y="0"/>
                  </a:cubicBezTo>
                  <a:cubicBezTo>
                    <a:pt x="188" y="0"/>
                    <a:pt x="180" y="6"/>
                    <a:pt x="176" y="14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15" y="14"/>
                    <a:pt x="0" y="29"/>
                    <a:pt x="0" y="47"/>
                  </a:cubicBezTo>
                  <a:cubicBezTo>
                    <a:pt x="0" y="218"/>
                    <a:pt x="0" y="218"/>
                    <a:pt x="0" y="218"/>
                  </a:cubicBezTo>
                  <a:cubicBezTo>
                    <a:pt x="0" y="236"/>
                    <a:pt x="15" y="250"/>
                    <a:pt x="33" y="250"/>
                  </a:cubicBezTo>
                  <a:cubicBezTo>
                    <a:pt x="144" y="250"/>
                    <a:pt x="144" y="250"/>
                    <a:pt x="144" y="250"/>
                  </a:cubicBezTo>
                  <a:cubicBezTo>
                    <a:pt x="144" y="287"/>
                    <a:pt x="144" y="287"/>
                    <a:pt x="144" y="287"/>
                  </a:cubicBezTo>
                  <a:cubicBezTo>
                    <a:pt x="130" y="287"/>
                    <a:pt x="130" y="287"/>
                    <a:pt x="130" y="287"/>
                  </a:cubicBezTo>
                  <a:cubicBezTo>
                    <a:pt x="130" y="284"/>
                    <a:pt x="130" y="284"/>
                    <a:pt x="130" y="284"/>
                  </a:cubicBezTo>
                  <a:cubicBezTo>
                    <a:pt x="130" y="278"/>
                    <a:pt x="125" y="273"/>
                    <a:pt x="119" y="273"/>
                  </a:cubicBezTo>
                  <a:cubicBezTo>
                    <a:pt x="113" y="273"/>
                    <a:pt x="108" y="278"/>
                    <a:pt x="108" y="284"/>
                  </a:cubicBezTo>
                  <a:cubicBezTo>
                    <a:pt x="108" y="312"/>
                    <a:pt x="108" y="312"/>
                    <a:pt x="108" y="312"/>
                  </a:cubicBezTo>
                  <a:cubicBezTo>
                    <a:pt x="108" y="318"/>
                    <a:pt x="113" y="323"/>
                    <a:pt x="119" y="323"/>
                  </a:cubicBezTo>
                  <a:cubicBezTo>
                    <a:pt x="125" y="323"/>
                    <a:pt x="130" y="318"/>
                    <a:pt x="130" y="312"/>
                  </a:cubicBezTo>
                  <a:cubicBezTo>
                    <a:pt x="130" y="309"/>
                    <a:pt x="130" y="309"/>
                    <a:pt x="130" y="309"/>
                  </a:cubicBezTo>
                  <a:cubicBezTo>
                    <a:pt x="144" y="309"/>
                    <a:pt x="144" y="309"/>
                    <a:pt x="144" y="309"/>
                  </a:cubicBezTo>
                  <a:cubicBezTo>
                    <a:pt x="144" y="355"/>
                    <a:pt x="144" y="355"/>
                    <a:pt x="144" y="355"/>
                  </a:cubicBezTo>
                  <a:cubicBezTo>
                    <a:pt x="144" y="361"/>
                    <a:pt x="149" y="366"/>
                    <a:pt x="155" y="366"/>
                  </a:cubicBezTo>
                  <a:cubicBezTo>
                    <a:pt x="198" y="366"/>
                    <a:pt x="198" y="366"/>
                    <a:pt x="198" y="366"/>
                  </a:cubicBezTo>
                  <a:cubicBezTo>
                    <a:pt x="204" y="366"/>
                    <a:pt x="208" y="361"/>
                    <a:pt x="208" y="355"/>
                  </a:cubicBezTo>
                  <a:cubicBezTo>
                    <a:pt x="208" y="309"/>
                    <a:pt x="208" y="309"/>
                    <a:pt x="208" y="309"/>
                  </a:cubicBezTo>
                  <a:cubicBezTo>
                    <a:pt x="219" y="309"/>
                    <a:pt x="219" y="309"/>
                    <a:pt x="219" y="309"/>
                  </a:cubicBezTo>
                  <a:cubicBezTo>
                    <a:pt x="225" y="309"/>
                    <a:pt x="230" y="304"/>
                    <a:pt x="230" y="298"/>
                  </a:cubicBezTo>
                  <a:cubicBezTo>
                    <a:pt x="230" y="292"/>
                    <a:pt x="225" y="287"/>
                    <a:pt x="219" y="287"/>
                  </a:cubicBezTo>
                  <a:cubicBezTo>
                    <a:pt x="208" y="287"/>
                    <a:pt x="208" y="287"/>
                    <a:pt x="208" y="287"/>
                  </a:cubicBezTo>
                  <a:cubicBezTo>
                    <a:pt x="208" y="250"/>
                    <a:pt x="208" y="250"/>
                    <a:pt x="208" y="250"/>
                  </a:cubicBezTo>
                  <a:cubicBezTo>
                    <a:pt x="320" y="250"/>
                    <a:pt x="320" y="250"/>
                    <a:pt x="320" y="250"/>
                  </a:cubicBezTo>
                  <a:cubicBezTo>
                    <a:pt x="337" y="250"/>
                    <a:pt x="352" y="236"/>
                    <a:pt x="352" y="218"/>
                  </a:cubicBezTo>
                  <a:cubicBezTo>
                    <a:pt x="352" y="162"/>
                    <a:pt x="352" y="162"/>
                    <a:pt x="352" y="162"/>
                  </a:cubicBezTo>
                  <a:cubicBezTo>
                    <a:pt x="360" y="158"/>
                    <a:pt x="366" y="149"/>
                    <a:pt x="366" y="139"/>
                  </a:cubicBezTo>
                  <a:cubicBezTo>
                    <a:pt x="366" y="25"/>
                    <a:pt x="366" y="25"/>
                    <a:pt x="366" y="25"/>
                  </a:cubicBezTo>
                  <a:cubicBezTo>
                    <a:pt x="366" y="11"/>
                    <a:pt x="355" y="0"/>
                    <a:pt x="341" y="0"/>
                  </a:cubicBezTo>
                  <a:close/>
                  <a:moveTo>
                    <a:pt x="195" y="25"/>
                  </a:moveTo>
                  <a:cubicBezTo>
                    <a:pt x="195" y="23"/>
                    <a:pt x="196" y="22"/>
                    <a:pt x="198" y="22"/>
                  </a:cubicBezTo>
                  <a:cubicBezTo>
                    <a:pt x="341" y="22"/>
                    <a:pt x="341" y="22"/>
                    <a:pt x="341" y="22"/>
                  </a:cubicBezTo>
                  <a:cubicBezTo>
                    <a:pt x="343" y="22"/>
                    <a:pt x="345" y="23"/>
                    <a:pt x="345" y="25"/>
                  </a:cubicBezTo>
                  <a:cubicBezTo>
                    <a:pt x="345" y="139"/>
                    <a:pt x="345" y="139"/>
                    <a:pt x="345" y="139"/>
                  </a:cubicBezTo>
                  <a:cubicBezTo>
                    <a:pt x="345" y="141"/>
                    <a:pt x="343" y="143"/>
                    <a:pt x="341" y="143"/>
                  </a:cubicBezTo>
                  <a:cubicBezTo>
                    <a:pt x="198" y="143"/>
                    <a:pt x="198" y="143"/>
                    <a:pt x="198" y="143"/>
                  </a:cubicBezTo>
                  <a:cubicBezTo>
                    <a:pt x="196" y="143"/>
                    <a:pt x="195" y="141"/>
                    <a:pt x="195" y="139"/>
                  </a:cubicBezTo>
                  <a:lnTo>
                    <a:pt x="195" y="25"/>
                  </a:lnTo>
                  <a:close/>
                  <a:moveTo>
                    <a:pt x="187" y="344"/>
                  </a:moveTo>
                  <a:cubicBezTo>
                    <a:pt x="165" y="344"/>
                    <a:pt x="165" y="344"/>
                    <a:pt x="165" y="344"/>
                  </a:cubicBezTo>
                  <a:cubicBezTo>
                    <a:pt x="165" y="250"/>
                    <a:pt x="165" y="250"/>
                    <a:pt x="165" y="250"/>
                  </a:cubicBezTo>
                  <a:cubicBezTo>
                    <a:pt x="187" y="250"/>
                    <a:pt x="187" y="250"/>
                    <a:pt x="187" y="250"/>
                  </a:cubicBezTo>
                  <a:lnTo>
                    <a:pt x="187" y="344"/>
                  </a:lnTo>
                  <a:close/>
                  <a:moveTo>
                    <a:pt x="320" y="229"/>
                  </a:moveTo>
                  <a:cubicBezTo>
                    <a:pt x="33" y="229"/>
                    <a:pt x="33" y="229"/>
                    <a:pt x="33" y="229"/>
                  </a:cubicBezTo>
                  <a:cubicBezTo>
                    <a:pt x="27" y="229"/>
                    <a:pt x="22" y="224"/>
                    <a:pt x="22" y="218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1"/>
                    <a:pt x="27" y="36"/>
                    <a:pt x="33" y="36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73" y="139"/>
                    <a:pt x="173" y="139"/>
                    <a:pt x="173" y="139"/>
                  </a:cubicBezTo>
                  <a:cubicBezTo>
                    <a:pt x="173" y="153"/>
                    <a:pt x="185" y="164"/>
                    <a:pt x="198" y="164"/>
                  </a:cubicBezTo>
                  <a:cubicBezTo>
                    <a:pt x="330" y="164"/>
                    <a:pt x="330" y="164"/>
                    <a:pt x="330" y="164"/>
                  </a:cubicBezTo>
                  <a:cubicBezTo>
                    <a:pt x="330" y="218"/>
                    <a:pt x="330" y="218"/>
                    <a:pt x="330" y="218"/>
                  </a:cubicBezTo>
                  <a:cubicBezTo>
                    <a:pt x="330" y="224"/>
                    <a:pt x="326" y="229"/>
                    <a:pt x="320" y="229"/>
                  </a:cubicBezTo>
                  <a:close/>
                  <a:moveTo>
                    <a:pt x="320" y="229"/>
                  </a:moveTo>
                  <a:cubicBezTo>
                    <a:pt x="320" y="229"/>
                    <a:pt x="320" y="229"/>
                    <a:pt x="320" y="229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5" name="Google Shape;1015;p32"/>
            <p:cNvSpPr/>
            <p:nvPr/>
          </p:nvSpPr>
          <p:spPr>
            <a:xfrm>
              <a:off x="5426075" y="4327525"/>
              <a:ext cx="133350" cy="133350"/>
            </a:xfrm>
            <a:custGeom>
              <a:rect b="b" l="l" r="r" t="t"/>
              <a:pathLst>
                <a:path extrusionOk="0" h="79" w="79">
                  <a:moveTo>
                    <a:pt x="40" y="79"/>
                  </a:moveTo>
                  <a:cubicBezTo>
                    <a:pt x="61" y="79"/>
                    <a:pt x="79" y="61"/>
                    <a:pt x="79" y="39"/>
                  </a:cubicBezTo>
                  <a:cubicBezTo>
                    <a:pt x="79" y="18"/>
                    <a:pt x="61" y="0"/>
                    <a:pt x="40" y="0"/>
                  </a:cubicBezTo>
                  <a:cubicBezTo>
                    <a:pt x="18" y="0"/>
                    <a:pt x="0" y="18"/>
                    <a:pt x="0" y="39"/>
                  </a:cubicBezTo>
                  <a:cubicBezTo>
                    <a:pt x="0" y="61"/>
                    <a:pt x="18" y="79"/>
                    <a:pt x="40" y="79"/>
                  </a:cubicBezTo>
                  <a:close/>
                  <a:moveTo>
                    <a:pt x="40" y="21"/>
                  </a:moveTo>
                  <a:cubicBezTo>
                    <a:pt x="50" y="21"/>
                    <a:pt x="58" y="29"/>
                    <a:pt x="58" y="39"/>
                  </a:cubicBezTo>
                  <a:cubicBezTo>
                    <a:pt x="58" y="49"/>
                    <a:pt x="50" y="57"/>
                    <a:pt x="40" y="57"/>
                  </a:cubicBezTo>
                  <a:cubicBezTo>
                    <a:pt x="30" y="57"/>
                    <a:pt x="22" y="49"/>
                    <a:pt x="22" y="39"/>
                  </a:cubicBezTo>
                  <a:cubicBezTo>
                    <a:pt x="22" y="29"/>
                    <a:pt x="30" y="21"/>
                    <a:pt x="40" y="21"/>
                  </a:cubicBezTo>
                  <a:close/>
                  <a:moveTo>
                    <a:pt x="40" y="21"/>
                  </a:moveTo>
                  <a:cubicBezTo>
                    <a:pt x="40" y="21"/>
                    <a:pt x="40" y="21"/>
                    <a:pt x="40" y="21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6" name="Google Shape;1016;p32"/>
            <p:cNvSpPr/>
            <p:nvPr/>
          </p:nvSpPr>
          <p:spPr>
            <a:xfrm>
              <a:off x="5113338" y="4351338"/>
              <a:ext cx="182563" cy="179388"/>
            </a:xfrm>
            <a:custGeom>
              <a:rect b="b" l="l" r="r" t="t"/>
              <a:pathLst>
                <a:path extrusionOk="0" h="107" w="109">
                  <a:moveTo>
                    <a:pt x="98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3"/>
                    <a:pt x="5" y="107"/>
                    <a:pt x="11" y="107"/>
                  </a:cubicBezTo>
                  <a:cubicBezTo>
                    <a:pt x="98" y="107"/>
                    <a:pt x="98" y="107"/>
                    <a:pt x="98" y="107"/>
                  </a:cubicBezTo>
                  <a:cubicBezTo>
                    <a:pt x="104" y="107"/>
                    <a:pt x="109" y="103"/>
                    <a:pt x="109" y="97"/>
                  </a:cubicBezTo>
                  <a:cubicBezTo>
                    <a:pt x="109" y="11"/>
                    <a:pt x="109" y="11"/>
                    <a:pt x="109" y="11"/>
                  </a:cubicBezTo>
                  <a:cubicBezTo>
                    <a:pt x="109" y="5"/>
                    <a:pt x="104" y="0"/>
                    <a:pt x="98" y="0"/>
                  </a:cubicBezTo>
                  <a:close/>
                  <a:moveTo>
                    <a:pt x="87" y="86"/>
                  </a:moveTo>
                  <a:cubicBezTo>
                    <a:pt x="22" y="86"/>
                    <a:pt x="22" y="86"/>
                    <a:pt x="22" y="86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87" y="22"/>
                    <a:pt x="87" y="22"/>
                    <a:pt x="87" y="22"/>
                  </a:cubicBezTo>
                  <a:lnTo>
                    <a:pt x="87" y="86"/>
                  </a:lnTo>
                  <a:close/>
                  <a:moveTo>
                    <a:pt x="87" y="86"/>
                  </a:moveTo>
                  <a:cubicBezTo>
                    <a:pt x="87" y="86"/>
                    <a:pt x="87" y="86"/>
                    <a:pt x="87" y="86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7" name="Google Shape;1017;p32"/>
            <p:cNvSpPr/>
            <p:nvPr/>
          </p:nvSpPr>
          <p:spPr>
            <a:xfrm>
              <a:off x="5522913" y="4567238"/>
              <a:ext cx="36513" cy="34925"/>
            </a:xfrm>
            <a:custGeom>
              <a:rect b="b" l="l" r="r" t="t"/>
              <a:pathLst>
                <a:path extrusionOk="0" h="21" w="21">
                  <a:moveTo>
                    <a:pt x="21" y="11"/>
                  </a:moveTo>
                  <a:cubicBezTo>
                    <a:pt x="21" y="16"/>
                    <a:pt x="16" y="21"/>
                    <a:pt x="10" y="21"/>
                  </a:cubicBezTo>
                  <a:cubicBezTo>
                    <a:pt x="4" y="21"/>
                    <a:pt x="0" y="16"/>
                    <a:pt x="0" y="11"/>
                  </a:cubicBezTo>
                  <a:cubicBezTo>
                    <a:pt x="0" y="5"/>
                    <a:pt x="4" y="0"/>
                    <a:pt x="10" y="0"/>
                  </a:cubicBezTo>
                  <a:cubicBezTo>
                    <a:pt x="16" y="0"/>
                    <a:pt x="21" y="5"/>
                    <a:pt x="21" y="11"/>
                  </a:cubicBezTo>
                  <a:close/>
                  <a:moveTo>
                    <a:pt x="21" y="11"/>
                  </a:moveTo>
                  <a:cubicBezTo>
                    <a:pt x="21" y="11"/>
                    <a:pt x="21" y="11"/>
                    <a:pt x="21" y="11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8" name="Google Shape;1018;p32"/>
            <p:cNvSpPr/>
            <p:nvPr/>
          </p:nvSpPr>
          <p:spPr>
            <a:xfrm>
              <a:off x="5451475" y="4567238"/>
              <a:ext cx="34925" cy="34925"/>
            </a:xfrm>
            <a:custGeom>
              <a:rect b="b" l="l" r="r" t="t"/>
              <a:pathLst>
                <a:path extrusionOk="0" h="21" w="21">
                  <a:moveTo>
                    <a:pt x="21" y="11"/>
                  </a:moveTo>
                  <a:cubicBezTo>
                    <a:pt x="21" y="16"/>
                    <a:pt x="16" y="21"/>
                    <a:pt x="10" y="21"/>
                  </a:cubicBezTo>
                  <a:cubicBezTo>
                    <a:pt x="5" y="21"/>
                    <a:pt x="0" y="16"/>
                    <a:pt x="0" y="11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6" y="0"/>
                    <a:pt x="21" y="5"/>
                    <a:pt x="21" y="11"/>
                  </a:cubicBezTo>
                  <a:close/>
                  <a:moveTo>
                    <a:pt x="21" y="11"/>
                  </a:moveTo>
                  <a:cubicBezTo>
                    <a:pt x="21" y="11"/>
                    <a:pt x="21" y="11"/>
                    <a:pt x="21" y="11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9" name="Google Shape;1019;p32"/>
            <p:cNvSpPr/>
            <p:nvPr/>
          </p:nvSpPr>
          <p:spPr>
            <a:xfrm>
              <a:off x="5380038" y="4567238"/>
              <a:ext cx="34925" cy="34925"/>
            </a:xfrm>
            <a:custGeom>
              <a:rect b="b" l="l" r="r" t="t"/>
              <a:pathLst>
                <a:path extrusionOk="0" h="21" w="21">
                  <a:moveTo>
                    <a:pt x="21" y="11"/>
                  </a:moveTo>
                  <a:cubicBezTo>
                    <a:pt x="21" y="16"/>
                    <a:pt x="17" y="21"/>
                    <a:pt x="11" y="21"/>
                  </a:cubicBezTo>
                  <a:cubicBezTo>
                    <a:pt x="5" y="21"/>
                    <a:pt x="0" y="16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1" y="5"/>
                    <a:pt x="21" y="11"/>
                  </a:cubicBezTo>
                  <a:close/>
                  <a:moveTo>
                    <a:pt x="21" y="11"/>
                  </a:moveTo>
                  <a:cubicBezTo>
                    <a:pt x="21" y="11"/>
                    <a:pt x="21" y="11"/>
                    <a:pt x="21" y="11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0" name="Google Shape;1020;p32"/>
            <p:cNvSpPr/>
            <p:nvPr/>
          </p:nvSpPr>
          <p:spPr>
            <a:xfrm>
              <a:off x="5138738" y="4567238"/>
              <a:ext cx="133350" cy="34925"/>
            </a:xfrm>
            <a:custGeom>
              <a:rect b="b" l="l" r="r" t="t"/>
              <a:pathLst>
                <a:path extrusionOk="0" h="21" w="80">
                  <a:moveTo>
                    <a:pt x="69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16"/>
                    <a:pt x="4" y="21"/>
                    <a:pt x="10" y="21"/>
                  </a:cubicBezTo>
                  <a:cubicBezTo>
                    <a:pt x="69" y="21"/>
                    <a:pt x="69" y="21"/>
                    <a:pt x="69" y="21"/>
                  </a:cubicBezTo>
                  <a:cubicBezTo>
                    <a:pt x="75" y="21"/>
                    <a:pt x="80" y="16"/>
                    <a:pt x="80" y="11"/>
                  </a:cubicBezTo>
                  <a:cubicBezTo>
                    <a:pt x="80" y="5"/>
                    <a:pt x="75" y="0"/>
                    <a:pt x="69" y="0"/>
                  </a:cubicBezTo>
                  <a:close/>
                  <a:moveTo>
                    <a:pt x="69" y="0"/>
                  </a:moveTo>
                  <a:cubicBezTo>
                    <a:pt x="69" y="0"/>
                    <a:pt x="69" y="0"/>
                    <a:pt x="69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1" name="Google Shape;1021;p32"/>
          <p:cNvGrpSpPr/>
          <p:nvPr/>
        </p:nvGrpSpPr>
        <p:grpSpPr>
          <a:xfrm>
            <a:off x="1443372" y="1468598"/>
            <a:ext cx="436955" cy="435829"/>
            <a:chOff x="7189788" y="4254500"/>
            <a:chExt cx="615950" cy="614363"/>
          </a:xfrm>
        </p:grpSpPr>
        <p:sp>
          <p:nvSpPr>
            <p:cNvPr id="1022" name="Google Shape;1022;p32"/>
            <p:cNvSpPr/>
            <p:nvPr/>
          </p:nvSpPr>
          <p:spPr>
            <a:xfrm>
              <a:off x="7189788" y="4254500"/>
              <a:ext cx="615950" cy="614363"/>
            </a:xfrm>
            <a:custGeom>
              <a:rect b="b" l="l" r="r" t="t"/>
              <a:pathLst>
                <a:path extrusionOk="0" h="367" w="368">
                  <a:moveTo>
                    <a:pt x="325" y="174"/>
                  </a:moveTo>
                  <a:cubicBezTo>
                    <a:pt x="193" y="174"/>
                    <a:pt x="193" y="174"/>
                    <a:pt x="193" y="174"/>
                  </a:cubicBezTo>
                  <a:cubicBezTo>
                    <a:pt x="193" y="158"/>
                    <a:pt x="193" y="158"/>
                    <a:pt x="193" y="158"/>
                  </a:cubicBezTo>
                  <a:cubicBezTo>
                    <a:pt x="193" y="139"/>
                    <a:pt x="177" y="123"/>
                    <a:pt x="157" y="123"/>
                  </a:cubicBezTo>
                  <a:cubicBezTo>
                    <a:pt x="36" y="123"/>
                    <a:pt x="36" y="123"/>
                    <a:pt x="36" y="123"/>
                  </a:cubicBezTo>
                  <a:cubicBezTo>
                    <a:pt x="28" y="123"/>
                    <a:pt x="21" y="116"/>
                    <a:pt x="21" y="108"/>
                  </a:cubicBezTo>
                  <a:cubicBezTo>
                    <a:pt x="21" y="100"/>
                    <a:pt x="28" y="94"/>
                    <a:pt x="36" y="94"/>
                  </a:cubicBezTo>
                  <a:cubicBezTo>
                    <a:pt x="173" y="94"/>
                    <a:pt x="173" y="94"/>
                    <a:pt x="173" y="94"/>
                  </a:cubicBezTo>
                  <a:cubicBezTo>
                    <a:pt x="207" y="94"/>
                    <a:pt x="241" y="86"/>
                    <a:pt x="272" y="71"/>
                  </a:cubicBezTo>
                  <a:cubicBezTo>
                    <a:pt x="278" y="101"/>
                    <a:pt x="278" y="101"/>
                    <a:pt x="278" y="101"/>
                  </a:cubicBezTo>
                  <a:cubicBezTo>
                    <a:pt x="280" y="110"/>
                    <a:pt x="291" y="113"/>
                    <a:pt x="297" y="105"/>
                  </a:cubicBezTo>
                  <a:cubicBezTo>
                    <a:pt x="362" y="18"/>
                    <a:pt x="362" y="18"/>
                    <a:pt x="362" y="18"/>
                  </a:cubicBezTo>
                  <a:cubicBezTo>
                    <a:pt x="368" y="11"/>
                    <a:pt x="361" y="0"/>
                    <a:pt x="352" y="1"/>
                  </a:cubicBezTo>
                  <a:cubicBezTo>
                    <a:pt x="244" y="14"/>
                    <a:pt x="244" y="14"/>
                    <a:pt x="244" y="14"/>
                  </a:cubicBezTo>
                  <a:cubicBezTo>
                    <a:pt x="235" y="15"/>
                    <a:pt x="231" y="27"/>
                    <a:pt x="238" y="33"/>
                  </a:cubicBezTo>
                  <a:cubicBezTo>
                    <a:pt x="260" y="52"/>
                    <a:pt x="260" y="52"/>
                    <a:pt x="260" y="52"/>
                  </a:cubicBezTo>
                  <a:cubicBezTo>
                    <a:pt x="233" y="66"/>
                    <a:pt x="203" y="73"/>
                    <a:pt x="173" y="73"/>
                  </a:cubicBezTo>
                  <a:cubicBezTo>
                    <a:pt x="36" y="73"/>
                    <a:pt x="36" y="73"/>
                    <a:pt x="36" y="73"/>
                  </a:cubicBezTo>
                  <a:cubicBezTo>
                    <a:pt x="16" y="73"/>
                    <a:pt x="0" y="89"/>
                    <a:pt x="0" y="108"/>
                  </a:cubicBezTo>
                  <a:cubicBezTo>
                    <a:pt x="0" y="128"/>
                    <a:pt x="16" y="144"/>
                    <a:pt x="36" y="144"/>
                  </a:cubicBezTo>
                  <a:cubicBezTo>
                    <a:pt x="157" y="144"/>
                    <a:pt x="157" y="144"/>
                    <a:pt x="157" y="144"/>
                  </a:cubicBezTo>
                  <a:cubicBezTo>
                    <a:pt x="165" y="144"/>
                    <a:pt x="171" y="150"/>
                    <a:pt x="171" y="158"/>
                  </a:cubicBezTo>
                  <a:cubicBezTo>
                    <a:pt x="171" y="174"/>
                    <a:pt x="171" y="174"/>
                    <a:pt x="171" y="174"/>
                  </a:cubicBezTo>
                  <a:cubicBezTo>
                    <a:pt x="39" y="174"/>
                    <a:pt x="39" y="174"/>
                    <a:pt x="39" y="174"/>
                  </a:cubicBezTo>
                  <a:cubicBezTo>
                    <a:pt x="17" y="174"/>
                    <a:pt x="0" y="192"/>
                    <a:pt x="0" y="21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0" y="349"/>
                    <a:pt x="17" y="367"/>
                    <a:pt x="39" y="367"/>
                  </a:cubicBezTo>
                  <a:cubicBezTo>
                    <a:pt x="325" y="367"/>
                    <a:pt x="325" y="367"/>
                    <a:pt x="325" y="367"/>
                  </a:cubicBezTo>
                  <a:cubicBezTo>
                    <a:pt x="346" y="367"/>
                    <a:pt x="364" y="349"/>
                    <a:pt x="364" y="328"/>
                  </a:cubicBezTo>
                  <a:cubicBezTo>
                    <a:pt x="364" y="213"/>
                    <a:pt x="364" y="213"/>
                    <a:pt x="364" y="213"/>
                  </a:cubicBezTo>
                  <a:cubicBezTo>
                    <a:pt x="364" y="192"/>
                    <a:pt x="346" y="174"/>
                    <a:pt x="325" y="174"/>
                  </a:cubicBezTo>
                  <a:close/>
                  <a:moveTo>
                    <a:pt x="330" y="25"/>
                  </a:moveTo>
                  <a:cubicBezTo>
                    <a:pt x="294" y="73"/>
                    <a:pt x="294" y="73"/>
                    <a:pt x="294" y="73"/>
                  </a:cubicBezTo>
                  <a:cubicBezTo>
                    <a:pt x="290" y="53"/>
                    <a:pt x="290" y="53"/>
                    <a:pt x="290" y="53"/>
                  </a:cubicBezTo>
                  <a:cubicBezTo>
                    <a:pt x="289" y="50"/>
                    <a:pt x="288" y="48"/>
                    <a:pt x="286" y="47"/>
                  </a:cubicBezTo>
                  <a:cubicBezTo>
                    <a:pt x="270" y="33"/>
                    <a:pt x="270" y="33"/>
                    <a:pt x="270" y="33"/>
                  </a:cubicBezTo>
                  <a:lnTo>
                    <a:pt x="330" y="25"/>
                  </a:lnTo>
                  <a:close/>
                  <a:moveTo>
                    <a:pt x="343" y="328"/>
                  </a:moveTo>
                  <a:cubicBezTo>
                    <a:pt x="343" y="337"/>
                    <a:pt x="335" y="345"/>
                    <a:pt x="325" y="345"/>
                  </a:cubicBezTo>
                  <a:cubicBezTo>
                    <a:pt x="39" y="345"/>
                    <a:pt x="39" y="345"/>
                    <a:pt x="39" y="345"/>
                  </a:cubicBezTo>
                  <a:cubicBezTo>
                    <a:pt x="29" y="345"/>
                    <a:pt x="21" y="337"/>
                    <a:pt x="21" y="328"/>
                  </a:cubicBezTo>
                  <a:cubicBezTo>
                    <a:pt x="21" y="213"/>
                    <a:pt x="21" y="213"/>
                    <a:pt x="21" y="213"/>
                  </a:cubicBezTo>
                  <a:cubicBezTo>
                    <a:pt x="21" y="203"/>
                    <a:pt x="29" y="195"/>
                    <a:pt x="39" y="195"/>
                  </a:cubicBezTo>
                  <a:cubicBezTo>
                    <a:pt x="325" y="195"/>
                    <a:pt x="325" y="195"/>
                    <a:pt x="325" y="195"/>
                  </a:cubicBezTo>
                  <a:cubicBezTo>
                    <a:pt x="335" y="195"/>
                    <a:pt x="343" y="203"/>
                    <a:pt x="343" y="213"/>
                  </a:cubicBezTo>
                  <a:lnTo>
                    <a:pt x="343" y="328"/>
                  </a:lnTo>
                  <a:close/>
                  <a:moveTo>
                    <a:pt x="343" y="328"/>
                  </a:moveTo>
                  <a:cubicBezTo>
                    <a:pt x="343" y="328"/>
                    <a:pt x="343" y="328"/>
                    <a:pt x="343" y="328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3" name="Google Shape;1023;p32"/>
            <p:cNvSpPr/>
            <p:nvPr/>
          </p:nvSpPr>
          <p:spPr>
            <a:xfrm>
              <a:off x="7404100" y="4618038"/>
              <a:ext cx="36513" cy="34925"/>
            </a:xfrm>
            <a:custGeom>
              <a:rect b="b" l="l" r="r" t="t"/>
              <a:pathLst>
                <a:path extrusionOk="0" h="21" w="22">
                  <a:moveTo>
                    <a:pt x="22" y="11"/>
                  </a:moveTo>
                  <a:cubicBezTo>
                    <a:pt x="22" y="16"/>
                    <a:pt x="17" y="21"/>
                    <a:pt x="11" y="21"/>
                  </a:cubicBezTo>
                  <a:cubicBezTo>
                    <a:pt x="5" y="21"/>
                    <a:pt x="0" y="16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2" y="5"/>
                    <a:pt x="22" y="11"/>
                  </a:cubicBezTo>
                  <a:close/>
                  <a:moveTo>
                    <a:pt x="22" y="11"/>
                  </a:moveTo>
                  <a:cubicBezTo>
                    <a:pt x="22" y="11"/>
                    <a:pt x="22" y="11"/>
                    <a:pt x="22" y="11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4" name="Google Shape;1024;p32"/>
            <p:cNvSpPr/>
            <p:nvPr/>
          </p:nvSpPr>
          <p:spPr>
            <a:xfrm>
              <a:off x="7475538" y="4618038"/>
              <a:ext cx="36513" cy="34925"/>
            </a:xfrm>
            <a:custGeom>
              <a:rect b="b" l="l" r="r" t="t"/>
              <a:pathLst>
                <a:path extrusionOk="0" h="21" w="22">
                  <a:moveTo>
                    <a:pt x="22" y="11"/>
                  </a:moveTo>
                  <a:cubicBezTo>
                    <a:pt x="22" y="16"/>
                    <a:pt x="17" y="21"/>
                    <a:pt x="11" y="21"/>
                  </a:cubicBezTo>
                  <a:cubicBezTo>
                    <a:pt x="5" y="21"/>
                    <a:pt x="0" y="16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2" y="5"/>
                    <a:pt x="22" y="11"/>
                  </a:cubicBezTo>
                  <a:close/>
                  <a:moveTo>
                    <a:pt x="22" y="11"/>
                  </a:moveTo>
                  <a:cubicBezTo>
                    <a:pt x="22" y="11"/>
                    <a:pt x="22" y="11"/>
                    <a:pt x="22" y="11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5" name="Google Shape;1025;p32"/>
            <p:cNvSpPr/>
            <p:nvPr/>
          </p:nvSpPr>
          <p:spPr>
            <a:xfrm>
              <a:off x="7548563" y="4618038"/>
              <a:ext cx="36513" cy="34925"/>
            </a:xfrm>
            <a:custGeom>
              <a:rect b="b" l="l" r="r" t="t"/>
              <a:pathLst>
                <a:path extrusionOk="0" h="21" w="22">
                  <a:moveTo>
                    <a:pt x="22" y="11"/>
                  </a:moveTo>
                  <a:cubicBezTo>
                    <a:pt x="22" y="16"/>
                    <a:pt x="17" y="21"/>
                    <a:pt x="11" y="21"/>
                  </a:cubicBezTo>
                  <a:cubicBezTo>
                    <a:pt x="5" y="21"/>
                    <a:pt x="0" y="16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2" y="5"/>
                    <a:pt x="22" y="11"/>
                  </a:cubicBezTo>
                  <a:close/>
                  <a:moveTo>
                    <a:pt x="22" y="11"/>
                  </a:moveTo>
                  <a:cubicBezTo>
                    <a:pt x="22" y="11"/>
                    <a:pt x="22" y="11"/>
                    <a:pt x="22" y="11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6" name="Google Shape;1026;p32"/>
            <p:cNvSpPr/>
            <p:nvPr/>
          </p:nvSpPr>
          <p:spPr>
            <a:xfrm>
              <a:off x="7620000" y="4618038"/>
              <a:ext cx="34925" cy="34925"/>
            </a:xfrm>
            <a:custGeom>
              <a:rect b="b" l="l" r="r" t="t"/>
              <a:pathLst>
                <a:path extrusionOk="0" h="21" w="21">
                  <a:moveTo>
                    <a:pt x="21" y="11"/>
                  </a:moveTo>
                  <a:cubicBezTo>
                    <a:pt x="21" y="16"/>
                    <a:pt x="17" y="21"/>
                    <a:pt x="11" y="21"/>
                  </a:cubicBezTo>
                  <a:cubicBezTo>
                    <a:pt x="5" y="21"/>
                    <a:pt x="0" y="16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1" y="5"/>
                    <a:pt x="21" y="11"/>
                  </a:cubicBezTo>
                  <a:close/>
                  <a:moveTo>
                    <a:pt x="21" y="11"/>
                  </a:moveTo>
                  <a:cubicBezTo>
                    <a:pt x="21" y="11"/>
                    <a:pt x="21" y="11"/>
                    <a:pt x="21" y="11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7" name="Google Shape;1027;p32"/>
            <p:cNvSpPr/>
            <p:nvPr/>
          </p:nvSpPr>
          <p:spPr>
            <a:xfrm>
              <a:off x="7691438" y="4618038"/>
              <a:ext cx="36513" cy="34925"/>
            </a:xfrm>
            <a:custGeom>
              <a:rect b="b" l="l" r="r" t="t"/>
              <a:pathLst>
                <a:path extrusionOk="0" h="21" w="21">
                  <a:moveTo>
                    <a:pt x="21" y="11"/>
                  </a:moveTo>
                  <a:cubicBezTo>
                    <a:pt x="21" y="16"/>
                    <a:pt x="16" y="21"/>
                    <a:pt x="10" y="21"/>
                  </a:cubicBezTo>
                  <a:cubicBezTo>
                    <a:pt x="5" y="21"/>
                    <a:pt x="0" y="16"/>
                    <a:pt x="0" y="11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6" y="0"/>
                    <a:pt x="21" y="5"/>
                    <a:pt x="21" y="11"/>
                  </a:cubicBezTo>
                  <a:close/>
                  <a:moveTo>
                    <a:pt x="21" y="11"/>
                  </a:moveTo>
                  <a:cubicBezTo>
                    <a:pt x="21" y="11"/>
                    <a:pt x="21" y="11"/>
                    <a:pt x="21" y="11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8" name="Google Shape;1028;p32"/>
            <p:cNvSpPr/>
            <p:nvPr/>
          </p:nvSpPr>
          <p:spPr>
            <a:xfrm>
              <a:off x="7261225" y="4689475"/>
              <a:ext cx="34925" cy="34925"/>
            </a:xfrm>
            <a:custGeom>
              <a:rect b="b" l="l" r="r" t="t"/>
              <a:pathLst>
                <a:path extrusionOk="0" h="21" w="21">
                  <a:moveTo>
                    <a:pt x="21" y="10"/>
                  </a:moveTo>
                  <a:cubicBezTo>
                    <a:pt x="21" y="16"/>
                    <a:pt x="16" y="21"/>
                    <a:pt x="10" y="21"/>
                  </a:cubicBezTo>
                  <a:cubicBezTo>
                    <a:pt x="4" y="21"/>
                    <a:pt x="0" y="16"/>
                    <a:pt x="0" y="10"/>
                  </a:cubicBezTo>
                  <a:cubicBezTo>
                    <a:pt x="0" y="4"/>
                    <a:pt x="4" y="0"/>
                    <a:pt x="10" y="0"/>
                  </a:cubicBezTo>
                  <a:cubicBezTo>
                    <a:pt x="16" y="0"/>
                    <a:pt x="21" y="4"/>
                    <a:pt x="21" y="10"/>
                  </a:cubicBezTo>
                  <a:close/>
                  <a:moveTo>
                    <a:pt x="21" y="10"/>
                  </a:moveTo>
                  <a:cubicBezTo>
                    <a:pt x="21" y="10"/>
                    <a:pt x="21" y="10"/>
                    <a:pt x="21" y="1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9" name="Google Shape;1029;p32"/>
            <p:cNvSpPr/>
            <p:nvPr/>
          </p:nvSpPr>
          <p:spPr>
            <a:xfrm>
              <a:off x="7332663" y="4689475"/>
              <a:ext cx="36513" cy="34925"/>
            </a:xfrm>
            <a:custGeom>
              <a:rect b="b" l="l" r="r" t="t"/>
              <a:pathLst>
                <a:path extrusionOk="0" h="21" w="21">
                  <a:moveTo>
                    <a:pt x="21" y="10"/>
                  </a:moveTo>
                  <a:cubicBezTo>
                    <a:pt x="21" y="16"/>
                    <a:pt x="16" y="21"/>
                    <a:pt x="10" y="21"/>
                  </a:cubicBezTo>
                  <a:cubicBezTo>
                    <a:pt x="4" y="21"/>
                    <a:pt x="0" y="16"/>
                    <a:pt x="0" y="10"/>
                  </a:cubicBezTo>
                  <a:cubicBezTo>
                    <a:pt x="0" y="4"/>
                    <a:pt x="4" y="0"/>
                    <a:pt x="10" y="0"/>
                  </a:cubicBezTo>
                  <a:cubicBezTo>
                    <a:pt x="16" y="0"/>
                    <a:pt x="21" y="4"/>
                    <a:pt x="21" y="10"/>
                  </a:cubicBezTo>
                  <a:close/>
                  <a:moveTo>
                    <a:pt x="21" y="10"/>
                  </a:moveTo>
                  <a:cubicBezTo>
                    <a:pt x="21" y="10"/>
                    <a:pt x="21" y="10"/>
                    <a:pt x="21" y="1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0" name="Google Shape;1030;p32"/>
            <p:cNvSpPr/>
            <p:nvPr/>
          </p:nvSpPr>
          <p:spPr>
            <a:xfrm>
              <a:off x="7404100" y="4689475"/>
              <a:ext cx="36513" cy="34925"/>
            </a:xfrm>
            <a:custGeom>
              <a:rect b="b" l="l" r="r" t="t"/>
              <a:pathLst>
                <a:path extrusionOk="0" h="21" w="22">
                  <a:moveTo>
                    <a:pt x="22" y="10"/>
                  </a:moveTo>
                  <a:cubicBezTo>
                    <a:pt x="22" y="16"/>
                    <a:pt x="17" y="21"/>
                    <a:pt x="11" y="21"/>
                  </a:cubicBezTo>
                  <a:cubicBezTo>
                    <a:pt x="5" y="21"/>
                    <a:pt x="0" y="16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17" y="0"/>
                    <a:pt x="22" y="4"/>
                    <a:pt x="22" y="10"/>
                  </a:cubicBezTo>
                  <a:close/>
                  <a:moveTo>
                    <a:pt x="22" y="10"/>
                  </a:moveTo>
                  <a:cubicBezTo>
                    <a:pt x="22" y="10"/>
                    <a:pt x="22" y="10"/>
                    <a:pt x="22" y="1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1" name="Google Shape;1031;p32"/>
            <p:cNvSpPr/>
            <p:nvPr/>
          </p:nvSpPr>
          <p:spPr>
            <a:xfrm>
              <a:off x="7475538" y="4689475"/>
              <a:ext cx="36513" cy="34925"/>
            </a:xfrm>
            <a:custGeom>
              <a:rect b="b" l="l" r="r" t="t"/>
              <a:pathLst>
                <a:path extrusionOk="0" h="21" w="22">
                  <a:moveTo>
                    <a:pt x="22" y="10"/>
                  </a:moveTo>
                  <a:cubicBezTo>
                    <a:pt x="22" y="16"/>
                    <a:pt x="17" y="21"/>
                    <a:pt x="11" y="21"/>
                  </a:cubicBezTo>
                  <a:cubicBezTo>
                    <a:pt x="5" y="21"/>
                    <a:pt x="0" y="16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17" y="0"/>
                    <a:pt x="22" y="4"/>
                    <a:pt x="22" y="10"/>
                  </a:cubicBezTo>
                  <a:close/>
                  <a:moveTo>
                    <a:pt x="22" y="10"/>
                  </a:moveTo>
                  <a:cubicBezTo>
                    <a:pt x="22" y="10"/>
                    <a:pt x="22" y="10"/>
                    <a:pt x="22" y="1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2" name="Google Shape;1032;p32"/>
            <p:cNvSpPr/>
            <p:nvPr/>
          </p:nvSpPr>
          <p:spPr>
            <a:xfrm>
              <a:off x="7548563" y="4689475"/>
              <a:ext cx="36513" cy="34925"/>
            </a:xfrm>
            <a:custGeom>
              <a:rect b="b" l="l" r="r" t="t"/>
              <a:pathLst>
                <a:path extrusionOk="0" h="21" w="22">
                  <a:moveTo>
                    <a:pt x="22" y="10"/>
                  </a:moveTo>
                  <a:cubicBezTo>
                    <a:pt x="22" y="16"/>
                    <a:pt x="17" y="21"/>
                    <a:pt x="11" y="21"/>
                  </a:cubicBezTo>
                  <a:cubicBezTo>
                    <a:pt x="5" y="21"/>
                    <a:pt x="0" y="16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17" y="0"/>
                    <a:pt x="22" y="4"/>
                    <a:pt x="22" y="10"/>
                  </a:cubicBezTo>
                  <a:close/>
                  <a:moveTo>
                    <a:pt x="22" y="10"/>
                  </a:moveTo>
                  <a:cubicBezTo>
                    <a:pt x="22" y="10"/>
                    <a:pt x="22" y="10"/>
                    <a:pt x="22" y="1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3" name="Google Shape;1033;p32"/>
            <p:cNvSpPr/>
            <p:nvPr/>
          </p:nvSpPr>
          <p:spPr>
            <a:xfrm>
              <a:off x="7261225" y="4762500"/>
              <a:ext cx="34925" cy="34925"/>
            </a:xfrm>
            <a:custGeom>
              <a:rect b="b" l="l" r="r" t="t"/>
              <a:pathLst>
                <a:path extrusionOk="0" h="21" w="21">
                  <a:moveTo>
                    <a:pt x="21" y="10"/>
                  </a:moveTo>
                  <a:cubicBezTo>
                    <a:pt x="21" y="16"/>
                    <a:pt x="16" y="21"/>
                    <a:pt x="10" y="21"/>
                  </a:cubicBezTo>
                  <a:cubicBezTo>
                    <a:pt x="4" y="21"/>
                    <a:pt x="0" y="16"/>
                    <a:pt x="0" y="10"/>
                  </a:cubicBezTo>
                  <a:cubicBezTo>
                    <a:pt x="0" y="4"/>
                    <a:pt x="4" y="0"/>
                    <a:pt x="10" y="0"/>
                  </a:cubicBezTo>
                  <a:cubicBezTo>
                    <a:pt x="16" y="0"/>
                    <a:pt x="21" y="4"/>
                    <a:pt x="21" y="10"/>
                  </a:cubicBezTo>
                  <a:close/>
                  <a:moveTo>
                    <a:pt x="21" y="10"/>
                  </a:moveTo>
                  <a:cubicBezTo>
                    <a:pt x="21" y="10"/>
                    <a:pt x="21" y="10"/>
                    <a:pt x="21" y="1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4" name="Google Shape;1034;p32"/>
            <p:cNvSpPr/>
            <p:nvPr/>
          </p:nvSpPr>
          <p:spPr>
            <a:xfrm>
              <a:off x="7332663" y="4762500"/>
              <a:ext cx="36513" cy="34925"/>
            </a:xfrm>
            <a:custGeom>
              <a:rect b="b" l="l" r="r" t="t"/>
              <a:pathLst>
                <a:path extrusionOk="0" h="21" w="21">
                  <a:moveTo>
                    <a:pt x="21" y="10"/>
                  </a:moveTo>
                  <a:cubicBezTo>
                    <a:pt x="21" y="16"/>
                    <a:pt x="16" y="21"/>
                    <a:pt x="10" y="21"/>
                  </a:cubicBezTo>
                  <a:cubicBezTo>
                    <a:pt x="4" y="21"/>
                    <a:pt x="0" y="16"/>
                    <a:pt x="0" y="10"/>
                  </a:cubicBezTo>
                  <a:cubicBezTo>
                    <a:pt x="0" y="4"/>
                    <a:pt x="4" y="0"/>
                    <a:pt x="10" y="0"/>
                  </a:cubicBezTo>
                  <a:cubicBezTo>
                    <a:pt x="16" y="0"/>
                    <a:pt x="21" y="4"/>
                    <a:pt x="21" y="10"/>
                  </a:cubicBezTo>
                  <a:close/>
                  <a:moveTo>
                    <a:pt x="21" y="10"/>
                  </a:moveTo>
                  <a:cubicBezTo>
                    <a:pt x="21" y="10"/>
                    <a:pt x="21" y="10"/>
                    <a:pt x="21" y="1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5" name="Google Shape;1035;p32"/>
            <p:cNvSpPr/>
            <p:nvPr/>
          </p:nvSpPr>
          <p:spPr>
            <a:xfrm>
              <a:off x="7620000" y="4762500"/>
              <a:ext cx="34925" cy="34925"/>
            </a:xfrm>
            <a:custGeom>
              <a:rect b="b" l="l" r="r" t="t"/>
              <a:pathLst>
                <a:path extrusionOk="0" h="21" w="21">
                  <a:moveTo>
                    <a:pt x="21" y="10"/>
                  </a:moveTo>
                  <a:cubicBezTo>
                    <a:pt x="21" y="16"/>
                    <a:pt x="17" y="21"/>
                    <a:pt x="11" y="21"/>
                  </a:cubicBezTo>
                  <a:cubicBezTo>
                    <a:pt x="5" y="21"/>
                    <a:pt x="0" y="16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17" y="0"/>
                    <a:pt x="21" y="4"/>
                    <a:pt x="21" y="10"/>
                  </a:cubicBezTo>
                  <a:close/>
                  <a:moveTo>
                    <a:pt x="21" y="10"/>
                  </a:moveTo>
                  <a:cubicBezTo>
                    <a:pt x="21" y="10"/>
                    <a:pt x="21" y="10"/>
                    <a:pt x="21" y="1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6" name="Google Shape;1036;p32"/>
            <p:cNvSpPr/>
            <p:nvPr/>
          </p:nvSpPr>
          <p:spPr>
            <a:xfrm>
              <a:off x="7691438" y="4762500"/>
              <a:ext cx="36513" cy="34925"/>
            </a:xfrm>
            <a:custGeom>
              <a:rect b="b" l="l" r="r" t="t"/>
              <a:pathLst>
                <a:path extrusionOk="0" h="21" w="21">
                  <a:moveTo>
                    <a:pt x="21" y="10"/>
                  </a:moveTo>
                  <a:cubicBezTo>
                    <a:pt x="21" y="16"/>
                    <a:pt x="16" y="21"/>
                    <a:pt x="10" y="21"/>
                  </a:cubicBezTo>
                  <a:cubicBezTo>
                    <a:pt x="5" y="21"/>
                    <a:pt x="0" y="16"/>
                    <a:pt x="0" y="10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6" y="0"/>
                    <a:pt x="21" y="4"/>
                    <a:pt x="21" y="10"/>
                  </a:cubicBezTo>
                  <a:close/>
                  <a:moveTo>
                    <a:pt x="21" y="10"/>
                  </a:moveTo>
                  <a:cubicBezTo>
                    <a:pt x="21" y="10"/>
                    <a:pt x="21" y="10"/>
                    <a:pt x="21" y="1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7" name="Google Shape;1037;p32"/>
            <p:cNvSpPr/>
            <p:nvPr/>
          </p:nvSpPr>
          <p:spPr>
            <a:xfrm>
              <a:off x="7404100" y="4762500"/>
              <a:ext cx="180975" cy="34925"/>
            </a:xfrm>
            <a:custGeom>
              <a:rect b="b" l="l" r="r" t="t"/>
              <a:pathLst>
                <a:path extrusionOk="0" h="21" w="108">
                  <a:moveTo>
                    <a:pt x="97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16"/>
                    <a:pt x="5" y="21"/>
                    <a:pt x="11" y="21"/>
                  </a:cubicBezTo>
                  <a:cubicBezTo>
                    <a:pt x="97" y="21"/>
                    <a:pt x="97" y="21"/>
                    <a:pt x="97" y="21"/>
                  </a:cubicBezTo>
                  <a:cubicBezTo>
                    <a:pt x="103" y="21"/>
                    <a:pt x="108" y="16"/>
                    <a:pt x="108" y="10"/>
                  </a:cubicBezTo>
                  <a:cubicBezTo>
                    <a:pt x="108" y="4"/>
                    <a:pt x="103" y="0"/>
                    <a:pt x="97" y="0"/>
                  </a:cubicBezTo>
                  <a:close/>
                  <a:moveTo>
                    <a:pt x="97" y="0"/>
                  </a:moveTo>
                  <a:cubicBezTo>
                    <a:pt x="97" y="0"/>
                    <a:pt x="97" y="0"/>
                    <a:pt x="97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8" name="Google Shape;1038;p32"/>
            <p:cNvSpPr/>
            <p:nvPr/>
          </p:nvSpPr>
          <p:spPr>
            <a:xfrm>
              <a:off x="7620000" y="4689475"/>
              <a:ext cx="107950" cy="34925"/>
            </a:xfrm>
            <a:custGeom>
              <a:rect b="b" l="l" r="r" t="t"/>
              <a:pathLst>
                <a:path extrusionOk="0" h="21" w="64">
                  <a:moveTo>
                    <a:pt x="53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16"/>
                    <a:pt x="5" y="21"/>
                    <a:pt x="11" y="21"/>
                  </a:cubicBezTo>
                  <a:cubicBezTo>
                    <a:pt x="53" y="21"/>
                    <a:pt x="53" y="21"/>
                    <a:pt x="53" y="21"/>
                  </a:cubicBezTo>
                  <a:cubicBezTo>
                    <a:pt x="59" y="21"/>
                    <a:pt x="64" y="16"/>
                    <a:pt x="64" y="10"/>
                  </a:cubicBezTo>
                  <a:cubicBezTo>
                    <a:pt x="64" y="4"/>
                    <a:pt x="59" y="0"/>
                    <a:pt x="53" y="0"/>
                  </a:cubicBezTo>
                  <a:close/>
                  <a:moveTo>
                    <a:pt x="53" y="0"/>
                  </a:moveTo>
                  <a:cubicBezTo>
                    <a:pt x="53" y="0"/>
                    <a:pt x="53" y="0"/>
                    <a:pt x="53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9" name="Google Shape;1039;p32"/>
            <p:cNvSpPr/>
            <p:nvPr/>
          </p:nvSpPr>
          <p:spPr>
            <a:xfrm>
              <a:off x="7261225" y="4618038"/>
              <a:ext cx="107950" cy="34925"/>
            </a:xfrm>
            <a:custGeom>
              <a:rect b="b" l="l" r="r" t="t"/>
              <a:pathLst>
                <a:path extrusionOk="0" h="21" w="64">
                  <a:moveTo>
                    <a:pt x="53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16"/>
                    <a:pt x="4" y="21"/>
                    <a:pt x="10" y="21"/>
                  </a:cubicBezTo>
                  <a:cubicBezTo>
                    <a:pt x="53" y="21"/>
                    <a:pt x="53" y="21"/>
                    <a:pt x="53" y="21"/>
                  </a:cubicBezTo>
                  <a:cubicBezTo>
                    <a:pt x="59" y="21"/>
                    <a:pt x="64" y="16"/>
                    <a:pt x="64" y="11"/>
                  </a:cubicBezTo>
                  <a:cubicBezTo>
                    <a:pt x="64" y="5"/>
                    <a:pt x="59" y="0"/>
                    <a:pt x="53" y="0"/>
                  </a:cubicBezTo>
                  <a:close/>
                  <a:moveTo>
                    <a:pt x="53" y="0"/>
                  </a:moveTo>
                  <a:cubicBezTo>
                    <a:pt x="53" y="0"/>
                    <a:pt x="53" y="0"/>
                    <a:pt x="53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040" name="Google Shape;1040;p32"/>
          <p:cNvCxnSpPr>
            <a:stCxn id="992" idx="6"/>
            <a:endCxn id="984" idx="1"/>
          </p:cNvCxnSpPr>
          <p:nvPr/>
        </p:nvCxnSpPr>
        <p:spPr>
          <a:xfrm>
            <a:off x="2045400" y="1686513"/>
            <a:ext cx="1316400" cy="1466100"/>
          </a:xfrm>
          <a:prstGeom prst="bentConnector3">
            <a:avLst>
              <a:gd fmla="val 81168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041" name="Google Shape;1041;p32"/>
          <p:cNvCxnSpPr>
            <a:stCxn id="993" idx="6"/>
            <a:endCxn id="985" idx="1"/>
          </p:cNvCxnSpPr>
          <p:nvPr/>
        </p:nvCxnSpPr>
        <p:spPr>
          <a:xfrm>
            <a:off x="4954750" y="1686513"/>
            <a:ext cx="1316400" cy="1466100"/>
          </a:xfrm>
          <a:prstGeom prst="bentConnector3">
            <a:avLst>
              <a:gd fmla="val 8076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042" name="Google Shape;1042;p32"/>
          <p:cNvCxnSpPr>
            <a:stCxn id="983" idx="0"/>
            <a:endCxn id="992" idx="4"/>
          </p:cNvCxnSpPr>
          <p:nvPr/>
        </p:nvCxnSpPr>
        <p:spPr>
          <a:xfrm rot="10800000">
            <a:off x="1661850" y="2070175"/>
            <a:ext cx="0" cy="193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1043" name="Google Shape;1043;p32"/>
          <p:cNvCxnSpPr>
            <a:stCxn id="993" idx="4"/>
            <a:endCxn id="984" idx="0"/>
          </p:cNvCxnSpPr>
          <p:nvPr/>
        </p:nvCxnSpPr>
        <p:spPr>
          <a:xfrm>
            <a:off x="4571200" y="2070063"/>
            <a:ext cx="0" cy="193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044" name="Google Shape;1044;p32"/>
          <p:cNvCxnSpPr>
            <a:stCxn id="994" idx="4"/>
            <a:endCxn id="985" idx="0"/>
          </p:cNvCxnSpPr>
          <p:nvPr/>
        </p:nvCxnSpPr>
        <p:spPr>
          <a:xfrm>
            <a:off x="7480550" y="2070063"/>
            <a:ext cx="0" cy="193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8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p33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How to Code Infographics</a:t>
            </a:r>
            <a:endParaRPr/>
          </a:p>
        </p:txBody>
      </p:sp>
      <p:sp>
        <p:nvSpPr>
          <p:cNvPr id="1050" name="Google Shape;1050;p33"/>
          <p:cNvSpPr txBox="1"/>
          <p:nvPr/>
        </p:nvSpPr>
        <p:spPr>
          <a:xfrm>
            <a:off x="3072000" y="4841650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template has been created by </a:t>
            </a:r>
            <a:r>
              <a:rPr b="1" lang="en" sz="8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endParaRPr b="1"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1051" name="Google Shape;1051;p33"/>
          <p:cNvGraphicFramePr/>
          <p:nvPr/>
        </p:nvGraphicFramePr>
        <p:xfrm>
          <a:off x="452625" y="14027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{568C5D37-53B6-493E-BDB8-764B5553054F}</a:tableStyleId>
              </a:tblPr>
              <a:tblGrid>
                <a:gridCol w="1647775"/>
                <a:gridCol w="1647775"/>
                <a:gridCol w="1647775"/>
                <a:gridCol w="1647775"/>
                <a:gridCol w="1647775"/>
              </a:tblGrid>
              <a:tr h="551225">
                <a:tc grid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How to Code Infographics {} &lt;&gt; &lt;/&gt; [,]...</a:t>
                      </a:r>
                      <a:endParaRPr sz="16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</a:tr>
              <a:tr h="551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List No.</a:t>
                      </a:r>
                      <a:endParaRPr sz="16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Saturn</a:t>
                      </a:r>
                      <a:endParaRPr sz="16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Mercury</a:t>
                      </a:r>
                      <a:endParaRPr sz="16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Mars</a:t>
                      </a:r>
                      <a:endParaRPr sz="16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Jupiter</a:t>
                      </a:r>
                      <a:endParaRPr sz="16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0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Step 1</a:t>
                      </a:r>
                      <a:endParaRPr sz="16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Saturn has a high number of moons, like Jupiter</a:t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Mercury is the closest planet to the Sun</a:t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Despite being red, Mars is actually a cold place</a:t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Jupiter doesn’t have a solid surface</a:t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0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Step 2</a:t>
                      </a:r>
                      <a:endParaRPr sz="16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Saturn is a gas giant and has several rings</a:t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Mercury is the smallest planet of them all</a:t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Mars is full of iron oxide dust and it is made of basalt</a:t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Jupiter was named after a Roman god</a:t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6"/>
          <p:cNvSpPr/>
          <p:nvPr/>
        </p:nvSpPr>
        <p:spPr>
          <a:xfrm flipH="1">
            <a:off x="2725188" y="1949326"/>
            <a:ext cx="1816095" cy="1091642"/>
          </a:xfrm>
          <a:custGeom>
            <a:rect b="b" l="l" r="r" t="t"/>
            <a:pathLst>
              <a:path extrusionOk="0" h="1741" w="2872">
                <a:moveTo>
                  <a:pt x="2863" y="1471"/>
                </a:moveTo>
                <a:cubicBezTo>
                  <a:pt x="2872" y="638"/>
                  <a:pt x="2222" y="0"/>
                  <a:pt x="1376" y="112"/>
                </a:cubicBezTo>
                <a:cubicBezTo>
                  <a:pt x="813" y="192"/>
                  <a:pt x="350" y="542"/>
                  <a:pt x="0" y="964"/>
                </a:cubicBezTo>
                <a:cubicBezTo>
                  <a:pt x="342" y="990"/>
                  <a:pt x="342" y="990"/>
                  <a:pt x="342" y="990"/>
                </a:cubicBezTo>
                <a:cubicBezTo>
                  <a:pt x="378" y="1349"/>
                  <a:pt x="378" y="1349"/>
                  <a:pt x="378" y="1349"/>
                </a:cubicBezTo>
                <a:cubicBezTo>
                  <a:pt x="634" y="1053"/>
                  <a:pt x="865" y="818"/>
                  <a:pt x="1266" y="685"/>
                </a:cubicBezTo>
                <a:cubicBezTo>
                  <a:pt x="1841" y="498"/>
                  <a:pt x="2333" y="868"/>
                  <a:pt x="2326" y="1469"/>
                </a:cubicBezTo>
                <a:cubicBezTo>
                  <a:pt x="2441" y="1599"/>
                  <a:pt x="2568" y="1741"/>
                  <a:pt x="2568" y="1741"/>
                </a:cubicBezTo>
                <a:lnTo>
                  <a:pt x="2863" y="1471"/>
                </a:lnTo>
                <a:close/>
              </a:path>
            </a:pathLst>
          </a:custGeom>
          <a:solidFill>
            <a:schemeClr val="accen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6"/>
          <p:cNvSpPr/>
          <p:nvPr/>
        </p:nvSpPr>
        <p:spPr>
          <a:xfrm flipH="1">
            <a:off x="4724167" y="2287773"/>
            <a:ext cx="1696535" cy="1465669"/>
          </a:xfrm>
          <a:custGeom>
            <a:rect b="b" l="l" r="r" t="t"/>
            <a:pathLst>
              <a:path extrusionOk="0" h="2338" w="2683">
                <a:moveTo>
                  <a:pt x="2683" y="1080"/>
                </a:moveTo>
                <a:cubicBezTo>
                  <a:pt x="1734" y="1343"/>
                  <a:pt x="1734" y="1343"/>
                  <a:pt x="1734" y="1343"/>
                </a:cubicBezTo>
                <a:cubicBezTo>
                  <a:pt x="1954" y="1527"/>
                  <a:pt x="1954" y="1527"/>
                  <a:pt x="1954" y="1527"/>
                </a:cubicBezTo>
                <a:cubicBezTo>
                  <a:pt x="1598" y="1870"/>
                  <a:pt x="1196" y="1817"/>
                  <a:pt x="869" y="1521"/>
                </a:cubicBezTo>
                <a:cubicBezTo>
                  <a:pt x="613" y="1234"/>
                  <a:pt x="525" y="729"/>
                  <a:pt x="816" y="362"/>
                </a:cubicBezTo>
                <a:cubicBezTo>
                  <a:pt x="457" y="403"/>
                  <a:pt x="457" y="403"/>
                  <a:pt x="457" y="403"/>
                </a:cubicBezTo>
                <a:cubicBezTo>
                  <a:pt x="457" y="403"/>
                  <a:pt x="435" y="183"/>
                  <a:pt x="417" y="0"/>
                </a:cubicBezTo>
                <a:cubicBezTo>
                  <a:pt x="0" y="512"/>
                  <a:pt x="1" y="1192"/>
                  <a:pt x="351" y="1727"/>
                </a:cubicBezTo>
                <a:cubicBezTo>
                  <a:pt x="537" y="2009"/>
                  <a:pt x="900" y="2240"/>
                  <a:pt x="1252" y="2290"/>
                </a:cubicBezTo>
                <a:cubicBezTo>
                  <a:pt x="1674" y="2338"/>
                  <a:pt x="2058" y="2212"/>
                  <a:pt x="2357" y="1864"/>
                </a:cubicBezTo>
                <a:cubicBezTo>
                  <a:pt x="2590" y="2060"/>
                  <a:pt x="2590" y="2060"/>
                  <a:pt x="2590" y="2060"/>
                </a:cubicBezTo>
                <a:lnTo>
                  <a:pt x="2683" y="1080"/>
                </a:lnTo>
                <a:close/>
              </a:path>
            </a:pathLst>
          </a:custGeom>
          <a:solidFill>
            <a:schemeClr val="accent4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6"/>
          <p:cNvSpPr/>
          <p:nvPr/>
        </p:nvSpPr>
        <p:spPr>
          <a:xfrm flipH="1">
            <a:off x="4344691" y="1932474"/>
            <a:ext cx="1812315" cy="1143602"/>
          </a:xfrm>
          <a:custGeom>
            <a:rect b="b" l="l" r="r" t="t"/>
            <a:pathLst>
              <a:path extrusionOk="0" h="1824" w="2866">
                <a:moveTo>
                  <a:pt x="2866" y="1441"/>
                </a:moveTo>
                <a:cubicBezTo>
                  <a:pt x="2484" y="1029"/>
                  <a:pt x="2197" y="632"/>
                  <a:pt x="1732" y="357"/>
                </a:cubicBezTo>
                <a:cubicBezTo>
                  <a:pt x="1225" y="0"/>
                  <a:pt x="419" y="28"/>
                  <a:pt x="0" y="567"/>
                </a:cubicBezTo>
                <a:cubicBezTo>
                  <a:pt x="18" y="750"/>
                  <a:pt x="40" y="970"/>
                  <a:pt x="40" y="970"/>
                </a:cubicBezTo>
                <a:cubicBezTo>
                  <a:pt x="399" y="929"/>
                  <a:pt x="399" y="929"/>
                  <a:pt x="399" y="929"/>
                </a:cubicBezTo>
                <a:cubicBezTo>
                  <a:pt x="1113" y="112"/>
                  <a:pt x="1995" y="1274"/>
                  <a:pt x="2488" y="1824"/>
                </a:cubicBezTo>
                <a:cubicBezTo>
                  <a:pt x="2475" y="1449"/>
                  <a:pt x="2475" y="1449"/>
                  <a:pt x="2475" y="1449"/>
                </a:cubicBezTo>
                <a:cubicBezTo>
                  <a:pt x="2475" y="1449"/>
                  <a:pt x="2685" y="1444"/>
                  <a:pt x="2866" y="1441"/>
                </a:cubicBezTo>
                <a:close/>
              </a:path>
            </a:pathLst>
          </a:custGeom>
          <a:solidFill>
            <a:schemeClr val="accent3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6"/>
          <p:cNvSpPr/>
          <p:nvPr/>
        </p:nvSpPr>
        <p:spPr>
          <a:xfrm flipH="1">
            <a:off x="2723298" y="2835935"/>
            <a:ext cx="1868550" cy="1015339"/>
          </a:xfrm>
          <a:custGeom>
            <a:rect b="b" l="l" r="r" t="t"/>
            <a:pathLst>
              <a:path extrusionOk="0" h="1620" w="2955">
                <a:moveTo>
                  <a:pt x="2648" y="327"/>
                </a:moveTo>
                <a:cubicBezTo>
                  <a:pt x="2648" y="327"/>
                  <a:pt x="2521" y="185"/>
                  <a:pt x="2406" y="55"/>
                </a:cubicBezTo>
                <a:cubicBezTo>
                  <a:pt x="2424" y="718"/>
                  <a:pt x="1773" y="1072"/>
                  <a:pt x="1210" y="747"/>
                </a:cubicBezTo>
                <a:cubicBezTo>
                  <a:pt x="1001" y="641"/>
                  <a:pt x="640" y="278"/>
                  <a:pt x="391" y="0"/>
                </a:cubicBezTo>
                <a:cubicBezTo>
                  <a:pt x="210" y="3"/>
                  <a:pt x="0" y="8"/>
                  <a:pt x="0" y="8"/>
                </a:cubicBezTo>
                <a:cubicBezTo>
                  <a:pt x="13" y="383"/>
                  <a:pt x="13" y="383"/>
                  <a:pt x="13" y="383"/>
                </a:cubicBezTo>
                <a:cubicBezTo>
                  <a:pt x="422" y="816"/>
                  <a:pt x="749" y="1184"/>
                  <a:pt x="1244" y="1342"/>
                </a:cubicBezTo>
                <a:cubicBezTo>
                  <a:pt x="2136" y="1620"/>
                  <a:pt x="2955" y="974"/>
                  <a:pt x="2943" y="57"/>
                </a:cubicBezTo>
                <a:lnTo>
                  <a:pt x="2648" y="327"/>
                </a:lnTo>
                <a:close/>
              </a:path>
            </a:pathLst>
          </a:custGeom>
          <a:solidFill>
            <a:schemeClr val="accent2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6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Code </a:t>
            </a:r>
            <a:r>
              <a:rPr lang="en"/>
              <a:t>Infographics</a:t>
            </a:r>
            <a:endParaRPr/>
          </a:p>
        </p:txBody>
      </p:sp>
      <p:sp>
        <p:nvSpPr>
          <p:cNvPr id="145" name="Google Shape;145;p16"/>
          <p:cNvSpPr txBox="1"/>
          <p:nvPr/>
        </p:nvSpPr>
        <p:spPr>
          <a:xfrm>
            <a:off x="3072000" y="4841650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template has been created by </a:t>
            </a:r>
            <a:r>
              <a:rPr b="1" lang="en" sz="8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endParaRPr b="1"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" name="Google Shape;146;p16"/>
          <p:cNvSpPr txBox="1"/>
          <p:nvPr/>
        </p:nvSpPr>
        <p:spPr>
          <a:xfrm>
            <a:off x="452550" y="1563762"/>
            <a:ext cx="2031000" cy="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Mercury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47" name="Google Shape;147;p16"/>
          <p:cNvSpPr txBox="1"/>
          <p:nvPr/>
        </p:nvSpPr>
        <p:spPr>
          <a:xfrm>
            <a:off x="452550" y="1880262"/>
            <a:ext cx="2031000" cy="7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Mercury is the closest planet to the Sun and the smallest of them all</a:t>
            </a:r>
            <a:endParaRPr b="0" i="0" sz="1200" u="none" cap="none" strike="noStrike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48" name="Google Shape;148;p16"/>
          <p:cNvSpPr txBox="1"/>
          <p:nvPr/>
        </p:nvSpPr>
        <p:spPr>
          <a:xfrm>
            <a:off x="452550" y="3200562"/>
            <a:ext cx="2031000" cy="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Venus</a:t>
            </a:r>
            <a:endParaRPr b="0" i="0" sz="1600" u="none" cap="none" strike="noStrike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49" name="Google Shape;149;p16"/>
          <p:cNvSpPr txBox="1"/>
          <p:nvPr/>
        </p:nvSpPr>
        <p:spPr>
          <a:xfrm>
            <a:off x="452550" y="3517062"/>
            <a:ext cx="2031000" cy="7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Venus has a beautiful name and is the second planet from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50" name="Google Shape;150;p16"/>
          <p:cNvSpPr txBox="1"/>
          <p:nvPr/>
        </p:nvSpPr>
        <p:spPr>
          <a:xfrm>
            <a:off x="6660450" y="1563762"/>
            <a:ext cx="2031000" cy="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Earth</a:t>
            </a:r>
            <a:endParaRPr b="0" i="0" sz="1600" u="none" cap="none" strike="noStrike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51" name="Google Shape;151;p16"/>
          <p:cNvSpPr txBox="1"/>
          <p:nvPr/>
        </p:nvSpPr>
        <p:spPr>
          <a:xfrm>
            <a:off x="6660450" y="1880262"/>
            <a:ext cx="2031000" cy="7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Earth is the third planet from the Sun and the only one that harbors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52" name="Google Shape;152;p16"/>
          <p:cNvSpPr txBox="1"/>
          <p:nvPr/>
        </p:nvSpPr>
        <p:spPr>
          <a:xfrm>
            <a:off x="6660450" y="3200562"/>
            <a:ext cx="2031000" cy="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Mars</a:t>
            </a:r>
            <a:endParaRPr b="0" i="0" sz="1600" u="none" cap="none" strike="noStrike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53" name="Google Shape;153;p16"/>
          <p:cNvSpPr txBox="1"/>
          <p:nvPr/>
        </p:nvSpPr>
        <p:spPr>
          <a:xfrm>
            <a:off x="6660450" y="3517062"/>
            <a:ext cx="2031000" cy="7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Despite being red, Mars is actually a cold place. It’s full of iron oxide 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54" name="Google Shape;154;p16"/>
          <p:cNvSpPr/>
          <p:nvPr/>
        </p:nvSpPr>
        <p:spPr>
          <a:xfrm>
            <a:off x="3191019" y="1688126"/>
            <a:ext cx="768000" cy="76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55" name="Google Shape;155;p16"/>
          <p:cNvSpPr/>
          <p:nvPr/>
        </p:nvSpPr>
        <p:spPr>
          <a:xfrm>
            <a:off x="3191019" y="3242480"/>
            <a:ext cx="768000" cy="76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56" name="Google Shape;156;p16"/>
          <p:cNvSpPr/>
          <p:nvPr/>
        </p:nvSpPr>
        <p:spPr>
          <a:xfrm>
            <a:off x="5158131" y="3242480"/>
            <a:ext cx="768000" cy="768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5158131" y="1688126"/>
            <a:ext cx="768000" cy="768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158" name="Google Shape;158;p16"/>
          <p:cNvCxnSpPr>
            <a:stCxn id="154" idx="0"/>
            <a:endCxn id="147" idx="3"/>
          </p:cNvCxnSpPr>
          <p:nvPr/>
        </p:nvCxnSpPr>
        <p:spPr>
          <a:xfrm rot="5400000">
            <a:off x="2757519" y="1414226"/>
            <a:ext cx="543600" cy="1091400"/>
          </a:xfrm>
          <a:prstGeom prst="bentConnector4">
            <a:avLst>
              <a:gd fmla="val -43805" name="adj1"/>
              <a:gd fmla="val 67595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59" name="Google Shape;159;p16"/>
          <p:cNvCxnSpPr>
            <a:stCxn id="155" idx="4"/>
            <a:endCxn id="149" idx="3"/>
          </p:cNvCxnSpPr>
          <p:nvPr/>
        </p:nvCxnSpPr>
        <p:spPr>
          <a:xfrm flipH="1" rot="5400000">
            <a:off x="2958369" y="3393830"/>
            <a:ext cx="141900" cy="1091400"/>
          </a:xfrm>
          <a:prstGeom prst="bentConnector4">
            <a:avLst>
              <a:gd fmla="val -167812" name="adj1"/>
              <a:gd fmla="val 67595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60" name="Google Shape;160;p16"/>
          <p:cNvCxnSpPr>
            <a:stCxn id="157" idx="0"/>
            <a:endCxn id="151" idx="1"/>
          </p:cNvCxnSpPr>
          <p:nvPr/>
        </p:nvCxnSpPr>
        <p:spPr>
          <a:xfrm flipH="1" rot="-5400000">
            <a:off x="5829531" y="1400726"/>
            <a:ext cx="543600" cy="1118400"/>
          </a:xfrm>
          <a:prstGeom prst="bentConnector4">
            <a:avLst>
              <a:gd fmla="val -43805" name="adj1"/>
              <a:gd fmla="val 67164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61" name="Google Shape;161;p16"/>
          <p:cNvCxnSpPr>
            <a:stCxn id="156" idx="4"/>
            <a:endCxn id="153" idx="1"/>
          </p:cNvCxnSpPr>
          <p:nvPr/>
        </p:nvCxnSpPr>
        <p:spPr>
          <a:xfrm rot="-5400000">
            <a:off x="6030381" y="3380330"/>
            <a:ext cx="141900" cy="1118400"/>
          </a:xfrm>
          <a:prstGeom prst="bentConnector4">
            <a:avLst>
              <a:gd fmla="val -167812" name="adj1"/>
              <a:gd fmla="val 67164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grpSp>
        <p:nvGrpSpPr>
          <p:cNvPr id="162" name="Google Shape;162;p16"/>
          <p:cNvGrpSpPr/>
          <p:nvPr/>
        </p:nvGrpSpPr>
        <p:grpSpPr>
          <a:xfrm>
            <a:off x="3391430" y="3445370"/>
            <a:ext cx="382625" cy="382625"/>
            <a:chOff x="5041900" y="1343025"/>
            <a:chExt cx="614363" cy="614363"/>
          </a:xfrm>
        </p:grpSpPr>
        <p:sp>
          <p:nvSpPr>
            <p:cNvPr id="163" name="Google Shape;163;p16"/>
            <p:cNvSpPr/>
            <p:nvPr/>
          </p:nvSpPr>
          <p:spPr>
            <a:xfrm>
              <a:off x="5116513" y="1524000"/>
              <a:ext cx="465138" cy="179388"/>
            </a:xfrm>
            <a:custGeom>
              <a:rect b="b" l="l" r="r" t="t"/>
              <a:pathLst>
                <a:path extrusionOk="0" h="107" w="278">
                  <a:moveTo>
                    <a:pt x="11" y="107"/>
                  </a:moveTo>
                  <a:cubicBezTo>
                    <a:pt x="268" y="107"/>
                    <a:pt x="268" y="107"/>
                    <a:pt x="268" y="107"/>
                  </a:cubicBezTo>
                  <a:cubicBezTo>
                    <a:pt x="274" y="107"/>
                    <a:pt x="278" y="102"/>
                    <a:pt x="278" y="97"/>
                  </a:cubicBezTo>
                  <a:cubicBezTo>
                    <a:pt x="278" y="11"/>
                    <a:pt x="278" y="11"/>
                    <a:pt x="278" y="11"/>
                  </a:cubicBezTo>
                  <a:cubicBezTo>
                    <a:pt x="278" y="5"/>
                    <a:pt x="274" y="0"/>
                    <a:pt x="268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5" y="107"/>
                    <a:pt x="11" y="107"/>
                  </a:cubicBezTo>
                  <a:close/>
                  <a:moveTo>
                    <a:pt x="21" y="22"/>
                  </a:moveTo>
                  <a:cubicBezTo>
                    <a:pt x="257" y="22"/>
                    <a:pt x="257" y="22"/>
                    <a:pt x="257" y="22"/>
                  </a:cubicBezTo>
                  <a:cubicBezTo>
                    <a:pt x="257" y="86"/>
                    <a:pt x="257" y="86"/>
                    <a:pt x="257" y="86"/>
                  </a:cubicBezTo>
                  <a:cubicBezTo>
                    <a:pt x="21" y="86"/>
                    <a:pt x="21" y="86"/>
                    <a:pt x="21" y="86"/>
                  </a:cubicBezTo>
                  <a:lnTo>
                    <a:pt x="21" y="22"/>
                  </a:lnTo>
                  <a:close/>
                  <a:moveTo>
                    <a:pt x="21" y="22"/>
                  </a:moveTo>
                  <a:cubicBezTo>
                    <a:pt x="21" y="22"/>
                    <a:pt x="21" y="22"/>
                    <a:pt x="21" y="22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16"/>
            <p:cNvSpPr/>
            <p:nvPr/>
          </p:nvSpPr>
          <p:spPr>
            <a:xfrm>
              <a:off x="5116513" y="1739900"/>
              <a:ext cx="130175" cy="131763"/>
            </a:xfrm>
            <a:custGeom>
              <a:rect b="b" l="l" r="r" t="t"/>
              <a:pathLst>
                <a:path extrusionOk="0" h="78" w="78">
                  <a:moveTo>
                    <a:pt x="11" y="78"/>
                  </a:moveTo>
                  <a:cubicBezTo>
                    <a:pt x="68" y="78"/>
                    <a:pt x="68" y="78"/>
                    <a:pt x="68" y="78"/>
                  </a:cubicBezTo>
                  <a:cubicBezTo>
                    <a:pt x="74" y="78"/>
                    <a:pt x="78" y="73"/>
                    <a:pt x="78" y="68"/>
                  </a:cubicBezTo>
                  <a:cubicBezTo>
                    <a:pt x="78" y="10"/>
                    <a:pt x="78" y="10"/>
                    <a:pt x="78" y="10"/>
                  </a:cubicBezTo>
                  <a:cubicBezTo>
                    <a:pt x="78" y="4"/>
                    <a:pt x="74" y="0"/>
                    <a:pt x="68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73"/>
                    <a:pt x="5" y="78"/>
                    <a:pt x="11" y="78"/>
                  </a:cubicBezTo>
                  <a:close/>
                  <a:moveTo>
                    <a:pt x="21" y="21"/>
                  </a:moveTo>
                  <a:cubicBezTo>
                    <a:pt x="57" y="21"/>
                    <a:pt x="57" y="21"/>
                    <a:pt x="57" y="21"/>
                  </a:cubicBezTo>
                  <a:cubicBezTo>
                    <a:pt x="57" y="57"/>
                    <a:pt x="57" y="57"/>
                    <a:pt x="57" y="57"/>
                  </a:cubicBezTo>
                  <a:cubicBezTo>
                    <a:pt x="21" y="57"/>
                    <a:pt x="21" y="57"/>
                    <a:pt x="21" y="57"/>
                  </a:cubicBezTo>
                  <a:lnTo>
                    <a:pt x="21" y="21"/>
                  </a:lnTo>
                  <a:close/>
                  <a:moveTo>
                    <a:pt x="21" y="21"/>
                  </a:moveTo>
                  <a:cubicBezTo>
                    <a:pt x="21" y="21"/>
                    <a:pt x="21" y="21"/>
                    <a:pt x="21" y="21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16"/>
            <p:cNvSpPr/>
            <p:nvPr/>
          </p:nvSpPr>
          <p:spPr>
            <a:xfrm>
              <a:off x="5283200" y="1739900"/>
              <a:ext cx="131763" cy="131763"/>
            </a:xfrm>
            <a:custGeom>
              <a:rect b="b" l="l" r="r" t="t"/>
              <a:pathLst>
                <a:path extrusionOk="0" h="78" w="78">
                  <a:moveTo>
                    <a:pt x="68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73"/>
                    <a:pt x="5" y="78"/>
                    <a:pt x="11" y="78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74" y="78"/>
                    <a:pt x="78" y="73"/>
                    <a:pt x="78" y="68"/>
                  </a:cubicBezTo>
                  <a:cubicBezTo>
                    <a:pt x="78" y="10"/>
                    <a:pt x="78" y="10"/>
                    <a:pt x="78" y="10"/>
                  </a:cubicBezTo>
                  <a:cubicBezTo>
                    <a:pt x="78" y="4"/>
                    <a:pt x="74" y="0"/>
                    <a:pt x="68" y="0"/>
                  </a:cubicBezTo>
                  <a:close/>
                  <a:moveTo>
                    <a:pt x="57" y="57"/>
                  </a:moveTo>
                  <a:cubicBezTo>
                    <a:pt x="21" y="57"/>
                    <a:pt x="21" y="57"/>
                    <a:pt x="21" y="57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57" y="21"/>
                    <a:pt x="57" y="21"/>
                    <a:pt x="57" y="21"/>
                  </a:cubicBezTo>
                  <a:lnTo>
                    <a:pt x="57" y="57"/>
                  </a:lnTo>
                  <a:close/>
                  <a:moveTo>
                    <a:pt x="57" y="57"/>
                  </a:moveTo>
                  <a:cubicBezTo>
                    <a:pt x="57" y="57"/>
                    <a:pt x="57" y="57"/>
                    <a:pt x="57" y="57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16"/>
            <p:cNvSpPr/>
            <p:nvPr/>
          </p:nvSpPr>
          <p:spPr>
            <a:xfrm>
              <a:off x="5451475" y="1739900"/>
              <a:ext cx="130175" cy="131763"/>
            </a:xfrm>
            <a:custGeom>
              <a:rect b="b" l="l" r="r" t="t"/>
              <a:pathLst>
                <a:path extrusionOk="0" h="78" w="78">
                  <a:moveTo>
                    <a:pt x="68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73"/>
                    <a:pt x="5" y="78"/>
                    <a:pt x="11" y="78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74" y="78"/>
                    <a:pt x="78" y="73"/>
                    <a:pt x="78" y="68"/>
                  </a:cubicBezTo>
                  <a:cubicBezTo>
                    <a:pt x="78" y="10"/>
                    <a:pt x="78" y="10"/>
                    <a:pt x="78" y="10"/>
                  </a:cubicBezTo>
                  <a:cubicBezTo>
                    <a:pt x="78" y="4"/>
                    <a:pt x="74" y="0"/>
                    <a:pt x="68" y="0"/>
                  </a:cubicBezTo>
                  <a:close/>
                  <a:moveTo>
                    <a:pt x="57" y="57"/>
                  </a:moveTo>
                  <a:cubicBezTo>
                    <a:pt x="21" y="57"/>
                    <a:pt x="21" y="57"/>
                    <a:pt x="21" y="57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57" y="21"/>
                    <a:pt x="57" y="21"/>
                    <a:pt x="57" y="21"/>
                  </a:cubicBezTo>
                  <a:lnTo>
                    <a:pt x="57" y="57"/>
                  </a:lnTo>
                  <a:close/>
                  <a:moveTo>
                    <a:pt x="57" y="57"/>
                  </a:moveTo>
                  <a:cubicBezTo>
                    <a:pt x="57" y="57"/>
                    <a:pt x="57" y="57"/>
                    <a:pt x="57" y="57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16"/>
            <p:cNvSpPr/>
            <p:nvPr/>
          </p:nvSpPr>
          <p:spPr>
            <a:xfrm>
              <a:off x="5330825" y="1595438"/>
              <a:ext cx="36513" cy="36513"/>
            </a:xfrm>
            <a:custGeom>
              <a:rect b="b" l="l" r="r" t="t"/>
              <a:pathLst>
                <a:path extrusionOk="0" h="21" w="22">
                  <a:moveTo>
                    <a:pt x="22" y="11"/>
                  </a:moveTo>
                  <a:cubicBezTo>
                    <a:pt x="22" y="17"/>
                    <a:pt x="17" y="21"/>
                    <a:pt x="11" y="21"/>
                  </a:cubicBezTo>
                  <a:cubicBezTo>
                    <a:pt x="5" y="21"/>
                    <a:pt x="0" y="17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2" y="5"/>
                    <a:pt x="22" y="11"/>
                  </a:cubicBezTo>
                  <a:close/>
                  <a:moveTo>
                    <a:pt x="22" y="11"/>
                  </a:moveTo>
                  <a:cubicBezTo>
                    <a:pt x="22" y="11"/>
                    <a:pt x="22" y="11"/>
                    <a:pt x="22" y="11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16"/>
            <p:cNvSpPr/>
            <p:nvPr/>
          </p:nvSpPr>
          <p:spPr>
            <a:xfrm>
              <a:off x="5402263" y="1595438"/>
              <a:ext cx="38100" cy="36513"/>
            </a:xfrm>
            <a:custGeom>
              <a:rect b="b" l="l" r="r" t="t"/>
              <a:pathLst>
                <a:path extrusionOk="0" h="21" w="22">
                  <a:moveTo>
                    <a:pt x="22" y="11"/>
                  </a:moveTo>
                  <a:cubicBezTo>
                    <a:pt x="22" y="17"/>
                    <a:pt x="17" y="21"/>
                    <a:pt x="11" y="21"/>
                  </a:cubicBezTo>
                  <a:cubicBezTo>
                    <a:pt x="5" y="21"/>
                    <a:pt x="0" y="17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2" y="5"/>
                    <a:pt x="22" y="11"/>
                  </a:cubicBezTo>
                  <a:close/>
                  <a:moveTo>
                    <a:pt x="22" y="11"/>
                  </a:moveTo>
                  <a:cubicBezTo>
                    <a:pt x="22" y="11"/>
                    <a:pt x="22" y="11"/>
                    <a:pt x="22" y="11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16"/>
            <p:cNvSpPr/>
            <p:nvPr/>
          </p:nvSpPr>
          <p:spPr>
            <a:xfrm>
              <a:off x="5260975" y="1595438"/>
              <a:ext cx="34925" cy="36513"/>
            </a:xfrm>
            <a:custGeom>
              <a:rect b="b" l="l" r="r" t="t"/>
              <a:pathLst>
                <a:path extrusionOk="0" h="21" w="21">
                  <a:moveTo>
                    <a:pt x="21" y="11"/>
                  </a:moveTo>
                  <a:cubicBezTo>
                    <a:pt x="21" y="17"/>
                    <a:pt x="16" y="21"/>
                    <a:pt x="10" y="21"/>
                  </a:cubicBezTo>
                  <a:cubicBezTo>
                    <a:pt x="4" y="21"/>
                    <a:pt x="0" y="17"/>
                    <a:pt x="0" y="11"/>
                  </a:cubicBezTo>
                  <a:cubicBezTo>
                    <a:pt x="0" y="5"/>
                    <a:pt x="4" y="0"/>
                    <a:pt x="10" y="0"/>
                  </a:cubicBezTo>
                  <a:cubicBezTo>
                    <a:pt x="16" y="0"/>
                    <a:pt x="21" y="5"/>
                    <a:pt x="21" y="11"/>
                  </a:cubicBezTo>
                  <a:close/>
                  <a:moveTo>
                    <a:pt x="21" y="11"/>
                  </a:moveTo>
                  <a:cubicBezTo>
                    <a:pt x="21" y="11"/>
                    <a:pt x="21" y="11"/>
                    <a:pt x="21" y="11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16"/>
            <p:cNvSpPr/>
            <p:nvPr/>
          </p:nvSpPr>
          <p:spPr>
            <a:xfrm>
              <a:off x="5041900" y="1343025"/>
              <a:ext cx="614363" cy="614363"/>
            </a:xfrm>
            <a:custGeom>
              <a:rect b="b" l="l" r="r" t="t"/>
              <a:pathLst>
                <a:path extrusionOk="0" h="366" w="366">
                  <a:moveTo>
                    <a:pt x="327" y="0"/>
                  </a:moveTo>
                  <a:cubicBezTo>
                    <a:pt x="40" y="0"/>
                    <a:pt x="40" y="0"/>
                    <a:pt x="40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327"/>
                    <a:pt x="0" y="327"/>
                    <a:pt x="0" y="327"/>
                  </a:cubicBezTo>
                  <a:cubicBezTo>
                    <a:pt x="0" y="348"/>
                    <a:pt x="18" y="366"/>
                    <a:pt x="40" y="366"/>
                  </a:cubicBezTo>
                  <a:cubicBezTo>
                    <a:pt x="327" y="366"/>
                    <a:pt x="327" y="366"/>
                    <a:pt x="327" y="366"/>
                  </a:cubicBezTo>
                  <a:cubicBezTo>
                    <a:pt x="348" y="366"/>
                    <a:pt x="366" y="348"/>
                    <a:pt x="366" y="327"/>
                  </a:cubicBezTo>
                  <a:cubicBezTo>
                    <a:pt x="366" y="40"/>
                    <a:pt x="366" y="40"/>
                    <a:pt x="366" y="40"/>
                  </a:cubicBezTo>
                  <a:cubicBezTo>
                    <a:pt x="366" y="18"/>
                    <a:pt x="348" y="0"/>
                    <a:pt x="327" y="0"/>
                  </a:cubicBezTo>
                  <a:close/>
                  <a:moveTo>
                    <a:pt x="22" y="40"/>
                  </a:moveTo>
                  <a:cubicBezTo>
                    <a:pt x="22" y="30"/>
                    <a:pt x="30" y="22"/>
                    <a:pt x="40" y="22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59" y="57"/>
                    <a:pt x="259" y="57"/>
                    <a:pt x="259" y="57"/>
                  </a:cubicBezTo>
                  <a:cubicBezTo>
                    <a:pt x="22" y="57"/>
                    <a:pt x="22" y="57"/>
                    <a:pt x="22" y="57"/>
                  </a:cubicBezTo>
                  <a:lnTo>
                    <a:pt x="22" y="40"/>
                  </a:lnTo>
                  <a:close/>
                  <a:moveTo>
                    <a:pt x="345" y="327"/>
                  </a:moveTo>
                  <a:cubicBezTo>
                    <a:pt x="345" y="336"/>
                    <a:pt x="337" y="345"/>
                    <a:pt x="327" y="345"/>
                  </a:cubicBezTo>
                  <a:cubicBezTo>
                    <a:pt x="40" y="345"/>
                    <a:pt x="40" y="345"/>
                    <a:pt x="40" y="345"/>
                  </a:cubicBezTo>
                  <a:cubicBezTo>
                    <a:pt x="30" y="345"/>
                    <a:pt x="22" y="336"/>
                    <a:pt x="22" y="327"/>
                  </a:cubicBezTo>
                  <a:cubicBezTo>
                    <a:pt x="22" y="79"/>
                    <a:pt x="22" y="79"/>
                    <a:pt x="22" y="79"/>
                  </a:cubicBezTo>
                  <a:cubicBezTo>
                    <a:pt x="345" y="79"/>
                    <a:pt x="345" y="79"/>
                    <a:pt x="345" y="79"/>
                  </a:cubicBezTo>
                  <a:lnTo>
                    <a:pt x="345" y="327"/>
                  </a:lnTo>
                  <a:close/>
                  <a:moveTo>
                    <a:pt x="345" y="57"/>
                  </a:moveTo>
                  <a:cubicBezTo>
                    <a:pt x="280" y="57"/>
                    <a:pt x="280" y="57"/>
                    <a:pt x="280" y="57"/>
                  </a:cubicBezTo>
                  <a:cubicBezTo>
                    <a:pt x="280" y="22"/>
                    <a:pt x="280" y="22"/>
                    <a:pt x="280" y="22"/>
                  </a:cubicBezTo>
                  <a:cubicBezTo>
                    <a:pt x="327" y="22"/>
                    <a:pt x="327" y="22"/>
                    <a:pt x="327" y="22"/>
                  </a:cubicBezTo>
                  <a:cubicBezTo>
                    <a:pt x="337" y="22"/>
                    <a:pt x="345" y="30"/>
                    <a:pt x="345" y="40"/>
                  </a:cubicBezTo>
                  <a:lnTo>
                    <a:pt x="345" y="57"/>
                  </a:lnTo>
                  <a:close/>
                  <a:moveTo>
                    <a:pt x="345" y="57"/>
                  </a:moveTo>
                  <a:cubicBezTo>
                    <a:pt x="345" y="57"/>
                    <a:pt x="345" y="57"/>
                    <a:pt x="345" y="57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1" name="Google Shape;171;p16"/>
          <p:cNvGrpSpPr/>
          <p:nvPr/>
        </p:nvGrpSpPr>
        <p:grpSpPr>
          <a:xfrm>
            <a:off x="3391925" y="1873050"/>
            <a:ext cx="381636" cy="382625"/>
            <a:chOff x="3968750" y="1343025"/>
            <a:chExt cx="612775" cy="614363"/>
          </a:xfrm>
        </p:grpSpPr>
        <p:sp>
          <p:nvSpPr>
            <p:cNvPr id="172" name="Google Shape;172;p16"/>
            <p:cNvSpPr/>
            <p:nvPr/>
          </p:nvSpPr>
          <p:spPr>
            <a:xfrm>
              <a:off x="3968750" y="1343025"/>
              <a:ext cx="612775" cy="614363"/>
            </a:xfrm>
            <a:custGeom>
              <a:rect b="b" l="l" r="r" t="t"/>
              <a:pathLst>
                <a:path extrusionOk="0" h="366" w="366">
                  <a:moveTo>
                    <a:pt x="327" y="0"/>
                  </a:moveTo>
                  <a:cubicBezTo>
                    <a:pt x="40" y="0"/>
                    <a:pt x="40" y="0"/>
                    <a:pt x="40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327"/>
                    <a:pt x="0" y="327"/>
                    <a:pt x="0" y="327"/>
                  </a:cubicBezTo>
                  <a:cubicBezTo>
                    <a:pt x="0" y="348"/>
                    <a:pt x="18" y="366"/>
                    <a:pt x="40" y="366"/>
                  </a:cubicBezTo>
                  <a:cubicBezTo>
                    <a:pt x="327" y="366"/>
                    <a:pt x="327" y="366"/>
                    <a:pt x="327" y="366"/>
                  </a:cubicBezTo>
                  <a:cubicBezTo>
                    <a:pt x="349" y="366"/>
                    <a:pt x="366" y="348"/>
                    <a:pt x="366" y="327"/>
                  </a:cubicBezTo>
                  <a:cubicBezTo>
                    <a:pt x="366" y="40"/>
                    <a:pt x="366" y="40"/>
                    <a:pt x="366" y="40"/>
                  </a:cubicBezTo>
                  <a:cubicBezTo>
                    <a:pt x="366" y="18"/>
                    <a:pt x="349" y="0"/>
                    <a:pt x="327" y="0"/>
                  </a:cubicBezTo>
                  <a:close/>
                  <a:moveTo>
                    <a:pt x="22" y="40"/>
                  </a:moveTo>
                  <a:cubicBezTo>
                    <a:pt x="22" y="30"/>
                    <a:pt x="30" y="22"/>
                    <a:pt x="40" y="22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59" y="57"/>
                    <a:pt x="259" y="57"/>
                    <a:pt x="259" y="57"/>
                  </a:cubicBezTo>
                  <a:cubicBezTo>
                    <a:pt x="22" y="57"/>
                    <a:pt x="22" y="57"/>
                    <a:pt x="22" y="57"/>
                  </a:cubicBezTo>
                  <a:lnTo>
                    <a:pt x="22" y="40"/>
                  </a:lnTo>
                  <a:close/>
                  <a:moveTo>
                    <a:pt x="345" y="327"/>
                  </a:moveTo>
                  <a:cubicBezTo>
                    <a:pt x="345" y="336"/>
                    <a:pt x="337" y="345"/>
                    <a:pt x="327" y="345"/>
                  </a:cubicBezTo>
                  <a:cubicBezTo>
                    <a:pt x="40" y="345"/>
                    <a:pt x="40" y="345"/>
                    <a:pt x="40" y="345"/>
                  </a:cubicBezTo>
                  <a:cubicBezTo>
                    <a:pt x="30" y="345"/>
                    <a:pt x="22" y="336"/>
                    <a:pt x="22" y="327"/>
                  </a:cubicBezTo>
                  <a:cubicBezTo>
                    <a:pt x="22" y="79"/>
                    <a:pt x="22" y="79"/>
                    <a:pt x="22" y="79"/>
                  </a:cubicBezTo>
                  <a:cubicBezTo>
                    <a:pt x="345" y="79"/>
                    <a:pt x="345" y="79"/>
                    <a:pt x="345" y="79"/>
                  </a:cubicBezTo>
                  <a:lnTo>
                    <a:pt x="345" y="327"/>
                  </a:lnTo>
                  <a:close/>
                  <a:moveTo>
                    <a:pt x="345" y="57"/>
                  </a:moveTo>
                  <a:cubicBezTo>
                    <a:pt x="280" y="57"/>
                    <a:pt x="280" y="57"/>
                    <a:pt x="280" y="57"/>
                  </a:cubicBezTo>
                  <a:cubicBezTo>
                    <a:pt x="280" y="22"/>
                    <a:pt x="280" y="22"/>
                    <a:pt x="280" y="22"/>
                  </a:cubicBezTo>
                  <a:cubicBezTo>
                    <a:pt x="327" y="22"/>
                    <a:pt x="327" y="22"/>
                    <a:pt x="327" y="22"/>
                  </a:cubicBezTo>
                  <a:cubicBezTo>
                    <a:pt x="337" y="22"/>
                    <a:pt x="345" y="30"/>
                    <a:pt x="345" y="40"/>
                  </a:cubicBezTo>
                  <a:lnTo>
                    <a:pt x="345" y="57"/>
                  </a:lnTo>
                  <a:close/>
                  <a:moveTo>
                    <a:pt x="345" y="57"/>
                  </a:moveTo>
                  <a:cubicBezTo>
                    <a:pt x="345" y="57"/>
                    <a:pt x="345" y="57"/>
                    <a:pt x="345" y="57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6"/>
            <p:cNvSpPr/>
            <p:nvPr/>
          </p:nvSpPr>
          <p:spPr>
            <a:xfrm>
              <a:off x="4041775" y="1512888"/>
              <a:ext cx="468313" cy="369888"/>
            </a:xfrm>
            <a:custGeom>
              <a:rect b="b" l="l" r="r" t="t"/>
              <a:pathLst>
                <a:path extrusionOk="0" h="221" w="279">
                  <a:moveTo>
                    <a:pt x="11" y="221"/>
                  </a:moveTo>
                  <a:cubicBezTo>
                    <a:pt x="268" y="221"/>
                    <a:pt x="268" y="221"/>
                    <a:pt x="268" y="221"/>
                  </a:cubicBezTo>
                  <a:cubicBezTo>
                    <a:pt x="274" y="221"/>
                    <a:pt x="279" y="217"/>
                    <a:pt x="279" y="211"/>
                  </a:cubicBezTo>
                  <a:cubicBezTo>
                    <a:pt x="279" y="96"/>
                    <a:pt x="279" y="96"/>
                    <a:pt x="279" y="96"/>
                  </a:cubicBezTo>
                  <a:cubicBezTo>
                    <a:pt x="279" y="89"/>
                    <a:pt x="271" y="84"/>
                    <a:pt x="264" y="86"/>
                  </a:cubicBezTo>
                  <a:cubicBezTo>
                    <a:pt x="222" y="100"/>
                    <a:pt x="222" y="100"/>
                    <a:pt x="222" y="100"/>
                  </a:cubicBezTo>
                  <a:cubicBezTo>
                    <a:pt x="217" y="102"/>
                    <a:pt x="214" y="106"/>
                    <a:pt x="214" y="111"/>
                  </a:cubicBezTo>
                  <a:cubicBezTo>
                    <a:pt x="214" y="200"/>
                    <a:pt x="214" y="200"/>
                    <a:pt x="214" y="200"/>
                  </a:cubicBezTo>
                  <a:cubicBezTo>
                    <a:pt x="193" y="200"/>
                    <a:pt x="193" y="200"/>
                    <a:pt x="193" y="200"/>
                  </a:cubicBezTo>
                  <a:cubicBezTo>
                    <a:pt x="193" y="125"/>
                    <a:pt x="193" y="125"/>
                    <a:pt x="193" y="125"/>
                  </a:cubicBezTo>
                  <a:cubicBezTo>
                    <a:pt x="193" y="118"/>
                    <a:pt x="186" y="112"/>
                    <a:pt x="179" y="115"/>
                  </a:cubicBezTo>
                  <a:cubicBezTo>
                    <a:pt x="136" y="129"/>
                    <a:pt x="136" y="129"/>
                    <a:pt x="136" y="129"/>
                  </a:cubicBezTo>
                  <a:cubicBezTo>
                    <a:pt x="132" y="131"/>
                    <a:pt x="129" y="135"/>
                    <a:pt x="129" y="139"/>
                  </a:cubicBezTo>
                  <a:cubicBezTo>
                    <a:pt x="129" y="200"/>
                    <a:pt x="129" y="200"/>
                    <a:pt x="129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107" y="154"/>
                    <a:pt x="107" y="154"/>
                    <a:pt x="107" y="154"/>
                  </a:cubicBezTo>
                  <a:cubicBezTo>
                    <a:pt x="107" y="146"/>
                    <a:pt x="100" y="141"/>
                    <a:pt x="93" y="143"/>
                  </a:cubicBezTo>
                  <a:cubicBezTo>
                    <a:pt x="50" y="158"/>
                    <a:pt x="50" y="158"/>
                    <a:pt x="50" y="158"/>
                  </a:cubicBezTo>
                  <a:cubicBezTo>
                    <a:pt x="46" y="159"/>
                    <a:pt x="43" y="163"/>
                    <a:pt x="43" y="168"/>
                  </a:cubicBezTo>
                  <a:cubicBezTo>
                    <a:pt x="43" y="200"/>
                    <a:pt x="43" y="200"/>
                    <a:pt x="43" y="200"/>
                  </a:cubicBezTo>
                  <a:cubicBezTo>
                    <a:pt x="21" y="200"/>
                    <a:pt x="21" y="200"/>
                    <a:pt x="21" y="200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5"/>
                    <a:pt x="17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211"/>
                    <a:pt x="0" y="211"/>
                    <a:pt x="0" y="211"/>
                  </a:cubicBezTo>
                  <a:cubicBezTo>
                    <a:pt x="0" y="217"/>
                    <a:pt x="5" y="221"/>
                    <a:pt x="11" y="221"/>
                  </a:cubicBezTo>
                  <a:close/>
                  <a:moveTo>
                    <a:pt x="236" y="118"/>
                  </a:moveTo>
                  <a:cubicBezTo>
                    <a:pt x="257" y="111"/>
                    <a:pt x="257" y="111"/>
                    <a:pt x="257" y="111"/>
                  </a:cubicBezTo>
                  <a:cubicBezTo>
                    <a:pt x="257" y="200"/>
                    <a:pt x="257" y="200"/>
                    <a:pt x="257" y="200"/>
                  </a:cubicBezTo>
                  <a:cubicBezTo>
                    <a:pt x="236" y="200"/>
                    <a:pt x="236" y="200"/>
                    <a:pt x="236" y="200"/>
                  </a:cubicBezTo>
                  <a:lnTo>
                    <a:pt x="236" y="118"/>
                  </a:lnTo>
                  <a:close/>
                  <a:moveTo>
                    <a:pt x="150" y="147"/>
                  </a:moveTo>
                  <a:cubicBezTo>
                    <a:pt x="171" y="140"/>
                    <a:pt x="171" y="140"/>
                    <a:pt x="171" y="140"/>
                  </a:cubicBezTo>
                  <a:cubicBezTo>
                    <a:pt x="171" y="200"/>
                    <a:pt x="171" y="200"/>
                    <a:pt x="171" y="200"/>
                  </a:cubicBezTo>
                  <a:cubicBezTo>
                    <a:pt x="150" y="200"/>
                    <a:pt x="150" y="200"/>
                    <a:pt x="150" y="200"/>
                  </a:cubicBezTo>
                  <a:lnTo>
                    <a:pt x="150" y="147"/>
                  </a:lnTo>
                  <a:close/>
                  <a:moveTo>
                    <a:pt x="64" y="176"/>
                  </a:moveTo>
                  <a:cubicBezTo>
                    <a:pt x="86" y="168"/>
                    <a:pt x="86" y="168"/>
                    <a:pt x="86" y="168"/>
                  </a:cubicBezTo>
                  <a:cubicBezTo>
                    <a:pt x="86" y="200"/>
                    <a:pt x="86" y="200"/>
                    <a:pt x="86" y="200"/>
                  </a:cubicBezTo>
                  <a:cubicBezTo>
                    <a:pt x="64" y="200"/>
                    <a:pt x="64" y="200"/>
                    <a:pt x="64" y="200"/>
                  </a:cubicBezTo>
                  <a:lnTo>
                    <a:pt x="64" y="176"/>
                  </a:lnTo>
                  <a:close/>
                  <a:moveTo>
                    <a:pt x="64" y="176"/>
                  </a:moveTo>
                  <a:cubicBezTo>
                    <a:pt x="64" y="176"/>
                    <a:pt x="64" y="176"/>
                    <a:pt x="64" y="176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6"/>
            <p:cNvSpPr/>
            <p:nvPr/>
          </p:nvSpPr>
          <p:spPr>
            <a:xfrm>
              <a:off x="4113213" y="1509713"/>
              <a:ext cx="398463" cy="193675"/>
            </a:xfrm>
            <a:custGeom>
              <a:rect b="b" l="l" r="r" t="t"/>
              <a:pathLst>
                <a:path extrusionOk="0" h="116" w="238">
                  <a:moveTo>
                    <a:pt x="15" y="114"/>
                  </a:moveTo>
                  <a:cubicBezTo>
                    <a:pt x="204" y="51"/>
                    <a:pt x="204" y="51"/>
                    <a:pt x="204" y="51"/>
                  </a:cubicBezTo>
                  <a:cubicBezTo>
                    <a:pt x="197" y="65"/>
                    <a:pt x="197" y="65"/>
                    <a:pt x="197" y="65"/>
                  </a:cubicBezTo>
                  <a:cubicBezTo>
                    <a:pt x="194" y="71"/>
                    <a:pt x="196" y="77"/>
                    <a:pt x="202" y="80"/>
                  </a:cubicBezTo>
                  <a:cubicBezTo>
                    <a:pt x="207" y="83"/>
                    <a:pt x="213" y="80"/>
                    <a:pt x="216" y="75"/>
                  </a:cubicBezTo>
                  <a:cubicBezTo>
                    <a:pt x="235" y="37"/>
                    <a:pt x="235" y="37"/>
                    <a:pt x="235" y="37"/>
                  </a:cubicBezTo>
                  <a:cubicBezTo>
                    <a:pt x="238" y="32"/>
                    <a:pt x="236" y="25"/>
                    <a:pt x="231" y="23"/>
                  </a:cubicBezTo>
                  <a:cubicBezTo>
                    <a:pt x="193" y="3"/>
                    <a:pt x="193" y="3"/>
                    <a:pt x="193" y="3"/>
                  </a:cubicBezTo>
                  <a:cubicBezTo>
                    <a:pt x="187" y="0"/>
                    <a:pt x="181" y="3"/>
                    <a:pt x="178" y="8"/>
                  </a:cubicBezTo>
                  <a:cubicBezTo>
                    <a:pt x="175" y="13"/>
                    <a:pt x="178" y="20"/>
                    <a:pt x="183" y="22"/>
                  </a:cubicBezTo>
                  <a:cubicBezTo>
                    <a:pt x="198" y="30"/>
                    <a:pt x="198" y="30"/>
                    <a:pt x="198" y="30"/>
                  </a:cubicBezTo>
                  <a:cubicBezTo>
                    <a:pt x="8" y="93"/>
                    <a:pt x="8" y="93"/>
                    <a:pt x="8" y="93"/>
                  </a:cubicBezTo>
                  <a:cubicBezTo>
                    <a:pt x="3" y="95"/>
                    <a:pt x="0" y="101"/>
                    <a:pt x="1" y="107"/>
                  </a:cubicBezTo>
                  <a:cubicBezTo>
                    <a:pt x="3" y="113"/>
                    <a:pt x="9" y="116"/>
                    <a:pt x="15" y="114"/>
                  </a:cubicBezTo>
                  <a:close/>
                  <a:moveTo>
                    <a:pt x="15" y="114"/>
                  </a:moveTo>
                  <a:cubicBezTo>
                    <a:pt x="15" y="114"/>
                    <a:pt x="15" y="114"/>
                    <a:pt x="15" y="114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5" name="Google Shape;175;p16"/>
          <p:cNvGrpSpPr/>
          <p:nvPr/>
        </p:nvGrpSpPr>
        <p:grpSpPr>
          <a:xfrm>
            <a:off x="5359038" y="3445370"/>
            <a:ext cx="381636" cy="382625"/>
            <a:chOff x="7191375" y="1343025"/>
            <a:chExt cx="612775" cy="614363"/>
          </a:xfrm>
        </p:grpSpPr>
        <p:sp>
          <p:nvSpPr>
            <p:cNvPr id="176" name="Google Shape;176;p16"/>
            <p:cNvSpPr/>
            <p:nvPr/>
          </p:nvSpPr>
          <p:spPr>
            <a:xfrm>
              <a:off x="7191375" y="1343025"/>
              <a:ext cx="612775" cy="614363"/>
            </a:xfrm>
            <a:custGeom>
              <a:rect b="b" l="l" r="r" t="t"/>
              <a:pathLst>
                <a:path extrusionOk="0" h="366" w="366">
                  <a:moveTo>
                    <a:pt x="344" y="310"/>
                  </a:moveTo>
                  <a:cubicBezTo>
                    <a:pt x="342" y="293"/>
                    <a:pt x="337" y="276"/>
                    <a:pt x="327" y="261"/>
                  </a:cubicBezTo>
                  <a:cubicBezTo>
                    <a:pt x="319" y="250"/>
                    <a:pt x="316" y="238"/>
                    <a:pt x="316" y="225"/>
                  </a:cubicBezTo>
                  <a:cubicBezTo>
                    <a:pt x="316" y="214"/>
                    <a:pt x="316" y="214"/>
                    <a:pt x="316" y="214"/>
                  </a:cubicBezTo>
                  <a:cubicBezTo>
                    <a:pt x="326" y="210"/>
                    <a:pt x="334" y="199"/>
                    <a:pt x="334" y="187"/>
                  </a:cubicBezTo>
                  <a:cubicBezTo>
                    <a:pt x="334" y="175"/>
                    <a:pt x="325" y="164"/>
                    <a:pt x="313" y="160"/>
                  </a:cubicBezTo>
                  <a:cubicBezTo>
                    <a:pt x="315" y="156"/>
                    <a:pt x="316" y="152"/>
                    <a:pt x="316" y="148"/>
                  </a:cubicBezTo>
                  <a:cubicBezTo>
                    <a:pt x="316" y="140"/>
                    <a:pt x="313" y="133"/>
                    <a:pt x="309" y="128"/>
                  </a:cubicBezTo>
                  <a:cubicBezTo>
                    <a:pt x="309" y="40"/>
                    <a:pt x="309" y="40"/>
                    <a:pt x="309" y="40"/>
                  </a:cubicBezTo>
                  <a:cubicBezTo>
                    <a:pt x="309" y="18"/>
                    <a:pt x="291" y="0"/>
                    <a:pt x="269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313"/>
                    <a:pt x="18" y="330"/>
                    <a:pt x="39" y="330"/>
                  </a:cubicBezTo>
                  <a:cubicBezTo>
                    <a:pt x="203" y="330"/>
                    <a:pt x="203" y="330"/>
                    <a:pt x="203" y="330"/>
                  </a:cubicBezTo>
                  <a:cubicBezTo>
                    <a:pt x="202" y="334"/>
                    <a:pt x="201" y="337"/>
                    <a:pt x="201" y="341"/>
                  </a:cubicBezTo>
                  <a:cubicBezTo>
                    <a:pt x="201" y="355"/>
                    <a:pt x="201" y="355"/>
                    <a:pt x="201" y="355"/>
                  </a:cubicBezTo>
                  <a:cubicBezTo>
                    <a:pt x="201" y="361"/>
                    <a:pt x="206" y="366"/>
                    <a:pt x="212" y="366"/>
                  </a:cubicBezTo>
                  <a:cubicBezTo>
                    <a:pt x="355" y="366"/>
                    <a:pt x="355" y="366"/>
                    <a:pt x="355" y="366"/>
                  </a:cubicBezTo>
                  <a:cubicBezTo>
                    <a:pt x="361" y="366"/>
                    <a:pt x="366" y="361"/>
                    <a:pt x="366" y="355"/>
                  </a:cubicBezTo>
                  <a:cubicBezTo>
                    <a:pt x="366" y="341"/>
                    <a:pt x="366" y="341"/>
                    <a:pt x="366" y="341"/>
                  </a:cubicBezTo>
                  <a:cubicBezTo>
                    <a:pt x="366" y="327"/>
                    <a:pt x="357" y="315"/>
                    <a:pt x="344" y="310"/>
                  </a:cubicBezTo>
                  <a:close/>
                  <a:moveTo>
                    <a:pt x="322" y="309"/>
                  </a:moveTo>
                  <a:cubicBezTo>
                    <a:pt x="245" y="309"/>
                    <a:pt x="245" y="309"/>
                    <a:pt x="245" y="309"/>
                  </a:cubicBezTo>
                  <a:cubicBezTo>
                    <a:pt x="247" y="296"/>
                    <a:pt x="251" y="284"/>
                    <a:pt x="258" y="273"/>
                  </a:cubicBezTo>
                  <a:cubicBezTo>
                    <a:pt x="268" y="259"/>
                    <a:pt x="273" y="242"/>
                    <a:pt x="273" y="225"/>
                  </a:cubicBezTo>
                  <a:cubicBezTo>
                    <a:pt x="273" y="216"/>
                    <a:pt x="273" y="216"/>
                    <a:pt x="273" y="216"/>
                  </a:cubicBezTo>
                  <a:cubicBezTo>
                    <a:pt x="294" y="216"/>
                    <a:pt x="294" y="216"/>
                    <a:pt x="294" y="216"/>
                  </a:cubicBezTo>
                  <a:cubicBezTo>
                    <a:pt x="294" y="225"/>
                    <a:pt x="294" y="225"/>
                    <a:pt x="294" y="225"/>
                  </a:cubicBezTo>
                  <a:cubicBezTo>
                    <a:pt x="294" y="242"/>
                    <a:pt x="299" y="259"/>
                    <a:pt x="309" y="273"/>
                  </a:cubicBezTo>
                  <a:cubicBezTo>
                    <a:pt x="316" y="284"/>
                    <a:pt x="321" y="296"/>
                    <a:pt x="322" y="309"/>
                  </a:cubicBezTo>
                  <a:close/>
                  <a:moveTo>
                    <a:pt x="305" y="180"/>
                  </a:moveTo>
                  <a:cubicBezTo>
                    <a:pt x="309" y="180"/>
                    <a:pt x="312" y="183"/>
                    <a:pt x="312" y="187"/>
                  </a:cubicBezTo>
                  <a:cubicBezTo>
                    <a:pt x="312" y="191"/>
                    <a:pt x="309" y="195"/>
                    <a:pt x="305" y="195"/>
                  </a:cubicBezTo>
                  <a:cubicBezTo>
                    <a:pt x="262" y="195"/>
                    <a:pt x="262" y="195"/>
                    <a:pt x="262" y="195"/>
                  </a:cubicBezTo>
                  <a:cubicBezTo>
                    <a:pt x="258" y="195"/>
                    <a:pt x="255" y="191"/>
                    <a:pt x="255" y="187"/>
                  </a:cubicBezTo>
                  <a:cubicBezTo>
                    <a:pt x="255" y="183"/>
                    <a:pt x="258" y="180"/>
                    <a:pt x="262" y="180"/>
                  </a:cubicBezTo>
                  <a:lnTo>
                    <a:pt x="305" y="180"/>
                  </a:lnTo>
                  <a:close/>
                  <a:moveTo>
                    <a:pt x="294" y="148"/>
                  </a:moveTo>
                  <a:cubicBezTo>
                    <a:pt x="294" y="154"/>
                    <a:pt x="289" y="159"/>
                    <a:pt x="284" y="159"/>
                  </a:cubicBezTo>
                  <a:cubicBezTo>
                    <a:pt x="278" y="159"/>
                    <a:pt x="273" y="154"/>
                    <a:pt x="273" y="148"/>
                  </a:cubicBezTo>
                  <a:cubicBezTo>
                    <a:pt x="273" y="142"/>
                    <a:pt x="278" y="137"/>
                    <a:pt x="284" y="137"/>
                  </a:cubicBezTo>
                  <a:cubicBezTo>
                    <a:pt x="289" y="137"/>
                    <a:pt x="294" y="142"/>
                    <a:pt x="294" y="148"/>
                  </a:cubicBezTo>
                  <a:close/>
                  <a:moveTo>
                    <a:pt x="237" y="22"/>
                  </a:moveTo>
                  <a:cubicBezTo>
                    <a:pt x="269" y="22"/>
                    <a:pt x="269" y="22"/>
                    <a:pt x="269" y="22"/>
                  </a:cubicBezTo>
                  <a:cubicBezTo>
                    <a:pt x="279" y="22"/>
                    <a:pt x="287" y="30"/>
                    <a:pt x="287" y="40"/>
                  </a:cubicBezTo>
                  <a:cubicBezTo>
                    <a:pt x="287" y="57"/>
                    <a:pt x="287" y="57"/>
                    <a:pt x="287" y="57"/>
                  </a:cubicBezTo>
                  <a:cubicBezTo>
                    <a:pt x="237" y="57"/>
                    <a:pt x="237" y="57"/>
                    <a:pt x="237" y="57"/>
                  </a:cubicBezTo>
                  <a:lnTo>
                    <a:pt x="237" y="22"/>
                  </a:lnTo>
                  <a:close/>
                  <a:moveTo>
                    <a:pt x="21" y="40"/>
                  </a:moveTo>
                  <a:cubicBezTo>
                    <a:pt x="21" y="30"/>
                    <a:pt x="29" y="22"/>
                    <a:pt x="39" y="22"/>
                  </a:cubicBezTo>
                  <a:cubicBezTo>
                    <a:pt x="216" y="22"/>
                    <a:pt x="216" y="22"/>
                    <a:pt x="216" y="22"/>
                  </a:cubicBezTo>
                  <a:cubicBezTo>
                    <a:pt x="216" y="57"/>
                    <a:pt x="216" y="57"/>
                    <a:pt x="216" y="57"/>
                  </a:cubicBezTo>
                  <a:cubicBezTo>
                    <a:pt x="21" y="57"/>
                    <a:pt x="21" y="57"/>
                    <a:pt x="21" y="57"/>
                  </a:cubicBezTo>
                  <a:lnTo>
                    <a:pt x="21" y="40"/>
                  </a:lnTo>
                  <a:close/>
                  <a:moveTo>
                    <a:pt x="39" y="309"/>
                  </a:moveTo>
                  <a:cubicBezTo>
                    <a:pt x="29" y="309"/>
                    <a:pt x="21" y="301"/>
                    <a:pt x="21" y="291"/>
                  </a:cubicBezTo>
                  <a:cubicBezTo>
                    <a:pt x="21" y="79"/>
                    <a:pt x="21" y="79"/>
                    <a:pt x="21" y="79"/>
                  </a:cubicBezTo>
                  <a:cubicBezTo>
                    <a:pt x="287" y="79"/>
                    <a:pt x="287" y="79"/>
                    <a:pt x="287" y="79"/>
                  </a:cubicBezTo>
                  <a:cubicBezTo>
                    <a:pt x="287" y="116"/>
                    <a:pt x="287" y="116"/>
                    <a:pt x="287" y="116"/>
                  </a:cubicBezTo>
                  <a:cubicBezTo>
                    <a:pt x="286" y="116"/>
                    <a:pt x="285" y="116"/>
                    <a:pt x="284" y="116"/>
                  </a:cubicBezTo>
                  <a:cubicBezTo>
                    <a:pt x="266" y="116"/>
                    <a:pt x="251" y="130"/>
                    <a:pt x="251" y="148"/>
                  </a:cubicBezTo>
                  <a:cubicBezTo>
                    <a:pt x="251" y="152"/>
                    <a:pt x="252" y="156"/>
                    <a:pt x="254" y="160"/>
                  </a:cubicBezTo>
                  <a:cubicBezTo>
                    <a:pt x="242" y="164"/>
                    <a:pt x="234" y="175"/>
                    <a:pt x="234" y="187"/>
                  </a:cubicBezTo>
                  <a:cubicBezTo>
                    <a:pt x="234" y="199"/>
                    <a:pt x="241" y="210"/>
                    <a:pt x="251" y="214"/>
                  </a:cubicBezTo>
                  <a:cubicBezTo>
                    <a:pt x="251" y="225"/>
                    <a:pt x="251" y="225"/>
                    <a:pt x="251" y="225"/>
                  </a:cubicBezTo>
                  <a:cubicBezTo>
                    <a:pt x="251" y="238"/>
                    <a:pt x="248" y="250"/>
                    <a:pt x="241" y="261"/>
                  </a:cubicBezTo>
                  <a:cubicBezTo>
                    <a:pt x="231" y="276"/>
                    <a:pt x="225" y="292"/>
                    <a:pt x="223" y="309"/>
                  </a:cubicBezTo>
                  <a:lnTo>
                    <a:pt x="39" y="309"/>
                  </a:lnTo>
                  <a:close/>
                  <a:moveTo>
                    <a:pt x="344" y="345"/>
                  </a:moveTo>
                  <a:cubicBezTo>
                    <a:pt x="223" y="345"/>
                    <a:pt x="223" y="345"/>
                    <a:pt x="223" y="345"/>
                  </a:cubicBezTo>
                  <a:cubicBezTo>
                    <a:pt x="223" y="341"/>
                    <a:pt x="223" y="341"/>
                    <a:pt x="223" y="341"/>
                  </a:cubicBezTo>
                  <a:cubicBezTo>
                    <a:pt x="223" y="335"/>
                    <a:pt x="228" y="330"/>
                    <a:pt x="234" y="330"/>
                  </a:cubicBezTo>
                  <a:cubicBezTo>
                    <a:pt x="334" y="330"/>
                    <a:pt x="334" y="330"/>
                    <a:pt x="334" y="330"/>
                  </a:cubicBezTo>
                  <a:cubicBezTo>
                    <a:pt x="339" y="330"/>
                    <a:pt x="344" y="335"/>
                    <a:pt x="344" y="341"/>
                  </a:cubicBezTo>
                  <a:lnTo>
                    <a:pt x="344" y="345"/>
                  </a:lnTo>
                  <a:close/>
                  <a:moveTo>
                    <a:pt x="344" y="345"/>
                  </a:moveTo>
                  <a:cubicBezTo>
                    <a:pt x="344" y="345"/>
                    <a:pt x="344" y="345"/>
                    <a:pt x="344" y="345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6"/>
            <p:cNvSpPr/>
            <p:nvPr/>
          </p:nvSpPr>
          <p:spPr>
            <a:xfrm>
              <a:off x="7262813" y="1670050"/>
              <a:ext cx="269875" cy="153988"/>
            </a:xfrm>
            <a:custGeom>
              <a:rect b="b" l="l" r="r" t="t"/>
              <a:pathLst>
                <a:path extrusionOk="0" h="92" w="161">
                  <a:moveTo>
                    <a:pt x="150" y="0"/>
                  </a:moveTo>
                  <a:cubicBezTo>
                    <a:pt x="144" y="0"/>
                    <a:pt x="139" y="4"/>
                    <a:pt x="139" y="10"/>
                  </a:cubicBezTo>
                  <a:cubicBezTo>
                    <a:pt x="139" y="71"/>
                    <a:pt x="139" y="71"/>
                    <a:pt x="139" y="71"/>
                  </a:cubicBezTo>
                  <a:cubicBezTo>
                    <a:pt x="118" y="71"/>
                    <a:pt x="118" y="71"/>
                    <a:pt x="118" y="71"/>
                  </a:cubicBezTo>
                  <a:cubicBezTo>
                    <a:pt x="118" y="32"/>
                    <a:pt x="118" y="32"/>
                    <a:pt x="118" y="32"/>
                  </a:cubicBezTo>
                  <a:cubicBezTo>
                    <a:pt x="118" y="26"/>
                    <a:pt x="113" y="21"/>
                    <a:pt x="107" y="21"/>
                  </a:cubicBezTo>
                  <a:cubicBezTo>
                    <a:pt x="101" y="21"/>
                    <a:pt x="96" y="26"/>
                    <a:pt x="96" y="32"/>
                  </a:cubicBezTo>
                  <a:cubicBezTo>
                    <a:pt x="96" y="71"/>
                    <a:pt x="96" y="71"/>
                    <a:pt x="96" y="71"/>
                  </a:cubicBezTo>
                  <a:cubicBezTo>
                    <a:pt x="75" y="71"/>
                    <a:pt x="75" y="71"/>
                    <a:pt x="75" y="71"/>
                  </a:cubicBezTo>
                  <a:cubicBezTo>
                    <a:pt x="75" y="53"/>
                    <a:pt x="75" y="53"/>
                    <a:pt x="75" y="53"/>
                  </a:cubicBezTo>
                  <a:cubicBezTo>
                    <a:pt x="75" y="47"/>
                    <a:pt x="70" y="42"/>
                    <a:pt x="64" y="42"/>
                  </a:cubicBezTo>
                  <a:cubicBezTo>
                    <a:pt x="58" y="42"/>
                    <a:pt x="53" y="47"/>
                    <a:pt x="53" y="53"/>
                  </a:cubicBezTo>
                  <a:cubicBezTo>
                    <a:pt x="53" y="71"/>
                    <a:pt x="53" y="71"/>
                    <a:pt x="53" y="71"/>
                  </a:cubicBezTo>
                  <a:cubicBezTo>
                    <a:pt x="11" y="71"/>
                    <a:pt x="11" y="71"/>
                    <a:pt x="11" y="71"/>
                  </a:cubicBezTo>
                  <a:cubicBezTo>
                    <a:pt x="5" y="71"/>
                    <a:pt x="0" y="76"/>
                    <a:pt x="0" y="82"/>
                  </a:cubicBezTo>
                  <a:cubicBezTo>
                    <a:pt x="0" y="88"/>
                    <a:pt x="5" y="92"/>
                    <a:pt x="11" y="92"/>
                  </a:cubicBezTo>
                  <a:cubicBezTo>
                    <a:pt x="150" y="92"/>
                    <a:pt x="150" y="92"/>
                    <a:pt x="150" y="92"/>
                  </a:cubicBezTo>
                  <a:cubicBezTo>
                    <a:pt x="156" y="92"/>
                    <a:pt x="161" y="88"/>
                    <a:pt x="161" y="82"/>
                  </a:cubicBezTo>
                  <a:cubicBezTo>
                    <a:pt x="161" y="10"/>
                    <a:pt x="161" y="10"/>
                    <a:pt x="161" y="10"/>
                  </a:cubicBezTo>
                  <a:cubicBezTo>
                    <a:pt x="161" y="4"/>
                    <a:pt x="156" y="0"/>
                    <a:pt x="150" y="0"/>
                  </a:cubicBezTo>
                  <a:close/>
                  <a:moveTo>
                    <a:pt x="150" y="0"/>
                  </a:moveTo>
                  <a:cubicBezTo>
                    <a:pt x="150" y="0"/>
                    <a:pt x="150" y="0"/>
                    <a:pt x="150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6"/>
            <p:cNvSpPr/>
            <p:nvPr/>
          </p:nvSpPr>
          <p:spPr>
            <a:xfrm>
              <a:off x="7262813" y="1514475"/>
              <a:ext cx="179388" cy="179387"/>
            </a:xfrm>
            <a:custGeom>
              <a:rect b="b" l="l" r="r" t="t"/>
              <a:pathLst>
                <a:path extrusionOk="0" h="107" w="107">
                  <a:moveTo>
                    <a:pt x="53" y="107"/>
                  </a:moveTo>
                  <a:cubicBezTo>
                    <a:pt x="83" y="107"/>
                    <a:pt x="107" y="83"/>
                    <a:pt x="107" y="53"/>
                  </a:cubicBezTo>
                  <a:cubicBezTo>
                    <a:pt x="107" y="24"/>
                    <a:pt x="83" y="0"/>
                    <a:pt x="53" y="0"/>
                  </a:cubicBezTo>
                  <a:cubicBezTo>
                    <a:pt x="24" y="0"/>
                    <a:pt x="0" y="24"/>
                    <a:pt x="0" y="53"/>
                  </a:cubicBezTo>
                  <a:cubicBezTo>
                    <a:pt x="0" y="83"/>
                    <a:pt x="24" y="107"/>
                    <a:pt x="53" y="107"/>
                  </a:cubicBezTo>
                  <a:close/>
                  <a:moveTo>
                    <a:pt x="43" y="23"/>
                  </a:moveTo>
                  <a:cubicBezTo>
                    <a:pt x="43" y="43"/>
                    <a:pt x="43" y="43"/>
                    <a:pt x="43" y="43"/>
                  </a:cubicBezTo>
                  <a:cubicBezTo>
                    <a:pt x="23" y="43"/>
                    <a:pt x="23" y="43"/>
                    <a:pt x="23" y="43"/>
                  </a:cubicBezTo>
                  <a:cubicBezTo>
                    <a:pt x="26" y="33"/>
                    <a:pt x="34" y="26"/>
                    <a:pt x="43" y="23"/>
                  </a:cubicBezTo>
                  <a:close/>
                  <a:moveTo>
                    <a:pt x="53" y="64"/>
                  </a:moveTo>
                  <a:cubicBezTo>
                    <a:pt x="59" y="64"/>
                    <a:pt x="64" y="59"/>
                    <a:pt x="64" y="53"/>
                  </a:cubicBezTo>
                  <a:cubicBezTo>
                    <a:pt x="64" y="23"/>
                    <a:pt x="64" y="23"/>
                    <a:pt x="64" y="23"/>
                  </a:cubicBezTo>
                  <a:cubicBezTo>
                    <a:pt x="77" y="27"/>
                    <a:pt x="86" y="39"/>
                    <a:pt x="86" y="53"/>
                  </a:cubicBezTo>
                  <a:cubicBezTo>
                    <a:pt x="86" y="71"/>
                    <a:pt x="71" y="85"/>
                    <a:pt x="53" y="85"/>
                  </a:cubicBezTo>
                  <a:cubicBezTo>
                    <a:pt x="39" y="85"/>
                    <a:pt x="28" y="76"/>
                    <a:pt x="23" y="64"/>
                  </a:cubicBezTo>
                  <a:lnTo>
                    <a:pt x="53" y="64"/>
                  </a:lnTo>
                  <a:close/>
                  <a:moveTo>
                    <a:pt x="53" y="64"/>
                  </a:moveTo>
                  <a:cubicBezTo>
                    <a:pt x="53" y="64"/>
                    <a:pt x="53" y="64"/>
                    <a:pt x="53" y="64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9" name="Google Shape;179;p16"/>
          <p:cNvGrpSpPr/>
          <p:nvPr/>
        </p:nvGrpSpPr>
        <p:grpSpPr>
          <a:xfrm>
            <a:off x="5359038" y="1867572"/>
            <a:ext cx="381636" cy="382625"/>
            <a:chOff x="6116638" y="1343025"/>
            <a:chExt cx="612775" cy="614362"/>
          </a:xfrm>
        </p:grpSpPr>
        <p:sp>
          <p:nvSpPr>
            <p:cNvPr id="180" name="Google Shape;180;p16"/>
            <p:cNvSpPr/>
            <p:nvPr/>
          </p:nvSpPr>
          <p:spPr>
            <a:xfrm>
              <a:off x="6191250" y="1512888"/>
              <a:ext cx="465138" cy="250825"/>
            </a:xfrm>
            <a:custGeom>
              <a:rect b="b" l="l" r="r" t="t"/>
              <a:pathLst>
                <a:path extrusionOk="0" h="150" w="278">
                  <a:moveTo>
                    <a:pt x="25" y="150"/>
                  </a:moveTo>
                  <a:cubicBezTo>
                    <a:pt x="253" y="150"/>
                    <a:pt x="253" y="150"/>
                    <a:pt x="253" y="150"/>
                  </a:cubicBezTo>
                  <a:cubicBezTo>
                    <a:pt x="267" y="150"/>
                    <a:pt x="278" y="139"/>
                    <a:pt x="278" y="125"/>
                  </a:cubicBezTo>
                  <a:cubicBezTo>
                    <a:pt x="278" y="25"/>
                    <a:pt x="278" y="25"/>
                    <a:pt x="278" y="25"/>
                  </a:cubicBezTo>
                  <a:cubicBezTo>
                    <a:pt x="278" y="11"/>
                    <a:pt x="267" y="0"/>
                    <a:pt x="253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1" y="0"/>
                    <a:pt x="0" y="11"/>
                    <a:pt x="0" y="25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0" y="139"/>
                    <a:pt x="11" y="150"/>
                    <a:pt x="25" y="150"/>
                  </a:cubicBezTo>
                  <a:close/>
                  <a:moveTo>
                    <a:pt x="21" y="25"/>
                  </a:moveTo>
                  <a:cubicBezTo>
                    <a:pt x="21" y="23"/>
                    <a:pt x="23" y="21"/>
                    <a:pt x="25" y="21"/>
                  </a:cubicBezTo>
                  <a:cubicBezTo>
                    <a:pt x="253" y="21"/>
                    <a:pt x="253" y="21"/>
                    <a:pt x="253" y="21"/>
                  </a:cubicBezTo>
                  <a:cubicBezTo>
                    <a:pt x="255" y="21"/>
                    <a:pt x="257" y="23"/>
                    <a:pt x="257" y="25"/>
                  </a:cubicBezTo>
                  <a:cubicBezTo>
                    <a:pt x="257" y="125"/>
                    <a:pt x="257" y="125"/>
                    <a:pt x="257" y="125"/>
                  </a:cubicBezTo>
                  <a:cubicBezTo>
                    <a:pt x="257" y="127"/>
                    <a:pt x="255" y="129"/>
                    <a:pt x="253" y="129"/>
                  </a:cubicBezTo>
                  <a:cubicBezTo>
                    <a:pt x="25" y="129"/>
                    <a:pt x="25" y="129"/>
                    <a:pt x="25" y="129"/>
                  </a:cubicBezTo>
                  <a:cubicBezTo>
                    <a:pt x="23" y="129"/>
                    <a:pt x="21" y="127"/>
                    <a:pt x="21" y="125"/>
                  </a:cubicBezTo>
                  <a:lnTo>
                    <a:pt x="21" y="25"/>
                  </a:lnTo>
                  <a:close/>
                  <a:moveTo>
                    <a:pt x="21" y="25"/>
                  </a:moveTo>
                  <a:cubicBezTo>
                    <a:pt x="21" y="25"/>
                    <a:pt x="21" y="25"/>
                    <a:pt x="21" y="25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6"/>
            <p:cNvSpPr/>
            <p:nvPr/>
          </p:nvSpPr>
          <p:spPr>
            <a:xfrm>
              <a:off x="6369050" y="1568450"/>
              <a:ext cx="134938" cy="139700"/>
            </a:xfrm>
            <a:custGeom>
              <a:rect b="b" l="l" r="r" t="t"/>
              <a:pathLst>
                <a:path extrusionOk="0" h="84" w="80">
                  <a:moveTo>
                    <a:pt x="15" y="80"/>
                  </a:moveTo>
                  <a:cubicBezTo>
                    <a:pt x="73" y="52"/>
                    <a:pt x="73" y="52"/>
                    <a:pt x="73" y="52"/>
                  </a:cubicBezTo>
                  <a:cubicBezTo>
                    <a:pt x="80" y="48"/>
                    <a:pt x="80" y="36"/>
                    <a:pt x="73" y="32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8" y="0"/>
                    <a:pt x="0" y="5"/>
                    <a:pt x="0" y="13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78"/>
                    <a:pt x="8" y="84"/>
                    <a:pt x="15" y="80"/>
                  </a:cubicBezTo>
                  <a:close/>
                  <a:moveTo>
                    <a:pt x="21" y="31"/>
                  </a:moveTo>
                  <a:cubicBezTo>
                    <a:pt x="44" y="42"/>
                    <a:pt x="44" y="42"/>
                    <a:pt x="44" y="42"/>
                  </a:cubicBezTo>
                  <a:cubicBezTo>
                    <a:pt x="21" y="53"/>
                    <a:pt x="21" y="53"/>
                    <a:pt x="21" y="53"/>
                  </a:cubicBezTo>
                  <a:lnTo>
                    <a:pt x="21" y="31"/>
                  </a:lnTo>
                  <a:close/>
                  <a:moveTo>
                    <a:pt x="21" y="31"/>
                  </a:moveTo>
                  <a:cubicBezTo>
                    <a:pt x="21" y="31"/>
                    <a:pt x="21" y="31"/>
                    <a:pt x="21" y="31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6"/>
            <p:cNvSpPr/>
            <p:nvPr/>
          </p:nvSpPr>
          <p:spPr>
            <a:xfrm>
              <a:off x="6321425" y="1787525"/>
              <a:ext cx="334963" cy="109537"/>
            </a:xfrm>
            <a:custGeom>
              <a:rect b="b" l="l" r="r" t="t"/>
              <a:pathLst>
                <a:path extrusionOk="0" h="65" w="200">
                  <a:moveTo>
                    <a:pt x="190" y="22"/>
                  </a:moveTo>
                  <a:cubicBezTo>
                    <a:pt x="156" y="22"/>
                    <a:pt x="156" y="22"/>
                    <a:pt x="156" y="22"/>
                  </a:cubicBezTo>
                  <a:cubicBezTo>
                    <a:pt x="151" y="9"/>
                    <a:pt x="139" y="0"/>
                    <a:pt x="125" y="0"/>
                  </a:cubicBezTo>
                  <a:cubicBezTo>
                    <a:pt x="111" y="0"/>
                    <a:pt x="99" y="9"/>
                    <a:pt x="95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5" y="22"/>
                    <a:pt x="0" y="26"/>
                    <a:pt x="0" y="32"/>
                  </a:cubicBezTo>
                  <a:cubicBezTo>
                    <a:pt x="0" y="38"/>
                    <a:pt x="5" y="43"/>
                    <a:pt x="11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9" y="56"/>
                    <a:pt x="111" y="65"/>
                    <a:pt x="125" y="65"/>
                  </a:cubicBezTo>
                  <a:cubicBezTo>
                    <a:pt x="139" y="65"/>
                    <a:pt x="151" y="56"/>
                    <a:pt x="156" y="43"/>
                  </a:cubicBezTo>
                  <a:cubicBezTo>
                    <a:pt x="190" y="43"/>
                    <a:pt x="190" y="43"/>
                    <a:pt x="190" y="43"/>
                  </a:cubicBezTo>
                  <a:cubicBezTo>
                    <a:pt x="195" y="43"/>
                    <a:pt x="200" y="38"/>
                    <a:pt x="200" y="32"/>
                  </a:cubicBezTo>
                  <a:cubicBezTo>
                    <a:pt x="200" y="26"/>
                    <a:pt x="195" y="22"/>
                    <a:pt x="190" y="22"/>
                  </a:cubicBezTo>
                  <a:close/>
                  <a:moveTo>
                    <a:pt x="125" y="43"/>
                  </a:moveTo>
                  <a:cubicBezTo>
                    <a:pt x="119" y="43"/>
                    <a:pt x="115" y="38"/>
                    <a:pt x="115" y="32"/>
                  </a:cubicBezTo>
                  <a:cubicBezTo>
                    <a:pt x="115" y="26"/>
                    <a:pt x="119" y="22"/>
                    <a:pt x="125" y="22"/>
                  </a:cubicBezTo>
                  <a:cubicBezTo>
                    <a:pt x="131" y="22"/>
                    <a:pt x="136" y="26"/>
                    <a:pt x="136" y="32"/>
                  </a:cubicBezTo>
                  <a:cubicBezTo>
                    <a:pt x="136" y="38"/>
                    <a:pt x="131" y="43"/>
                    <a:pt x="125" y="43"/>
                  </a:cubicBezTo>
                  <a:close/>
                  <a:moveTo>
                    <a:pt x="125" y="43"/>
                  </a:moveTo>
                  <a:cubicBezTo>
                    <a:pt x="125" y="43"/>
                    <a:pt x="125" y="43"/>
                    <a:pt x="125" y="43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6"/>
            <p:cNvSpPr/>
            <p:nvPr/>
          </p:nvSpPr>
          <p:spPr>
            <a:xfrm>
              <a:off x="6248400" y="1798638"/>
              <a:ext cx="38100" cy="84137"/>
            </a:xfrm>
            <a:custGeom>
              <a:rect b="b" l="l" r="r" t="t"/>
              <a:pathLst>
                <a:path extrusionOk="0" h="50" w="22">
                  <a:moveTo>
                    <a:pt x="11" y="0"/>
                  </a:moveTo>
                  <a:cubicBezTo>
                    <a:pt x="5" y="0"/>
                    <a:pt x="0" y="5"/>
                    <a:pt x="0" y="11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6"/>
                    <a:pt x="5" y="50"/>
                    <a:pt x="11" y="50"/>
                  </a:cubicBezTo>
                  <a:cubicBezTo>
                    <a:pt x="17" y="50"/>
                    <a:pt x="22" y="46"/>
                    <a:pt x="22" y="40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5"/>
                    <a:pt x="17" y="0"/>
                    <a:pt x="11" y="0"/>
                  </a:cubicBezTo>
                  <a:close/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6"/>
            <p:cNvSpPr/>
            <p:nvPr/>
          </p:nvSpPr>
          <p:spPr>
            <a:xfrm>
              <a:off x="6191250" y="1798638"/>
              <a:ext cx="34925" cy="84137"/>
            </a:xfrm>
            <a:custGeom>
              <a:rect b="b" l="l" r="r" t="t"/>
              <a:pathLst>
                <a:path extrusionOk="0" h="50" w="21">
                  <a:moveTo>
                    <a:pt x="10" y="50"/>
                  </a:moveTo>
                  <a:cubicBezTo>
                    <a:pt x="16" y="50"/>
                    <a:pt x="21" y="46"/>
                    <a:pt x="21" y="40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5"/>
                    <a:pt x="16" y="0"/>
                    <a:pt x="10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6"/>
                    <a:pt x="5" y="50"/>
                    <a:pt x="10" y="50"/>
                  </a:cubicBezTo>
                  <a:close/>
                  <a:moveTo>
                    <a:pt x="10" y="50"/>
                  </a:moveTo>
                  <a:cubicBezTo>
                    <a:pt x="10" y="50"/>
                    <a:pt x="10" y="50"/>
                    <a:pt x="10" y="5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6"/>
            <p:cNvSpPr/>
            <p:nvPr/>
          </p:nvSpPr>
          <p:spPr>
            <a:xfrm>
              <a:off x="6116638" y="1343025"/>
              <a:ext cx="612775" cy="614362"/>
            </a:xfrm>
            <a:custGeom>
              <a:rect b="b" l="l" r="r" t="t"/>
              <a:pathLst>
                <a:path extrusionOk="0" h="366" w="366">
                  <a:moveTo>
                    <a:pt x="327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327"/>
                    <a:pt x="0" y="327"/>
                    <a:pt x="0" y="327"/>
                  </a:cubicBezTo>
                  <a:cubicBezTo>
                    <a:pt x="0" y="348"/>
                    <a:pt x="18" y="366"/>
                    <a:pt x="39" y="366"/>
                  </a:cubicBezTo>
                  <a:cubicBezTo>
                    <a:pt x="327" y="366"/>
                    <a:pt x="327" y="366"/>
                    <a:pt x="327" y="366"/>
                  </a:cubicBezTo>
                  <a:cubicBezTo>
                    <a:pt x="348" y="366"/>
                    <a:pt x="366" y="348"/>
                    <a:pt x="366" y="327"/>
                  </a:cubicBezTo>
                  <a:cubicBezTo>
                    <a:pt x="366" y="40"/>
                    <a:pt x="366" y="40"/>
                    <a:pt x="366" y="40"/>
                  </a:cubicBezTo>
                  <a:cubicBezTo>
                    <a:pt x="366" y="18"/>
                    <a:pt x="348" y="0"/>
                    <a:pt x="327" y="0"/>
                  </a:cubicBezTo>
                  <a:close/>
                  <a:moveTo>
                    <a:pt x="22" y="40"/>
                  </a:moveTo>
                  <a:cubicBezTo>
                    <a:pt x="22" y="30"/>
                    <a:pt x="30" y="22"/>
                    <a:pt x="39" y="22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59" y="57"/>
                    <a:pt x="259" y="57"/>
                    <a:pt x="259" y="57"/>
                  </a:cubicBezTo>
                  <a:cubicBezTo>
                    <a:pt x="22" y="57"/>
                    <a:pt x="22" y="57"/>
                    <a:pt x="22" y="57"/>
                  </a:cubicBezTo>
                  <a:lnTo>
                    <a:pt x="22" y="40"/>
                  </a:lnTo>
                  <a:close/>
                  <a:moveTo>
                    <a:pt x="344" y="327"/>
                  </a:moveTo>
                  <a:cubicBezTo>
                    <a:pt x="344" y="336"/>
                    <a:pt x="336" y="345"/>
                    <a:pt x="327" y="345"/>
                  </a:cubicBezTo>
                  <a:cubicBezTo>
                    <a:pt x="39" y="345"/>
                    <a:pt x="39" y="345"/>
                    <a:pt x="39" y="345"/>
                  </a:cubicBezTo>
                  <a:cubicBezTo>
                    <a:pt x="30" y="345"/>
                    <a:pt x="22" y="336"/>
                    <a:pt x="22" y="327"/>
                  </a:cubicBezTo>
                  <a:cubicBezTo>
                    <a:pt x="22" y="79"/>
                    <a:pt x="22" y="79"/>
                    <a:pt x="22" y="79"/>
                  </a:cubicBezTo>
                  <a:cubicBezTo>
                    <a:pt x="344" y="79"/>
                    <a:pt x="344" y="79"/>
                    <a:pt x="344" y="79"/>
                  </a:cubicBezTo>
                  <a:lnTo>
                    <a:pt x="344" y="327"/>
                  </a:lnTo>
                  <a:close/>
                  <a:moveTo>
                    <a:pt x="344" y="57"/>
                  </a:moveTo>
                  <a:cubicBezTo>
                    <a:pt x="280" y="57"/>
                    <a:pt x="280" y="57"/>
                    <a:pt x="280" y="57"/>
                  </a:cubicBezTo>
                  <a:cubicBezTo>
                    <a:pt x="280" y="22"/>
                    <a:pt x="280" y="22"/>
                    <a:pt x="280" y="22"/>
                  </a:cubicBezTo>
                  <a:cubicBezTo>
                    <a:pt x="327" y="22"/>
                    <a:pt x="327" y="22"/>
                    <a:pt x="327" y="22"/>
                  </a:cubicBezTo>
                  <a:cubicBezTo>
                    <a:pt x="336" y="22"/>
                    <a:pt x="344" y="30"/>
                    <a:pt x="344" y="40"/>
                  </a:cubicBezTo>
                  <a:lnTo>
                    <a:pt x="344" y="57"/>
                  </a:lnTo>
                  <a:close/>
                  <a:moveTo>
                    <a:pt x="344" y="57"/>
                  </a:moveTo>
                  <a:cubicBezTo>
                    <a:pt x="344" y="57"/>
                    <a:pt x="344" y="57"/>
                    <a:pt x="344" y="57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5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p34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Icon pack</a:t>
            </a:r>
            <a:endParaRPr/>
          </a:p>
        </p:txBody>
      </p:sp>
      <p:sp>
        <p:nvSpPr>
          <p:cNvPr id="1057" name="Google Shape;1057;p34"/>
          <p:cNvSpPr txBox="1"/>
          <p:nvPr/>
        </p:nvSpPr>
        <p:spPr>
          <a:xfrm>
            <a:off x="3072000" y="4841650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template has been created by </a:t>
            </a:r>
            <a:r>
              <a:rPr b="1" lang="en" sz="8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endParaRPr b="1"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058" name="Google Shape;1058;p34"/>
          <p:cNvGrpSpPr/>
          <p:nvPr/>
        </p:nvGrpSpPr>
        <p:grpSpPr>
          <a:xfrm>
            <a:off x="926282" y="4077610"/>
            <a:ext cx="435829" cy="436955"/>
            <a:chOff x="746125" y="5257800"/>
            <a:chExt cx="614363" cy="615950"/>
          </a:xfrm>
        </p:grpSpPr>
        <p:sp>
          <p:nvSpPr>
            <p:cNvPr id="1059" name="Google Shape;1059;p34"/>
            <p:cNvSpPr/>
            <p:nvPr/>
          </p:nvSpPr>
          <p:spPr>
            <a:xfrm>
              <a:off x="987425" y="5330825"/>
              <a:ext cx="301625" cy="298450"/>
            </a:xfrm>
            <a:custGeom>
              <a:rect b="b" l="l" r="r" t="t"/>
              <a:pathLst>
                <a:path extrusionOk="0" h="178" w="180">
                  <a:moveTo>
                    <a:pt x="37" y="155"/>
                  </a:moveTo>
                  <a:cubicBezTo>
                    <a:pt x="44" y="150"/>
                    <a:pt x="44" y="150"/>
                    <a:pt x="44" y="150"/>
                  </a:cubicBezTo>
                  <a:cubicBezTo>
                    <a:pt x="49" y="154"/>
                    <a:pt x="54" y="157"/>
                    <a:pt x="59" y="159"/>
                  </a:cubicBezTo>
                  <a:cubicBezTo>
                    <a:pt x="59" y="168"/>
                    <a:pt x="59" y="168"/>
                    <a:pt x="59" y="168"/>
                  </a:cubicBezTo>
                  <a:cubicBezTo>
                    <a:pt x="59" y="174"/>
                    <a:pt x="64" y="178"/>
                    <a:pt x="70" y="178"/>
                  </a:cubicBezTo>
                  <a:cubicBezTo>
                    <a:pt x="109" y="178"/>
                    <a:pt x="109" y="178"/>
                    <a:pt x="109" y="178"/>
                  </a:cubicBezTo>
                  <a:cubicBezTo>
                    <a:pt x="115" y="178"/>
                    <a:pt x="120" y="174"/>
                    <a:pt x="120" y="168"/>
                  </a:cubicBezTo>
                  <a:cubicBezTo>
                    <a:pt x="120" y="159"/>
                    <a:pt x="120" y="159"/>
                    <a:pt x="120" y="159"/>
                  </a:cubicBezTo>
                  <a:cubicBezTo>
                    <a:pt x="125" y="157"/>
                    <a:pt x="130" y="154"/>
                    <a:pt x="135" y="150"/>
                  </a:cubicBezTo>
                  <a:cubicBezTo>
                    <a:pt x="143" y="155"/>
                    <a:pt x="143" y="155"/>
                    <a:pt x="143" y="155"/>
                  </a:cubicBezTo>
                  <a:cubicBezTo>
                    <a:pt x="148" y="158"/>
                    <a:pt x="154" y="156"/>
                    <a:pt x="157" y="151"/>
                  </a:cubicBezTo>
                  <a:cubicBezTo>
                    <a:pt x="177" y="117"/>
                    <a:pt x="177" y="117"/>
                    <a:pt x="177" y="117"/>
                  </a:cubicBezTo>
                  <a:cubicBezTo>
                    <a:pt x="180" y="112"/>
                    <a:pt x="178" y="105"/>
                    <a:pt x="173" y="102"/>
                  </a:cubicBezTo>
                  <a:cubicBezTo>
                    <a:pt x="165" y="98"/>
                    <a:pt x="165" y="98"/>
                    <a:pt x="165" y="98"/>
                  </a:cubicBezTo>
                  <a:cubicBezTo>
                    <a:pt x="166" y="95"/>
                    <a:pt x="166" y="92"/>
                    <a:pt x="166" y="89"/>
                  </a:cubicBezTo>
                  <a:cubicBezTo>
                    <a:pt x="166" y="86"/>
                    <a:pt x="166" y="83"/>
                    <a:pt x="165" y="80"/>
                  </a:cubicBezTo>
                  <a:cubicBezTo>
                    <a:pt x="173" y="76"/>
                    <a:pt x="173" y="76"/>
                    <a:pt x="173" y="76"/>
                  </a:cubicBezTo>
                  <a:cubicBezTo>
                    <a:pt x="178" y="73"/>
                    <a:pt x="180" y="67"/>
                    <a:pt x="177" y="61"/>
                  </a:cubicBezTo>
                  <a:cubicBezTo>
                    <a:pt x="157" y="27"/>
                    <a:pt x="157" y="27"/>
                    <a:pt x="157" y="27"/>
                  </a:cubicBezTo>
                  <a:cubicBezTo>
                    <a:pt x="154" y="22"/>
                    <a:pt x="148" y="21"/>
                    <a:pt x="143" y="24"/>
                  </a:cubicBezTo>
                  <a:cubicBezTo>
                    <a:pt x="135" y="28"/>
                    <a:pt x="135" y="28"/>
                    <a:pt x="135" y="28"/>
                  </a:cubicBezTo>
                  <a:cubicBezTo>
                    <a:pt x="130" y="24"/>
                    <a:pt x="125" y="22"/>
                    <a:pt x="120" y="19"/>
                  </a:cubicBezTo>
                  <a:cubicBezTo>
                    <a:pt x="120" y="11"/>
                    <a:pt x="120" y="11"/>
                    <a:pt x="120" y="11"/>
                  </a:cubicBezTo>
                  <a:cubicBezTo>
                    <a:pt x="120" y="5"/>
                    <a:pt x="115" y="0"/>
                    <a:pt x="109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4" y="0"/>
                    <a:pt x="59" y="5"/>
                    <a:pt x="59" y="11"/>
                  </a:cubicBezTo>
                  <a:cubicBezTo>
                    <a:pt x="59" y="19"/>
                    <a:pt x="59" y="19"/>
                    <a:pt x="59" y="19"/>
                  </a:cubicBezTo>
                  <a:cubicBezTo>
                    <a:pt x="54" y="22"/>
                    <a:pt x="49" y="24"/>
                    <a:pt x="44" y="28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32" y="21"/>
                    <a:pt x="25" y="22"/>
                    <a:pt x="22" y="27"/>
                  </a:cubicBezTo>
                  <a:cubicBezTo>
                    <a:pt x="3" y="61"/>
                    <a:pt x="3" y="61"/>
                    <a:pt x="3" y="61"/>
                  </a:cubicBezTo>
                  <a:cubicBezTo>
                    <a:pt x="0" y="67"/>
                    <a:pt x="1" y="73"/>
                    <a:pt x="6" y="76"/>
                  </a:cubicBezTo>
                  <a:cubicBezTo>
                    <a:pt x="14" y="80"/>
                    <a:pt x="14" y="80"/>
                    <a:pt x="14" y="80"/>
                  </a:cubicBezTo>
                  <a:cubicBezTo>
                    <a:pt x="14" y="83"/>
                    <a:pt x="13" y="86"/>
                    <a:pt x="13" y="89"/>
                  </a:cubicBezTo>
                  <a:cubicBezTo>
                    <a:pt x="13" y="92"/>
                    <a:pt x="14" y="95"/>
                    <a:pt x="14" y="98"/>
                  </a:cubicBezTo>
                  <a:cubicBezTo>
                    <a:pt x="6" y="102"/>
                    <a:pt x="6" y="102"/>
                    <a:pt x="6" y="102"/>
                  </a:cubicBezTo>
                  <a:cubicBezTo>
                    <a:pt x="1" y="105"/>
                    <a:pt x="0" y="112"/>
                    <a:pt x="3" y="117"/>
                  </a:cubicBezTo>
                  <a:cubicBezTo>
                    <a:pt x="22" y="151"/>
                    <a:pt x="22" y="151"/>
                    <a:pt x="22" y="151"/>
                  </a:cubicBezTo>
                  <a:cubicBezTo>
                    <a:pt x="25" y="156"/>
                    <a:pt x="32" y="158"/>
                    <a:pt x="37" y="155"/>
                  </a:cubicBezTo>
                  <a:close/>
                  <a:moveTo>
                    <a:pt x="36" y="101"/>
                  </a:moveTo>
                  <a:cubicBezTo>
                    <a:pt x="35" y="97"/>
                    <a:pt x="35" y="93"/>
                    <a:pt x="35" y="89"/>
                  </a:cubicBezTo>
                  <a:cubicBezTo>
                    <a:pt x="35" y="85"/>
                    <a:pt x="35" y="81"/>
                    <a:pt x="36" y="77"/>
                  </a:cubicBezTo>
                  <a:cubicBezTo>
                    <a:pt x="37" y="73"/>
                    <a:pt x="35" y="68"/>
                    <a:pt x="31" y="66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35" y="47"/>
                    <a:pt x="35" y="47"/>
                    <a:pt x="35" y="47"/>
                  </a:cubicBezTo>
                  <a:cubicBezTo>
                    <a:pt x="40" y="50"/>
                    <a:pt x="40" y="50"/>
                    <a:pt x="40" y="50"/>
                  </a:cubicBezTo>
                  <a:cubicBezTo>
                    <a:pt x="44" y="53"/>
                    <a:pt x="49" y="52"/>
                    <a:pt x="53" y="49"/>
                  </a:cubicBezTo>
                  <a:cubicBezTo>
                    <a:pt x="59" y="43"/>
                    <a:pt x="66" y="39"/>
                    <a:pt x="73" y="37"/>
                  </a:cubicBezTo>
                  <a:cubicBezTo>
                    <a:pt x="78" y="35"/>
                    <a:pt x="81" y="31"/>
                    <a:pt x="81" y="27"/>
                  </a:cubicBezTo>
                  <a:cubicBezTo>
                    <a:pt x="81" y="21"/>
                    <a:pt x="81" y="21"/>
                    <a:pt x="81" y="21"/>
                  </a:cubicBezTo>
                  <a:cubicBezTo>
                    <a:pt x="99" y="21"/>
                    <a:pt x="99" y="21"/>
                    <a:pt x="99" y="21"/>
                  </a:cubicBezTo>
                  <a:cubicBezTo>
                    <a:pt x="99" y="27"/>
                    <a:pt x="99" y="27"/>
                    <a:pt x="99" y="27"/>
                  </a:cubicBezTo>
                  <a:cubicBezTo>
                    <a:pt x="99" y="31"/>
                    <a:pt x="102" y="35"/>
                    <a:pt x="106" y="37"/>
                  </a:cubicBezTo>
                  <a:cubicBezTo>
                    <a:pt x="106" y="37"/>
                    <a:pt x="106" y="37"/>
                    <a:pt x="106" y="37"/>
                  </a:cubicBezTo>
                  <a:cubicBezTo>
                    <a:pt x="114" y="39"/>
                    <a:pt x="121" y="43"/>
                    <a:pt x="127" y="49"/>
                  </a:cubicBezTo>
                  <a:cubicBezTo>
                    <a:pt x="130" y="52"/>
                    <a:pt x="135" y="53"/>
                    <a:pt x="139" y="50"/>
                  </a:cubicBezTo>
                  <a:cubicBezTo>
                    <a:pt x="144" y="47"/>
                    <a:pt x="144" y="47"/>
                    <a:pt x="144" y="47"/>
                  </a:cubicBezTo>
                  <a:cubicBezTo>
                    <a:pt x="153" y="63"/>
                    <a:pt x="153" y="63"/>
                    <a:pt x="153" y="63"/>
                  </a:cubicBezTo>
                  <a:cubicBezTo>
                    <a:pt x="148" y="66"/>
                    <a:pt x="148" y="66"/>
                    <a:pt x="148" y="66"/>
                  </a:cubicBezTo>
                  <a:cubicBezTo>
                    <a:pt x="144" y="68"/>
                    <a:pt x="142" y="73"/>
                    <a:pt x="143" y="77"/>
                  </a:cubicBezTo>
                  <a:cubicBezTo>
                    <a:pt x="144" y="81"/>
                    <a:pt x="144" y="85"/>
                    <a:pt x="144" y="89"/>
                  </a:cubicBezTo>
                  <a:cubicBezTo>
                    <a:pt x="144" y="93"/>
                    <a:pt x="144" y="97"/>
                    <a:pt x="143" y="101"/>
                  </a:cubicBezTo>
                  <a:cubicBezTo>
                    <a:pt x="142" y="106"/>
                    <a:pt x="144" y="110"/>
                    <a:pt x="148" y="113"/>
                  </a:cubicBezTo>
                  <a:cubicBezTo>
                    <a:pt x="153" y="115"/>
                    <a:pt x="153" y="115"/>
                    <a:pt x="153" y="115"/>
                  </a:cubicBezTo>
                  <a:cubicBezTo>
                    <a:pt x="144" y="131"/>
                    <a:pt x="144" y="131"/>
                    <a:pt x="144" y="131"/>
                  </a:cubicBezTo>
                  <a:cubicBezTo>
                    <a:pt x="139" y="128"/>
                    <a:pt x="139" y="128"/>
                    <a:pt x="139" y="128"/>
                  </a:cubicBezTo>
                  <a:cubicBezTo>
                    <a:pt x="135" y="126"/>
                    <a:pt x="130" y="126"/>
                    <a:pt x="127" y="129"/>
                  </a:cubicBezTo>
                  <a:cubicBezTo>
                    <a:pt x="121" y="135"/>
                    <a:pt x="114" y="139"/>
                    <a:pt x="106" y="141"/>
                  </a:cubicBezTo>
                  <a:cubicBezTo>
                    <a:pt x="102" y="143"/>
                    <a:pt x="99" y="147"/>
                    <a:pt x="99" y="152"/>
                  </a:cubicBezTo>
                  <a:cubicBezTo>
                    <a:pt x="99" y="157"/>
                    <a:pt x="99" y="157"/>
                    <a:pt x="99" y="157"/>
                  </a:cubicBezTo>
                  <a:cubicBezTo>
                    <a:pt x="81" y="157"/>
                    <a:pt x="81" y="157"/>
                    <a:pt x="81" y="157"/>
                  </a:cubicBezTo>
                  <a:cubicBezTo>
                    <a:pt x="81" y="152"/>
                    <a:pt x="81" y="152"/>
                    <a:pt x="81" y="152"/>
                  </a:cubicBezTo>
                  <a:cubicBezTo>
                    <a:pt x="81" y="147"/>
                    <a:pt x="78" y="143"/>
                    <a:pt x="73" y="141"/>
                  </a:cubicBezTo>
                  <a:cubicBezTo>
                    <a:pt x="66" y="139"/>
                    <a:pt x="59" y="135"/>
                    <a:pt x="53" y="129"/>
                  </a:cubicBezTo>
                  <a:cubicBezTo>
                    <a:pt x="49" y="126"/>
                    <a:pt x="44" y="126"/>
                    <a:pt x="40" y="128"/>
                  </a:cubicBezTo>
                  <a:cubicBezTo>
                    <a:pt x="35" y="131"/>
                    <a:pt x="35" y="131"/>
                    <a:pt x="35" y="131"/>
                  </a:cubicBezTo>
                  <a:cubicBezTo>
                    <a:pt x="26" y="115"/>
                    <a:pt x="26" y="115"/>
                    <a:pt x="26" y="115"/>
                  </a:cubicBezTo>
                  <a:cubicBezTo>
                    <a:pt x="31" y="113"/>
                    <a:pt x="31" y="113"/>
                    <a:pt x="31" y="113"/>
                  </a:cubicBezTo>
                  <a:cubicBezTo>
                    <a:pt x="35" y="110"/>
                    <a:pt x="37" y="106"/>
                    <a:pt x="36" y="101"/>
                  </a:cubicBezTo>
                  <a:close/>
                  <a:moveTo>
                    <a:pt x="36" y="101"/>
                  </a:moveTo>
                  <a:cubicBezTo>
                    <a:pt x="36" y="101"/>
                    <a:pt x="36" y="101"/>
                    <a:pt x="36" y="101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0" name="Google Shape;1060;p34"/>
            <p:cNvSpPr/>
            <p:nvPr/>
          </p:nvSpPr>
          <p:spPr>
            <a:xfrm>
              <a:off x="1084263" y="5426075"/>
              <a:ext cx="107950" cy="107950"/>
            </a:xfrm>
            <a:custGeom>
              <a:rect b="b" l="l" r="r" t="t"/>
              <a:pathLst>
                <a:path extrusionOk="0" h="64" w="64">
                  <a:moveTo>
                    <a:pt x="32" y="64"/>
                  </a:moveTo>
                  <a:cubicBezTo>
                    <a:pt x="49" y="64"/>
                    <a:pt x="64" y="50"/>
                    <a:pt x="64" y="32"/>
                  </a:cubicBezTo>
                  <a:cubicBezTo>
                    <a:pt x="64" y="14"/>
                    <a:pt x="49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50"/>
                    <a:pt x="14" y="64"/>
                    <a:pt x="32" y="64"/>
                  </a:cubicBezTo>
                  <a:close/>
                  <a:moveTo>
                    <a:pt x="32" y="21"/>
                  </a:moveTo>
                  <a:cubicBezTo>
                    <a:pt x="38" y="21"/>
                    <a:pt x="42" y="26"/>
                    <a:pt x="42" y="32"/>
                  </a:cubicBezTo>
                  <a:cubicBezTo>
                    <a:pt x="42" y="38"/>
                    <a:pt x="38" y="43"/>
                    <a:pt x="32" y="43"/>
                  </a:cubicBezTo>
                  <a:cubicBezTo>
                    <a:pt x="26" y="43"/>
                    <a:pt x="21" y="38"/>
                    <a:pt x="21" y="32"/>
                  </a:cubicBezTo>
                  <a:cubicBezTo>
                    <a:pt x="21" y="26"/>
                    <a:pt x="26" y="21"/>
                    <a:pt x="32" y="21"/>
                  </a:cubicBezTo>
                  <a:close/>
                  <a:moveTo>
                    <a:pt x="32" y="21"/>
                  </a:moveTo>
                  <a:cubicBezTo>
                    <a:pt x="32" y="21"/>
                    <a:pt x="32" y="21"/>
                    <a:pt x="32" y="21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1" name="Google Shape;1061;p34"/>
            <p:cNvSpPr/>
            <p:nvPr/>
          </p:nvSpPr>
          <p:spPr>
            <a:xfrm>
              <a:off x="746125" y="5257800"/>
              <a:ext cx="614363" cy="615950"/>
            </a:xfrm>
            <a:custGeom>
              <a:rect b="b" l="l" r="r" t="t"/>
              <a:pathLst>
                <a:path extrusionOk="0" h="367" w="367">
                  <a:moveTo>
                    <a:pt x="234" y="264"/>
                  </a:moveTo>
                  <a:cubicBezTo>
                    <a:pt x="307" y="264"/>
                    <a:pt x="367" y="205"/>
                    <a:pt x="367" y="132"/>
                  </a:cubicBezTo>
                  <a:cubicBezTo>
                    <a:pt x="367" y="59"/>
                    <a:pt x="307" y="0"/>
                    <a:pt x="234" y="0"/>
                  </a:cubicBezTo>
                  <a:cubicBezTo>
                    <a:pt x="162" y="0"/>
                    <a:pt x="102" y="59"/>
                    <a:pt x="102" y="132"/>
                  </a:cubicBezTo>
                  <a:cubicBezTo>
                    <a:pt x="102" y="165"/>
                    <a:pt x="114" y="195"/>
                    <a:pt x="134" y="218"/>
                  </a:cubicBezTo>
                  <a:cubicBezTo>
                    <a:pt x="4" y="347"/>
                    <a:pt x="4" y="347"/>
                    <a:pt x="4" y="347"/>
                  </a:cubicBezTo>
                  <a:cubicBezTo>
                    <a:pt x="0" y="352"/>
                    <a:pt x="0" y="358"/>
                    <a:pt x="4" y="363"/>
                  </a:cubicBezTo>
                  <a:cubicBezTo>
                    <a:pt x="8" y="367"/>
                    <a:pt x="15" y="367"/>
                    <a:pt x="19" y="363"/>
                  </a:cubicBezTo>
                  <a:cubicBezTo>
                    <a:pt x="149" y="233"/>
                    <a:pt x="149" y="233"/>
                    <a:pt x="149" y="233"/>
                  </a:cubicBezTo>
                  <a:cubicBezTo>
                    <a:pt x="172" y="252"/>
                    <a:pt x="202" y="264"/>
                    <a:pt x="234" y="264"/>
                  </a:cubicBezTo>
                  <a:close/>
                  <a:moveTo>
                    <a:pt x="124" y="132"/>
                  </a:moveTo>
                  <a:cubicBezTo>
                    <a:pt x="124" y="71"/>
                    <a:pt x="173" y="21"/>
                    <a:pt x="234" y="21"/>
                  </a:cubicBezTo>
                  <a:cubicBezTo>
                    <a:pt x="295" y="21"/>
                    <a:pt x="345" y="71"/>
                    <a:pt x="345" y="132"/>
                  </a:cubicBezTo>
                  <a:cubicBezTo>
                    <a:pt x="345" y="193"/>
                    <a:pt x="295" y="243"/>
                    <a:pt x="234" y="243"/>
                  </a:cubicBezTo>
                  <a:cubicBezTo>
                    <a:pt x="173" y="243"/>
                    <a:pt x="124" y="193"/>
                    <a:pt x="124" y="132"/>
                  </a:cubicBezTo>
                  <a:close/>
                  <a:moveTo>
                    <a:pt x="124" y="132"/>
                  </a:moveTo>
                  <a:cubicBezTo>
                    <a:pt x="124" y="132"/>
                    <a:pt x="124" y="132"/>
                    <a:pt x="124" y="132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2" name="Google Shape;1062;p34"/>
            <p:cNvSpPr/>
            <p:nvPr/>
          </p:nvSpPr>
          <p:spPr>
            <a:xfrm>
              <a:off x="965200" y="5716588"/>
              <a:ext cx="395288" cy="82550"/>
            </a:xfrm>
            <a:custGeom>
              <a:rect b="b" l="l" r="r" t="t"/>
              <a:pathLst>
                <a:path extrusionOk="0" h="50" w="236">
                  <a:moveTo>
                    <a:pt x="225" y="14"/>
                  </a:moveTo>
                  <a:cubicBezTo>
                    <a:pt x="64" y="14"/>
                    <a:pt x="64" y="14"/>
                    <a:pt x="64" y="14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64" y="5"/>
                    <a:pt x="59" y="0"/>
                    <a:pt x="53" y="0"/>
                  </a:cubicBezTo>
                  <a:cubicBezTo>
                    <a:pt x="48" y="0"/>
                    <a:pt x="43" y="5"/>
                    <a:pt x="43" y="11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5" y="14"/>
                    <a:pt x="0" y="19"/>
                    <a:pt x="0" y="25"/>
                  </a:cubicBezTo>
                  <a:cubicBezTo>
                    <a:pt x="0" y="31"/>
                    <a:pt x="5" y="36"/>
                    <a:pt x="11" y="36"/>
                  </a:cubicBezTo>
                  <a:cubicBezTo>
                    <a:pt x="43" y="36"/>
                    <a:pt x="43" y="36"/>
                    <a:pt x="43" y="36"/>
                  </a:cubicBezTo>
                  <a:cubicBezTo>
                    <a:pt x="43" y="39"/>
                    <a:pt x="43" y="39"/>
                    <a:pt x="43" y="39"/>
                  </a:cubicBezTo>
                  <a:cubicBezTo>
                    <a:pt x="43" y="45"/>
                    <a:pt x="48" y="50"/>
                    <a:pt x="53" y="50"/>
                  </a:cubicBezTo>
                  <a:cubicBezTo>
                    <a:pt x="59" y="50"/>
                    <a:pt x="64" y="45"/>
                    <a:pt x="64" y="39"/>
                  </a:cubicBezTo>
                  <a:cubicBezTo>
                    <a:pt x="64" y="36"/>
                    <a:pt x="64" y="36"/>
                    <a:pt x="64" y="36"/>
                  </a:cubicBezTo>
                  <a:cubicBezTo>
                    <a:pt x="225" y="36"/>
                    <a:pt x="225" y="36"/>
                    <a:pt x="225" y="36"/>
                  </a:cubicBezTo>
                  <a:cubicBezTo>
                    <a:pt x="231" y="36"/>
                    <a:pt x="236" y="31"/>
                    <a:pt x="236" y="25"/>
                  </a:cubicBezTo>
                  <a:cubicBezTo>
                    <a:pt x="236" y="19"/>
                    <a:pt x="231" y="14"/>
                    <a:pt x="225" y="14"/>
                  </a:cubicBezTo>
                  <a:close/>
                  <a:moveTo>
                    <a:pt x="225" y="14"/>
                  </a:moveTo>
                  <a:cubicBezTo>
                    <a:pt x="225" y="14"/>
                    <a:pt x="225" y="14"/>
                    <a:pt x="225" y="14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3" name="Google Shape;1063;p34"/>
            <p:cNvSpPr/>
            <p:nvPr/>
          </p:nvSpPr>
          <p:spPr>
            <a:xfrm>
              <a:off x="965200" y="5788025"/>
              <a:ext cx="395288" cy="84138"/>
            </a:xfrm>
            <a:custGeom>
              <a:rect b="b" l="l" r="r" t="t"/>
              <a:pathLst>
                <a:path extrusionOk="0" h="50" w="236">
                  <a:moveTo>
                    <a:pt x="225" y="14"/>
                  </a:moveTo>
                  <a:cubicBezTo>
                    <a:pt x="193" y="14"/>
                    <a:pt x="193" y="14"/>
                    <a:pt x="193" y="14"/>
                  </a:cubicBezTo>
                  <a:cubicBezTo>
                    <a:pt x="193" y="10"/>
                    <a:pt x="193" y="10"/>
                    <a:pt x="193" y="10"/>
                  </a:cubicBezTo>
                  <a:cubicBezTo>
                    <a:pt x="193" y="4"/>
                    <a:pt x="188" y="0"/>
                    <a:pt x="182" y="0"/>
                  </a:cubicBezTo>
                  <a:cubicBezTo>
                    <a:pt x="176" y="0"/>
                    <a:pt x="171" y="4"/>
                    <a:pt x="171" y="10"/>
                  </a:cubicBezTo>
                  <a:cubicBezTo>
                    <a:pt x="171" y="14"/>
                    <a:pt x="171" y="14"/>
                    <a:pt x="171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5" y="14"/>
                    <a:pt x="0" y="19"/>
                    <a:pt x="0" y="25"/>
                  </a:cubicBezTo>
                  <a:cubicBezTo>
                    <a:pt x="0" y="31"/>
                    <a:pt x="5" y="35"/>
                    <a:pt x="11" y="35"/>
                  </a:cubicBezTo>
                  <a:cubicBezTo>
                    <a:pt x="171" y="35"/>
                    <a:pt x="171" y="35"/>
                    <a:pt x="171" y="35"/>
                  </a:cubicBezTo>
                  <a:cubicBezTo>
                    <a:pt x="171" y="39"/>
                    <a:pt x="171" y="39"/>
                    <a:pt x="171" y="39"/>
                  </a:cubicBezTo>
                  <a:cubicBezTo>
                    <a:pt x="171" y="45"/>
                    <a:pt x="176" y="50"/>
                    <a:pt x="182" y="50"/>
                  </a:cubicBezTo>
                  <a:cubicBezTo>
                    <a:pt x="188" y="50"/>
                    <a:pt x="193" y="45"/>
                    <a:pt x="193" y="39"/>
                  </a:cubicBezTo>
                  <a:cubicBezTo>
                    <a:pt x="193" y="35"/>
                    <a:pt x="193" y="35"/>
                    <a:pt x="193" y="35"/>
                  </a:cubicBezTo>
                  <a:cubicBezTo>
                    <a:pt x="225" y="35"/>
                    <a:pt x="225" y="35"/>
                    <a:pt x="225" y="35"/>
                  </a:cubicBezTo>
                  <a:cubicBezTo>
                    <a:pt x="231" y="35"/>
                    <a:pt x="236" y="31"/>
                    <a:pt x="236" y="25"/>
                  </a:cubicBezTo>
                  <a:cubicBezTo>
                    <a:pt x="236" y="19"/>
                    <a:pt x="231" y="14"/>
                    <a:pt x="225" y="14"/>
                  </a:cubicBezTo>
                  <a:close/>
                  <a:moveTo>
                    <a:pt x="225" y="14"/>
                  </a:moveTo>
                  <a:cubicBezTo>
                    <a:pt x="225" y="14"/>
                    <a:pt x="225" y="14"/>
                    <a:pt x="225" y="14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64" name="Google Shape;1064;p34"/>
          <p:cNvSpPr/>
          <p:nvPr/>
        </p:nvSpPr>
        <p:spPr>
          <a:xfrm>
            <a:off x="1694164" y="4077115"/>
            <a:ext cx="434646" cy="435771"/>
          </a:xfrm>
          <a:custGeom>
            <a:rect b="b" l="l" r="r" t="t"/>
            <a:pathLst>
              <a:path extrusionOk="0" h="366" w="366">
                <a:moveTo>
                  <a:pt x="327" y="0"/>
                </a:moveTo>
                <a:cubicBezTo>
                  <a:pt x="40" y="0"/>
                  <a:pt x="40" y="0"/>
                  <a:pt x="40" y="0"/>
                </a:cubicBezTo>
                <a:cubicBezTo>
                  <a:pt x="18" y="0"/>
                  <a:pt x="0" y="18"/>
                  <a:pt x="0" y="39"/>
                </a:cubicBezTo>
                <a:cubicBezTo>
                  <a:pt x="0" y="269"/>
                  <a:pt x="0" y="269"/>
                  <a:pt x="0" y="269"/>
                </a:cubicBezTo>
                <a:cubicBezTo>
                  <a:pt x="0" y="291"/>
                  <a:pt x="18" y="309"/>
                  <a:pt x="40" y="309"/>
                </a:cubicBezTo>
                <a:cubicBezTo>
                  <a:pt x="137" y="309"/>
                  <a:pt x="137" y="309"/>
                  <a:pt x="137" y="309"/>
                </a:cubicBezTo>
                <a:cubicBezTo>
                  <a:pt x="137" y="319"/>
                  <a:pt x="137" y="319"/>
                  <a:pt x="137" y="319"/>
                </a:cubicBezTo>
                <a:cubicBezTo>
                  <a:pt x="137" y="345"/>
                  <a:pt x="158" y="366"/>
                  <a:pt x="183" y="366"/>
                </a:cubicBezTo>
                <a:cubicBezTo>
                  <a:pt x="209" y="366"/>
                  <a:pt x="230" y="345"/>
                  <a:pt x="230" y="319"/>
                </a:cubicBezTo>
                <a:cubicBezTo>
                  <a:pt x="230" y="309"/>
                  <a:pt x="230" y="309"/>
                  <a:pt x="230" y="309"/>
                </a:cubicBezTo>
                <a:cubicBezTo>
                  <a:pt x="327" y="309"/>
                  <a:pt x="327" y="309"/>
                  <a:pt x="327" y="309"/>
                </a:cubicBezTo>
                <a:cubicBezTo>
                  <a:pt x="349" y="309"/>
                  <a:pt x="366" y="291"/>
                  <a:pt x="366" y="269"/>
                </a:cubicBezTo>
                <a:cubicBezTo>
                  <a:pt x="366" y="39"/>
                  <a:pt x="366" y="39"/>
                  <a:pt x="366" y="39"/>
                </a:cubicBezTo>
                <a:cubicBezTo>
                  <a:pt x="366" y="18"/>
                  <a:pt x="349" y="0"/>
                  <a:pt x="327" y="0"/>
                </a:cubicBezTo>
                <a:close/>
                <a:moveTo>
                  <a:pt x="22" y="39"/>
                </a:moveTo>
                <a:cubicBezTo>
                  <a:pt x="22" y="29"/>
                  <a:pt x="30" y="21"/>
                  <a:pt x="40" y="21"/>
                </a:cubicBezTo>
                <a:cubicBezTo>
                  <a:pt x="259" y="21"/>
                  <a:pt x="259" y="21"/>
                  <a:pt x="259" y="21"/>
                </a:cubicBezTo>
                <a:cubicBezTo>
                  <a:pt x="259" y="57"/>
                  <a:pt x="259" y="57"/>
                  <a:pt x="259" y="57"/>
                </a:cubicBezTo>
                <a:cubicBezTo>
                  <a:pt x="22" y="57"/>
                  <a:pt x="22" y="57"/>
                  <a:pt x="22" y="57"/>
                </a:cubicBezTo>
                <a:lnTo>
                  <a:pt x="22" y="39"/>
                </a:lnTo>
                <a:close/>
                <a:moveTo>
                  <a:pt x="183" y="344"/>
                </a:moveTo>
                <a:cubicBezTo>
                  <a:pt x="171" y="344"/>
                  <a:pt x="160" y="335"/>
                  <a:pt x="159" y="323"/>
                </a:cubicBezTo>
                <a:cubicBezTo>
                  <a:pt x="208" y="323"/>
                  <a:pt x="208" y="323"/>
                  <a:pt x="208" y="323"/>
                </a:cubicBezTo>
                <a:cubicBezTo>
                  <a:pt x="206" y="335"/>
                  <a:pt x="196" y="344"/>
                  <a:pt x="183" y="344"/>
                </a:cubicBezTo>
                <a:close/>
                <a:moveTo>
                  <a:pt x="173" y="216"/>
                </a:moveTo>
                <a:cubicBezTo>
                  <a:pt x="162" y="216"/>
                  <a:pt x="162" y="216"/>
                  <a:pt x="162" y="216"/>
                </a:cubicBezTo>
                <a:cubicBezTo>
                  <a:pt x="156" y="216"/>
                  <a:pt x="151" y="211"/>
                  <a:pt x="151" y="205"/>
                </a:cubicBezTo>
                <a:cubicBezTo>
                  <a:pt x="151" y="199"/>
                  <a:pt x="156" y="194"/>
                  <a:pt x="162" y="194"/>
                </a:cubicBezTo>
                <a:cubicBezTo>
                  <a:pt x="168" y="194"/>
                  <a:pt x="173" y="199"/>
                  <a:pt x="173" y="205"/>
                </a:cubicBezTo>
                <a:lnTo>
                  <a:pt x="173" y="216"/>
                </a:lnTo>
                <a:close/>
                <a:moveTo>
                  <a:pt x="208" y="301"/>
                </a:moveTo>
                <a:cubicBezTo>
                  <a:pt x="194" y="301"/>
                  <a:pt x="194" y="301"/>
                  <a:pt x="194" y="301"/>
                </a:cubicBezTo>
                <a:cubicBezTo>
                  <a:pt x="194" y="237"/>
                  <a:pt x="194" y="237"/>
                  <a:pt x="194" y="237"/>
                </a:cubicBezTo>
                <a:cubicBezTo>
                  <a:pt x="205" y="237"/>
                  <a:pt x="205" y="237"/>
                  <a:pt x="205" y="237"/>
                </a:cubicBezTo>
                <a:cubicBezTo>
                  <a:pt x="222" y="237"/>
                  <a:pt x="237" y="223"/>
                  <a:pt x="237" y="205"/>
                </a:cubicBezTo>
                <a:cubicBezTo>
                  <a:pt x="237" y="187"/>
                  <a:pt x="222" y="173"/>
                  <a:pt x="205" y="173"/>
                </a:cubicBezTo>
                <a:cubicBezTo>
                  <a:pt x="197" y="173"/>
                  <a:pt x="189" y="176"/>
                  <a:pt x="183" y="181"/>
                </a:cubicBezTo>
                <a:cubicBezTo>
                  <a:pt x="178" y="176"/>
                  <a:pt x="170" y="173"/>
                  <a:pt x="162" y="173"/>
                </a:cubicBezTo>
                <a:cubicBezTo>
                  <a:pt x="144" y="173"/>
                  <a:pt x="130" y="187"/>
                  <a:pt x="130" y="205"/>
                </a:cubicBezTo>
                <a:cubicBezTo>
                  <a:pt x="130" y="223"/>
                  <a:pt x="144" y="237"/>
                  <a:pt x="162" y="237"/>
                </a:cubicBezTo>
                <a:cubicBezTo>
                  <a:pt x="173" y="237"/>
                  <a:pt x="173" y="237"/>
                  <a:pt x="173" y="237"/>
                </a:cubicBezTo>
                <a:cubicBezTo>
                  <a:pt x="173" y="301"/>
                  <a:pt x="173" y="301"/>
                  <a:pt x="173" y="301"/>
                </a:cubicBezTo>
                <a:cubicBezTo>
                  <a:pt x="158" y="301"/>
                  <a:pt x="158" y="301"/>
                  <a:pt x="158" y="301"/>
                </a:cubicBezTo>
                <a:cubicBezTo>
                  <a:pt x="158" y="284"/>
                  <a:pt x="150" y="267"/>
                  <a:pt x="136" y="256"/>
                </a:cubicBezTo>
                <a:cubicBezTo>
                  <a:pt x="118" y="241"/>
                  <a:pt x="108" y="220"/>
                  <a:pt x="108" y="198"/>
                </a:cubicBezTo>
                <a:cubicBezTo>
                  <a:pt x="108" y="156"/>
                  <a:pt x="142" y="123"/>
                  <a:pt x="183" y="123"/>
                </a:cubicBezTo>
                <a:cubicBezTo>
                  <a:pt x="225" y="123"/>
                  <a:pt x="258" y="156"/>
                  <a:pt x="258" y="198"/>
                </a:cubicBezTo>
                <a:cubicBezTo>
                  <a:pt x="258" y="220"/>
                  <a:pt x="248" y="241"/>
                  <a:pt x="231" y="256"/>
                </a:cubicBezTo>
                <a:cubicBezTo>
                  <a:pt x="217" y="267"/>
                  <a:pt x="209" y="284"/>
                  <a:pt x="208" y="301"/>
                </a:cubicBezTo>
                <a:close/>
                <a:moveTo>
                  <a:pt x="194" y="216"/>
                </a:moveTo>
                <a:cubicBezTo>
                  <a:pt x="194" y="205"/>
                  <a:pt x="194" y="205"/>
                  <a:pt x="194" y="205"/>
                </a:cubicBezTo>
                <a:cubicBezTo>
                  <a:pt x="194" y="199"/>
                  <a:pt x="199" y="194"/>
                  <a:pt x="205" y="194"/>
                </a:cubicBezTo>
                <a:cubicBezTo>
                  <a:pt x="211" y="194"/>
                  <a:pt x="215" y="199"/>
                  <a:pt x="215" y="205"/>
                </a:cubicBezTo>
                <a:cubicBezTo>
                  <a:pt x="215" y="211"/>
                  <a:pt x="211" y="216"/>
                  <a:pt x="205" y="216"/>
                </a:cubicBezTo>
                <a:lnTo>
                  <a:pt x="194" y="216"/>
                </a:lnTo>
                <a:close/>
                <a:moveTo>
                  <a:pt x="345" y="269"/>
                </a:moveTo>
                <a:cubicBezTo>
                  <a:pt x="345" y="279"/>
                  <a:pt x="337" y="287"/>
                  <a:pt x="327" y="287"/>
                </a:cubicBezTo>
                <a:cubicBezTo>
                  <a:pt x="233" y="287"/>
                  <a:pt x="233" y="287"/>
                  <a:pt x="233" y="287"/>
                </a:cubicBezTo>
                <a:cubicBezTo>
                  <a:pt x="236" y="281"/>
                  <a:pt x="240" y="276"/>
                  <a:pt x="245" y="272"/>
                </a:cubicBezTo>
                <a:cubicBezTo>
                  <a:pt x="267" y="254"/>
                  <a:pt x="280" y="227"/>
                  <a:pt x="280" y="198"/>
                </a:cubicBezTo>
                <a:cubicBezTo>
                  <a:pt x="280" y="145"/>
                  <a:pt x="236" y="101"/>
                  <a:pt x="183" y="101"/>
                </a:cubicBezTo>
                <a:cubicBezTo>
                  <a:pt x="130" y="101"/>
                  <a:pt x="87" y="145"/>
                  <a:pt x="87" y="198"/>
                </a:cubicBezTo>
                <a:cubicBezTo>
                  <a:pt x="87" y="227"/>
                  <a:pt x="100" y="254"/>
                  <a:pt x="122" y="272"/>
                </a:cubicBezTo>
                <a:cubicBezTo>
                  <a:pt x="127" y="276"/>
                  <a:pt x="131" y="281"/>
                  <a:pt x="134" y="287"/>
                </a:cubicBezTo>
                <a:cubicBezTo>
                  <a:pt x="40" y="287"/>
                  <a:pt x="40" y="287"/>
                  <a:pt x="40" y="287"/>
                </a:cubicBezTo>
                <a:cubicBezTo>
                  <a:pt x="30" y="287"/>
                  <a:pt x="22" y="279"/>
                  <a:pt x="22" y="269"/>
                </a:cubicBezTo>
                <a:cubicBezTo>
                  <a:pt x="22" y="79"/>
                  <a:pt x="22" y="79"/>
                  <a:pt x="22" y="79"/>
                </a:cubicBezTo>
                <a:cubicBezTo>
                  <a:pt x="345" y="79"/>
                  <a:pt x="345" y="79"/>
                  <a:pt x="345" y="79"/>
                </a:cubicBezTo>
                <a:lnTo>
                  <a:pt x="345" y="269"/>
                </a:lnTo>
                <a:close/>
                <a:moveTo>
                  <a:pt x="345" y="57"/>
                </a:moveTo>
                <a:cubicBezTo>
                  <a:pt x="280" y="57"/>
                  <a:pt x="280" y="57"/>
                  <a:pt x="280" y="57"/>
                </a:cubicBezTo>
                <a:cubicBezTo>
                  <a:pt x="280" y="21"/>
                  <a:pt x="280" y="21"/>
                  <a:pt x="280" y="21"/>
                </a:cubicBezTo>
                <a:cubicBezTo>
                  <a:pt x="327" y="21"/>
                  <a:pt x="327" y="21"/>
                  <a:pt x="327" y="21"/>
                </a:cubicBezTo>
                <a:cubicBezTo>
                  <a:pt x="337" y="21"/>
                  <a:pt x="345" y="29"/>
                  <a:pt x="345" y="39"/>
                </a:cubicBezTo>
                <a:lnTo>
                  <a:pt x="345" y="57"/>
                </a:lnTo>
                <a:close/>
                <a:moveTo>
                  <a:pt x="345" y="57"/>
                </a:moveTo>
                <a:cubicBezTo>
                  <a:pt x="345" y="57"/>
                  <a:pt x="345" y="57"/>
                  <a:pt x="345" y="57"/>
                </a:cubicBezTo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65" name="Google Shape;1065;p34"/>
          <p:cNvGrpSpPr/>
          <p:nvPr/>
        </p:nvGrpSpPr>
        <p:grpSpPr>
          <a:xfrm>
            <a:off x="2462382" y="4077610"/>
            <a:ext cx="434702" cy="435829"/>
            <a:chOff x="2911475" y="5257800"/>
            <a:chExt cx="612775" cy="614363"/>
          </a:xfrm>
        </p:grpSpPr>
        <p:sp>
          <p:nvSpPr>
            <p:cNvPr id="1066" name="Google Shape;1066;p34"/>
            <p:cNvSpPr/>
            <p:nvPr/>
          </p:nvSpPr>
          <p:spPr>
            <a:xfrm>
              <a:off x="2911475" y="5257800"/>
              <a:ext cx="612775" cy="614363"/>
            </a:xfrm>
            <a:custGeom>
              <a:rect b="b" l="l" r="r" t="t"/>
              <a:pathLst>
                <a:path extrusionOk="0" h="366" w="366">
                  <a:moveTo>
                    <a:pt x="355" y="136"/>
                  </a:moveTo>
                  <a:cubicBezTo>
                    <a:pt x="337" y="136"/>
                    <a:pt x="337" y="136"/>
                    <a:pt x="337" y="136"/>
                  </a:cubicBezTo>
                  <a:cubicBezTo>
                    <a:pt x="334" y="126"/>
                    <a:pt x="330" y="116"/>
                    <a:pt x="324" y="107"/>
                  </a:cubicBezTo>
                  <a:cubicBezTo>
                    <a:pt x="338" y="94"/>
                    <a:pt x="338" y="94"/>
                    <a:pt x="338" y="94"/>
                  </a:cubicBezTo>
                  <a:cubicBezTo>
                    <a:pt x="342" y="90"/>
                    <a:pt x="342" y="83"/>
                    <a:pt x="338" y="79"/>
                  </a:cubicBezTo>
                  <a:cubicBezTo>
                    <a:pt x="287" y="28"/>
                    <a:pt x="287" y="28"/>
                    <a:pt x="287" y="28"/>
                  </a:cubicBezTo>
                  <a:cubicBezTo>
                    <a:pt x="285" y="26"/>
                    <a:pt x="282" y="25"/>
                    <a:pt x="279" y="25"/>
                  </a:cubicBezTo>
                  <a:cubicBezTo>
                    <a:pt x="277" y="25"/>
                    <a:pt x="274" y="26"/>
                    <a:pt x="272" y="28"/>
                  </a:cubicBezTo>
                  <a:cubicBezTo>
                    <a:pt x="259" y="41"/>
                    <a:pt x="259" y="41"/>
                    <a:pt x="259" y="41"/>
                  </a:cubicBezTo>
                  <a:cubicBezTo>
                    <a:pt x="249" y="36"/>
                    <a:pt x="240" y="32"/>
                    <a:pt x="229" y="29"/>
                  </a:cubicBezTo>
                  <a:cubicBezTo>
                    <a:pt x="229" y="11"/>
                    <a:pt x="229" y="11"/>
                    <a:pt x="229" y="11"/>
                  </a:cubicBezTo>
                  <a:cubicBezTo>
                    <a:pt x="229" y="5"/>
                    <a:pt x="225" y="0"/>
                    <a:pt x="219" y="0"/>
                  </a:cubicBezTo>
                  <a:cubicBezTo>
                    <a:pt x="147" y="0"/>
                    <a:pt x="147" y="0"/>
                    <a:pt x="147" y="0"/>
                  </a:cubicBezTo>
                  <a:cubicBezTo>
                    <a:pt x="141" y="0"/>
                    <a:pt x="137" y="5"/>
                    <a:pt x="137" y="11"/>
                  </a:cubicBezTo>
                  <a:cubicBezTo>
                    <a:pt x="137" y="29"/>
                    <a:pt x="137" y="29"/>
                    <a:pt x="137" y="29"/>
                  </a:cubicBezTo>
                  <a:cubicBezTo>
                    <a:pt x="126" y="32"/>
                    <a:pt x="116" y="36"/>
                    <a:pt x="107" y="41"/>
                  </a:cubicBezTo>
                  <a:cubicBezTo>
                    <a:pt x="94" y="28"/>
                    <a:pt x="94" y="28"/>
                    <a:pt x="94" y="28"/>
                  </a:cubicBezTo>
                  <a:cubicBezTo>
                    <a:pt x="92" y="26"/>
                    <a:pt x="89" y="25"/>
                    <a:pt x="86" y="25"/>
                  </a:cubicBezTo>
                  <a:cubicBezTo>
                    <a:pt x="84" y="25"/>
                    <a:pt x="81" y="26"/>
                    <a:pt x="79" y="28"/>
                  </a:cubicBezTo>
                  <a:cubicBezTo>
                    <a:pt x="28" y="79"/>
                    <a:pt x="28" y="79"/>
                    <a:pt x="28" y="79"/>
                  </a:cubicBezTo>
                  <a:cubicBezTo>
                    <a:pt x="24" y="83"/>
                    <a:pt x="24" y="90"/>
                    <a:pt x="28" y="94"/>
                  </a:cubicBezTo>
                  <a:cubicBezTo>
                    <a:pt x="41" y="107"/>
                    <a:pt x="41" y="107"/>
                    <a:pt x="41" y="107"/>
                  </a:cubicBezTo>
                  <a:cubicBezTo>
                    <a:pt x="36" y="116"/>
                    <a:pt x="32" y="126"/>
                    <a:pt x="29" y="136"/>
                  </a:cubicBezTo>
                  <a:cubicBezTo>
                    <a:pt x="11" y="136"/>
                    <a:pt x="11" y="136"/>
                    <a:pt x="11" y="136"/>
                  </a:cubicBezTo>
                  <a:cubicBezTo>
                    <a:pt x="5" y="136"/>
                    <a:pt x="0" y="141"/>
                    <a:pt x="0" y="147"/>
                  </a:cubicBezTo>
                  <a:cubicBezTo>
                    <a:pt x="0" y="219"/>
                    <a:pt x="0" y="219"/>
                    <a:pt x="0" y="219"/>
                  </a:cubicBezTo>
                  <a:cubicBezTo>
                    <a:pt x="0" y="224"/>
                    <a:pt x="5" y="229"/>
                    <a:pt x="11" y="229"/>
                  </a:cubicBezTo>
                  <a:cubicBezTo>
                    <a:pt x="29" y="229"/>
                    <a:pt x="29" y="229"/>
                    <a:pt x="29" y="229"/>
                  </a:cubicBezTo>
                  <a:cubicBezTo>
                    <a:pt x="32" y="239"/>
                    <a:pt x="36" y="249"/>
                    <a:pt x="41" y="259"/>
                  </a:cubicBezTo>
                  <a:cubicBezTo>
                    <a:pt x="28" y="272"/>
                    <a:pt x="28" y="272"/>
                    <a:pt x="28" y="272"/>
                  </a:cubicBezTo>
                  <a:cubicBezTo>
                    <a:pt x="24" y="276"/>
                    <a:pt x="24" y="283"/>
                    <a:pt x="28" y="287"/>
                  </a:cubicBezTo>
                  <a:cubicBezTo>
                    <a:pt x="79" y="337"/>
                    <a:pt x="79" y="337"/>
                    <a:pt x="79" y="337"/>
                  </a:cubicBezTo>
                  <a:cubicBezTo>
                    <a:pt x="81" y="339"/>
                    <a:pt x="84" y="341"/>
                    <a:pt x="86" y="341"/>
                  </a:cubicBezTo>
                  <a:cubicBezTo>
                    <a:pt x="89" y="341"/>
                    <a:pt x="92" y="339"/>
                    <a:pt x="94" y="337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16" y="329"/>
                    <a:pt x="126" y="333"/>
                    <a:pt x="137" y="337"/>
                  </a:cubicBezTo>
                  <a:cubicBezTo>
                    <a:pt x="137" y="355"/>
                    <a:pt x="137" y="355"/>
                    <a:pt x="137" y="355"/>
                  </a:cubicBezTo>
                  <a:cubicBezTo>
                    <a:pt x="137" y="361"/>
                    <a:pt x="141" y="366"/>
                    <a:pt x="147" y="366"/>
                  </a:cubicBezTo>
                  <a:cubicBezTo>
                    <a:pt x="219" y="366"/>
                    <a:pt x="219" y="366"/>
                    <a:pt x="219" y="366"/>
                  </a:cubicBezTo>
                  <a:cubicBezTo>
                    <a:pt x="225" y="366"/>
                    <a:pt x="229" y="361"/>
                    <a:pt x="229" y="355"/>
                  </a:cubicBezTo>
                  <a:cubicBezTo>
                    <a:pt x="229" y="337"/>
                    <a:pt x="229" y="337"/>
                    <a:pt x="229" y="337"/>
                  </a:cubicBezTo>
                  <a:cubicBezTo>
                    <a:pt x="240" y="333"/>
                    <a:pt x="249" y="329"/>
                    <a:pt x="259" y="324"/>
                  </a:cubicBezTo>
                  <a:cubicBezTo>
                    <a:pt x="272" y="337"/>
                    <a:pt x="272" y="337"/>
                    <a:pt x="272" y="337"/>
                  </a:cubicBezTo>
                  <a:cubicBezTo>
                    <a:pt x="274" y="339"/>
                    <a:pt x="277" y="341"/>
                    <a:pt x="279" y="341"/>
                  </a:cubicBezTo>
                  <a:cubicBezTo>
                    <a:pt x="282" y="341"/>
                    <a:pt x="285" y="339"/>
                    <a:pt x="287" y="337"/>
                  </a:cubicBezTo>
                  <a:cubicBezTo>
                    <a:pt x="338" y="287"/>
                    <a:pt x="338" y="287"/>
                    <a:pt x="338" y="287"/>
                  </a:cubicBezTo>
                  <a:cubicBezTo>
                    <a:pt x="342" y="283"/>
                    <a:pt x="342" y="276"/>
                    <a:pt x="338" y="272"/>
                  </a:cubicBezTo>
                  <a:cubicBezTo>
                    <a:pt x="324" y="259"/>
                    <a:pt x="324" y="259"/>
                    <a:pt x="324" y="259"/>
                  </a:cubicBezTo>
                  <a:cubicBezTo>
                    <a:pt x="330" y="249"/>
                    <a:pt x="334" y="239"/>
                    <a:pt x="337" y="229"/>
                  </a:cubicBezTo>
                  <a:cubicBezTo>
                    <a:pt x="355" y="229"/>
                    <a:pt x="355" y="229"/>
                    <a:pt x="355" y="229"/>
                  </a:cubicBezTo>
                  <a:cubicBezTo>
                    <a:pt x="361" y="229"/>
                    <a:pt x="366" y="224"/>
                    <a:pt x="366" y="219"/>
                  </a:cubicBezTo>
                  <a:cubicBezTo>
                    <a:pt x="366" y="147"/>
                    <a:pt x="366" y="147"/>
                    <a:pt x="366" y="147"/>
                  </a:cubicBezTo>
                  <a:cubicBezTo>
                    <a:pt x="366" y="141"/>
                    <a:pt x="361" y="136"/>
                    <a:pt x="355" y="136"/>
                  </a:cubicBezTo>
                  <a:close/>
                  <a:moveTo>
                    <a:pt x="344" y="208"/>
                  </a:moveTo>
                  <a:cubicBezTo>
                    <a:pt x="328" y="208"/>
                    <a:pt x="328" y="208"/>
                    <a:pt x="328" y="208"/>
                  </a:cubicBezTo>
                  <a:cubicBezTo>
                    <a:pt x="324" y="208"/>
                    <a:pt x="319" y="211"/>
                    <a:pt x="318" y="216"/>
                  </a:cubicBezTo>
                  <a:cubicBezTo>
                    <a:pt x="315" y="230"/>
                    <a:pt x="309" y="243"/>
                    <a:pt x="302" y="255"/>
                  </a:cubicBezTo>
                  <a:cubicBezTo>
                    <a:pt x="299" y="259"/>
                    <a:pt x="300" y="265"/>
                    <a:pt x="304" y="268"/>
                  </a:cubicBezTo>
                  <a:cubicBezTo>
                    <a:pt x="315" y="279"/>
                    <a:pt x="315" y="279"/>
                    <a:pt x="315" y="279"/>
                  </a:cubicBezTo>
                  <a:cubicBezTo>
                    <a:pt x="279" y="315"/>
                    <a:pt x="279" y="315"/>
                    <a:pt x="279" y="315"/>
                  </a:cubicBezTo>
                  <a:cubicBezTo>
                    <a:pt x="268" y="303"/>
                    <a:pt x="268" y="303"/>
                    <a:pt x="268" y="303"/>
                  </a:cubicBezTo>
                  <a:cubicBezTo>
                    <a:pt x="265" y="300"/>
                    <a:pt x="259" y="299"/>
                    <a:pt x="255" y="302"/>
                  </a:cubicBezTo>
                  <a:cubicBezTo>
                    <a:pt x="243" y="309"/>
                    <a:pt x="230" y="315"/>
                    <a:pt x="216" y="318"/>
                  </a:cubicBezTo>
                  <a:cubicBezTo>
                    <a:pt x="211" y="319"/>
                    <a:pt x="208" y="323"/>
                    <a:pt x="208" y="328"/>
                  </a:cubicBezTo>
                  <a:cubicBezTo>
                    <a:pt x="208" y="344"/>
                    <a:pt x="208" y="344"/>
                    <a:pt x="208" y="344"/>
                  </a:cubicBezTo>
                  <a:cubicBezTo>
                    <a:pt x="158" y="344"/>
                    <a:pt x="158" y="344"/>
                    <a:pt x="158" y="344"/>
                  </a:cubicBezTo>
                  <a:cubicBezTo>
                    <a:pt x="158" y="328"/>
                    <a:pt x="158" y="328"/>
                    <a:pt x="158" y="328"/>
                  </a:cubicBezTo>
                  <a:cubicBezTo>
                    <a:pt x="158" y="323"/>
                    <a:pt x="155" y="319"/>
                    <a:pt x="150" y="318"/>
                  </a:cubicBezTo>
                  <a:cubicBezTo>
                    <a:pt x="136" y="315"/>
                    <a:pt x="123" y="309"/>
                    <a:pt x="111" y="302"/>
                  </a:cubicBezTo>
                  <a:cubicBezTo>
                    <a:pt x="107" y="299"/>
                    <a:pt x="101" y="300"/>
                    <a:pt x="98" y="303"/>
                  </a:cubicBezTo>
                  <a:cubicBezTo>
                    <a:pt x="86" y="315"/>
                    <a:pt x="86" y="315"/>
                    <a:pt x="86" y="315"/>
                  </a:cubicBezTo>
                  <a:cubicBezTo>
                    <a:pt x="51" y="279"/>
                    <a:pt x="51" y="279"/>
                    <a:pt x="51" y="279"/>
                  </a:cubicBezTo>
                  <a:cubicBezTo>
                    <a:pt x="62" y="268"/>
                    <a:pt x="62" y="268"/>
                    <a:pt x="62" y="268"/>
                  </a:cubicBezTo>
                  <a:cubicBezTo>
                    <a:pt x="66" y="265"/>
                    <a:pt x="67" y="259"/>
                    <a:pt x="64" y="255"/>
                  </a:cubicBezTo>
                  <a:cubicBezTo>
                    <a:pt x="57" y="243"/>
                    <a:pt x="51" y="230"/>
                    <a:pt x="48" y="216"/>
                  </a:cubicBezTo>
                  <a:cubicBezTo>
                    <a:pt x="47" y="211"/>
                    <a:pt x="42" y="208"/>
                    <a:pt x="37" y="208"/>
                  </a:cubicBezTo>
                  <a:cubicBezTo>
                    <a:pt x="22" y="208"/>
                    <a:pt x="22" y="208"/>
                    <a:pt x="22" y="208"/>
                  </a:cubicBezTo>
                  <a:cubicBezTo>
                    <a:pt x="22" y="158"/>
                    <a:pt x="22" y="158"/>
                    <a:pt x="22" y="158"/>
                  </a:cubicBezTo>
                  <a:cubicBezTo>
                    <a:pt x="37" y="158"/>
                    <a:pt x="37" y="158"/>
                    <a:pt x="37" y="158"/>
                  </a:cubicBezTo>
                  <a:cubicBezTo>
                    <a:pt x="42" y="158"/>
                    <a:pt x="47" y="154"/>
                    <a:pt x="48" y="150"/>
                  </a:cubicBezTo>
                  <a:cubicBezTo>
                    <a:pt x="51" y="136"/>
                    <a:pt x="57" y="123"/>
                    <a:pt x="64" y="111"/>
                  </a:cubicBezTo>
                  <a:cubicBezTo>
                    <a:pt x="67" y="107"/>
                    <a:pt x="66" y="101"/>
                    <a:pt x="62" y="98"/>
                  </a:cubicBezTo>
                  <a:cubicBezTo>
                    <a:pt x="51" y="86"/>
                    <a:pt x="51" y="86"/>
                    <a:pt x="51" y="86"/>
                  </a:cubicBezTo>
                  <a:cubicBezTo>
                    <a:pt x="86" y="51"/>
                    <a:pt x="86" y="51"/>
                    <a:pt x="86" y="51"/>
                  </a:cubicBezTo>
                  <a:cubicBezTo>
                    <a:pt x="98" y="62"/>
                    <a:pt x="98" y="62"/>
                    <a:pt x="98" y="62"/>
                  </a:cubicBezTo>
                  <a:cubicBezTo>
                    <a:pt x="101" y="66"/>
                    <a:pt x="107" y="66"/>
                    <a:pt x="111" y="64"/>
                  </a:cubicBezTo>
                  <a:cubicBezTo>
                    <a:pt x="123" y="56"/>
                    <a:pt x="136" y="51"/>
                    <a:pt x="150" y="48"/>
                  </a:cubicBezTo>
                  <a:cubicBezTo>
                    <a:pt x="155" y="47"/>
                    <a:pt x="158" y="42"/>
                    <a:pt x="158" y="37"/>
                  </a:cubicBezTo>
                  <a:cubicBezTo>
                    <a:pt x="158" y="21"/>
                    <a:pt x="158" y="21"/>
                    <a:pt x="158" y="21"/>
                  </a:cubicBezTo>
                  <a:cubicBezTo>
                    <a:pt x="208" y="21"/>
                    <a:pt x="208" y="21"/>
                    <a:pt x="208" y="21"/>
                  </a:cubicBezTo>
                  <a:cubicBezTo>
                    <a:pt x="208" y="37"/>
                    <a:pt x="208" y="37"/>
                    <a:pt x="208" y="37"/>
                  </a:cubicBezTo>
                  <a:cubicBezTo>
                    <a:pt x="208" y="42"/>
                    <a:pt x="211" y="47"/>
                    <a:pt x="216" y="48"/>
                  </a:cubicBezTo>
                  <a:cubicBezTo>
                    <a:pt x="230" y="51"/>
                    <a:pt x="243" y="56"/>
                    <a:pt x="255" y="64"/>
                  </a:cubicBezTo>
                  <a:cubicBezTo>
                    <a:pt x="259" y="66"/>
                    <a:pt x="265" y="66"/>
                    <a:pt x="268" y="62"/>
                  </a:cubicBezTo>
                  <a:cubicBezTo>
                    <a:pt x="279" y="51"/>
                    <a:pt x="279" y="51"/>
                    <a:pt x="279" y="51"/>
                  </a:cubicBezTo>
                  <a:cubicBezTo>
                    <a:pt x="315" y="86"/>
                    <a:pt x="315" y="86"/>
                    <a:pt x="315" y="86"/>
                  </a:cubicBezTo>
                  <a:cubicBezTo>
                    <a:pt x="304" y="98"/>
                    <a:pt x="304" y="98"/>
                    <a:pt x="304" y="98"/>
                  </a:cubicBezTo>
                  <a:cubicBezTo>
                    <a:pt x="300" y="101"/>
                    <a:pt x="299" y="107"/>
                    <a:pt x="302" y="111"/>
                  </a:cubicBezTo>
                  <a:cubicBezTo>
                    <a:pt x="309" y="123"/>
                    <a:pt x="315" y="136"/>
                    <a:pt x="318" y="150"/>
                  </a:cubicBezTo>
                  <a:cubicBezTo>
                    <a:pt x="319" y="154"/>
                    <a:pt x="324" y="158"/>
                    <a:pt x="328" y="158"/>
                  </a:cubicBezTo>
                  <a:cubicBezTo>
                    <a:pt x="344" y="158"/>
                    <a:pt x="344" y="158"/>
                    <a:pt x="344" y="158"/>
                  </a:cubicBezTo>
                  <a:lnTo>
                    <a:pt x="344" y="208"/>
                  </a:lnTo>
                  <a:close/>
                  <a:moveTo>
                    <a:pt x="344" y="208"/>
                  </a:moveTo>
                  <a:cubicBezTo>
                    <a:pt x="344" y="208"/>
                    <a:pt x="344" y="208"/>
                    <a:pt x="344" y="208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7" name="Google Shape;1067;p34"/>
            <p:cNvSpPr/>
            <p:nvPr/>
          </p:nvSpPr>
          <p:spPr>
            <a:xfrm>
              <a:off x="3043238" y="5391150"/>
              <a:ext cx="349250" cy="346075"/>
            </a:xfrm>
            <a:custGeom>
              <a:rect b="b" l="l" r="r" t="t"/>
              <a:pathLst>
                <a:path extrusionOk="0" h="207" w="208">
                  <a:moveTo>
                    <a:pt x="168" y="0"/>
                  </a:moveTo>
                  <a:cubicBezTo>
                    <a:pt x="40" y="0"/>
                    <a:pt x="40" y="0"/>
                    <a:pt x="40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190"/>
                    <a:pt x="18" y="207"/>
                    <a:pt x="40" y="207"/>
                  </a:cubicBezTo>
                  <a:cubicBezTo>
                    <a:pt x="168" y="207"/>
                    <a:pt x="168" y="207"/>
                    <a:pt x="168" y="207"/>
                  </a:cubicBezTo>
                  <a:cubicBezTo>
                    <a:pt x="190" y="207"/>
                    <a:pt x="208" y="190"/>
                    <a:pt x="208" y="168"/>
                  </a:cubicBezTo>
                  <a:cubicBezTo>
                    <a:pt x="208" y="40"/>
                    <a:pt x="208" y="40"/>
                    <a:pt x="208" y="40"/>
                  </a:cubicBezTo>
                  <a:cubicBezTo>
                    <a:pt x="208" y="18"/>
                    <a:pt x="190" y="0"/>
                    <a:pt x="168" y="0"/>
                  </a:cubicBezTo>
                  <a:close/>
                  <a:moveTo>
                    <a:pt x="186" y="168"/>
                  </a:moveTo>
                  <a:cubicBezTo>
                    <a:pt x="186" y="178"/>
                    <a:pt x="178" y="186"/>
                    <a:pt x="168" y="186"/>
                  </a:cubicBezTo>
                  <a:cubicBezTo>
                    <a:pt x="40" y="186"/>
                    <a:pt x="40" y="186"/>
                    <a:pt x="40" y="186"/>
                  </a:cubicBezTo>
                  <a:cubicBezTo>
                    <a:pt x="30" y="186"/>
                    <a:pt x="22" y="178"/>
                    <a:pt x="22" y="168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2" y="30"/>
                    <a:pt x="30" y="22"/>
                    <a:pt x="40" y="22"/>
                  </a:cubicBezTo>
                  <a:cubicBezTo>
                    <a:pt x="168" y="22"/>
                    <a:pt x="168" y="22"/>
                    <a:pt x="168" y="22"/>
                  </a:cubicBezTo>
                  <a:cubicBezTo>
                    <a:pt x="178" y="22"/>
                    <a:pt x="186" y="30"/>
                    <a:pt x="186" y="40"/>
                  </a:cubicBezTo>
                  <a:lnTo>
                    <a:pt x="186" y="168"/>
                  </a:lnTo>
                  <a:close/>
                  <a:moveTo>
                    <a:pt x="186" y="168"/>
                  </a:moveTo>
                  <a:cubicBezTo>
                    <a:pt x="186" y="168"/>
                    <a:pt x="186" y="168"/>
                    <a:pt x="186" y="168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8" name="Google Shape;1068;p34"/>
            <p:cNvSpPr/>
            <p:nvPr/>
          </p:nvSpPr>
          <p:spPr>
            <a:xfrm>
              <a:off x="3116263" y="5438775"/>
              <a:ext cx="203200" cy="84138"/>
            </a:xfrm>
            <a:custGeom>
              <a:rect b="b" l="l" r="r" t="t"/>
              <a:pathLst>
                <a:path extrusionOk="0" h="50" w="122">
                  <a:moveTo>
                    <a:pt x="111" y="14"/>
                  </a:moveTo>
                  <a:cubicBezTo>
                    <a:pt x="100" y="14"/>
                    <a:pt x="100" y="14"/>
                    <a:pt x="100" y="14"/>
                  </a:cubicBezTo>
                  <a:cubicBezTo>
                    <a:pt x="100" y="11"/>
                    <a:pt x="100" y="11"/>
                    <a:pt x="100" y="11"/>
                  </a:cubicBezTo>
                  <a:cubicBezTo>
                    <a:pt x="100" y="5"/>
                    <a:pt x="95" y="0"/>
                    <a:pt x="90" y="0"/>
                  </a:cubicBezTo>
                  <a:cubicBezTo>
                    <a:pt x="84" y="0"/>
                    <a:pt x="79" y="5"/>
                    <a:pt x="79" y="11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5" y="14"/>
                    <a:pt x="0" y="19"/>
                    <a:pt x="0" y="25"/>
                  </a:cubicBezTo>
                  <a:cubicBezTo>
                    <a:pt x="0" y="31"/>
                    <a:pt x="5" y="36"/>
                    <a:pt x="11" y="36"/>
                  </a:cubicBezTo>
                  <a:cubicBezTo>
                    <a:pt x="79" y="36"/>
                    <a:pt x="79" y="36"/>
                    <a:pt x="79" y="36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9" y="45"/>
                    <a:pt x="84" y="50"/>
                    <a:pt x="90" y="50"/>
                  </a:cubicBezTo>
                  <a:cubicBezTo>
                    <a:pt x="95" y="50"/>
                    <a:pt x="100" y="45"/>
                    <a:pt x="100" y="39"/>
                  </a:cubicBezTo>
                  <a:cubicBezTo>
                    <a:pt x="100" y="36"/>
                    <a:pt x="100" y="36"/>
                    <a:pt x="100" y="36"/>
                  </a:cubicBezTo>
                  <a:cubicBezTo>
                    <a:pt x="111" y="36"/>
                    <a:pt x="111" y="36"/>
                    <a:pt x="111" y="36"/>
                  </a:cubicBezTo>
                  <a:cubicBezTo>
                    <a:pt x="117" y="36"/>
                    <a:pt x="122" y="31"/>
                    <a:pt x="122" y="25"/>
                  </a:cubicBezTo>
                  <a:cubicBezTo>
                    <a:pt x="122" y="19"/>
                    <a:pt x="117" y="14"/>
                    <a:pt x="111" y="14"/>
                  </a:cubicBezTo>
                  <a:close/>
                  <a:moveTo>
                    <a:pt x="111" y="14"/>
                  </a:moveTo>
                  <a:cubicBezTo>
                    <a:pt x="111" y="14"/>
                    <a:pt x="111" y="14"/>
                    <a:pt x="111" y="14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9" name="Google Shape;1069;p34"/>
            <p:cNvSpPr/>
            <p:nvPr/>
          </p:nvSpPr>
          <p:spPr>
            <a:xfrm>
              <a:off x="3116263" y="5522913"/>
              <a:ext cx="203200" cy="84138"/>
            </a:xfrm>
            <a:custGeom>
              <a:rect b="b" l="l" r="r" t="t"/>
              <a:pathLst>
                <a:path extrusionOk="0" h="50" w="122">
                  <a:moveTo>
                    <a:pt x="111" y="14"/>
                  </a:moveTo>
                  <a:cubicBezTo>
                    <a:pt x="43" y="14"/>
                    <a:pt x="43" y="14"/>
                    <a:pt x="43" y="14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3" y="5"/>
                    <a:pt x="38" y="0"/>
                    <a:pt x="32" y="0"/>
                  </a:cubicBezTo>
                  <a:cubicBezTo>
                    <a:pt x="26" y="0"/>
                    <a:pt x="22" y="5"/>
                    <a:pt x="22" y="11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5" y="14"/>
                    <a:pt x="0" y="19"/>
                    <a:pt x="0" y="25"/>
                  </a:cubicBezTo>
                  <a:cubicBezTo>
                    <a:pt x="0" y="31"/>
                    <a:pt x="5" y="36"/>
                    <a:pt x="11" y="36"/>
                  </a:cubicBezTo>
                  <a:cubicBezTo>
                    <a:pt x="22" y="36"/>
                    <a:pt x="22" y="36"/>
                    <a:pt x="22" y="36"/>
                  </a:cubicBezTo>
                  <a:cubicBezTo>
                    <a:pt x="22" y="39"/>
                    <a:pt x="22" y="39"/>
                    <a:pt x="22" y="39"/>
                  </a:cubicBezTo>
                  <a:cubicBezTo>
                    <a:pt x="22" y="45"/>
                    <a:pt x="26" y="50"/>
                    <a:pt x="32" y="50"/>
                  </a:cubicBezTo>
                  <a:cubicBezTo>
                    <a:pt x="38" y="50"/>
                    <a:pt x="43" y="45"/>
                    <a:pt x="43" y="39"/>
                  </a:cubicBezTo>
                  <a:cubicBezTo>
                    <a:pt x="43" y="36"/>
                    <a:pt x="43" y="36"/>
                    <a:pt x="43" y="36"/>
                  </a:cubicBezTo>
                  <a:cubicBezTo>
                    <a:pt x="111" y="36"/>
                    <a:pt x="111" y="36"/>
                    <a:pt x="111" y="36"/>
                  </a:cubicBezTo>
                  <a:cubicBezTo>
                    <a:pt x="117" y="36"/>
                    <a:pt x="122" y="31"/>
                    <a:pt x="122" y="25"/>
                  </a:cubicBezTo>
                  <a:cubicBezTo>
                    <a:pt x="122" y="19"/>
                    <a:pt x="117" y="14"/>
                    <a:pt x="111" y="14"/>
                  </a:cubicBezTo>
                  <a:close/>
                  <a:moveTo>
                    <a:pt x="111" y="14"/>
                  </a:moveTo>
                  <a:cubicBezTo>
                    <a:pt x="111" y="14"/>
                    <a:pt x="111" y="14"/>
                    <a:pt x="111" y="14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0" name="Google Shape;1070;p34"/>
            <p:cNvSpPr/>
            <p:nvPr/>
          </p:nvSpPr>
          <p:spPr>
            <a:xfrm>
              <a:off x="3116263" y="5607050"/>
              <a:ext cx="203200" cy="84138"/>
            </a:xfrm>
            <a:custGeom>
              <a:rect b="b" l="l" r="r" t="t"/>
              <a:pathLst>
                <a:path extrusionOk="0" h="50" w="122">
                  <a:moveTo>
                    <a:pt x="111" y="14"/>
                  </a:moveTo>
                  <a:cubicBezTo>
                    <a:pt x="100" y="14"/>
                    <a:pt x="100" y="14"/>
                    <a:pt x="100" y="14"/>
                  </a:cubicBezTo>
                  <a:cubicBezTo>
                    <a:pt x="100" y="11"/>
                    <a:pt x="100" y="11"/>
                    <a:pt x="100" y="11"/>
                  </a:cubicBezTo>
                  <a:cubicBezTo>
                    <a:pt x="100" y="5"/>
                    <a:pt x="95" y="0"/>
                    <a:pt x="90" y="0"/>
                  </a:cubicBezTo>
                  <a:cubicBezTo>
                    <a:pt x="84" y="0"/>
                    <a:pt x="79" y="5"/>
                    <a:pt x="79" y="11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5" y="14"/>
                    <a:pt x="0" y="19"/>
                    <a:pt x="0" y="25"/>
                  </a:cubicBezTo>
                  <a:cubicBezTo>
                    <a:pt x="0" y="31"/>
                    <a:pt x="5" y="36"/>
                    <a:pt x="11" y="36"/>
                  </a:cubicBezTo>
                  <a:cubicBezTo>
                    <a:pt x="79" y="36"/>
                    <a:pt x="79" y="36"/>
                    <a:pt x="79" y="36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9" y="45"/>
                    <a:pt x="84" y="50"/>
                    <a:pt x="90" y="50"/>
                  </a:cubicBezTo>
                  <a:cubicBezTo>
                    <a:pt x="95" y="50"/>
                    <a:pt x="100" y="45"/>
                    <a:pt x="100" y="39"/>
                  </a:cubicBezTo>
                  <a:cubicBezTo>
                    <a:pt x="100" y="36"/>
                    <a:pt x="100" y="36"/>
                    <a:pt x="100" y="36"/>
                  </a:cubicBezTo>
                  <a:cubicBezTo>
                    <a:pt x="111" y="36"/>
                    <a:pt x="111" y="36"/>
                    <a:pt x="111" y="36"/>
                  </a:cubicBezTo>
                  <a:cubicBezTo>
                    <a:pt x="117" y="36"/>
                    <a:pt x="122" y="31"/>
                    <a:pt x="122" y="25"/>
                  </a:cubicBezTo>
                  <a:cubicBezTo>
                    <a:pt x="122" y="19"/>
                    <a:pt x="117" y="14"/>
                    <a:pt x="111" y="14"/>
                  </a:cubicBezTo>
                  <a:close/>
                  <a:moveTo>
                    <a:pt x="111" y="14"/>
                  </a:moveTo>
                  <a:cubicBezTo>
                    <a:pt x="111" y="14"/>
                    <a:pt x="111" y="14"/>
                    <a:pt x="111" y="14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1" name="Google Shape;1071;p34"/>
          <p:cNvGrpSpPr/>
          <p:nvPr/>
        </p:nvGrpSpPr>
        <p:grpSpPr>
          <a:xfrm>
            <a:off x="3230431" y="4077610"/>
            <a:ext cx="433577" cy="435829"/>
            <a:chOff x="3994150" y="5257800"/>
            <a:chExt cx="611188" cy="614363"/>
          </a:xfrm>
        </p:grpSpPr>
        <p:sp>
          <p:nvSpPr>
            <p:cNvPr id="1072" name="Google Shape;1072;p34"/>
            <p:cNvSpPr/>
            <p:nvPr/>
          </p:nvSpPr>
          <p:spPr>
            <a:xfrm>
              <a:off x="4222750" y="5257800"/>
              <a:ext cx="382588" cy="220663"/>
            </a:xfrm>
            <a:custGeom>
              <a:rect b="b" l="l" r="r" t="t"/>
              <a:pathLst>
                <a:path extrusionOk="0" h="131" w="228">
                  <a:moveTo>
                    <a:pt x="203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11" y="0"/>
                    <a:pt x="0" y="11"/>
                    <a:pt x="0" y="25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96"/>
                    <a:pt x="11" y="107"/>
                    <a:pt x="25" y="107"/>
                  </a:cubicBezTo>
                  <a:cubicBezTo>
                    <a:pt x="179" y="107"/>
                    <a:pt x="179" y="107"/>
                    <a:pt x="179" y="107"/>
                  </a:cubicBezTo>
                  <a:cubicBezTo>
                    <a:pt x="212" y="127"/>
                    <a:pt x="212" y="127"/>
                    <a:pt x="212" y="127"/>
                  </a:cubicBezTo>
                  <a:cubicBezTo>
                    <a:pt x="219" y="131"/>
                    <a:pt x="228" y="126"/>
                    <a:pt x="228" y="118"/>
                  </a:cubicBezTo>
                  <a:cubicBezTo>
                    <a:pt x="228" y="25"/>
                    <a:pt x="228" y="25"/>
                    <a:pt x="228" y="25"/>
                  </a:cubicBezTo>
                  <a:cubicBezTo>
                    <a:pt x="228" y="11"/>
                    <a:pt x="217" y="0"/>
                    <a:pt x="203" y="0"/>
                  </a:cubicBezTo>
                  <a:close/>
                  <a:moveTo>
                    <a:pt x="207" y="99"/>
                  </a:moveTo>
                  <a:cubicBezTo>
                    <a:pt x="188" y="87"/>
                    <a:pt x="188" y="87"/>
                    <a:pt x="188" y="87"/>
                  </a:cubicBezTo>
                  <a:cubicBezTo>
                    <a:pt x="186" y="86"/>
                    <a:pt x="184" y="86"/>
                    <a:pt x="182" y="86"/>
                  </a:cubicBezTo>
                  <a:cubicBezTo>
                    <a:pt x="25" y="86"/>
                    <a:pt x="25" y="86"/>
                    <a:pt x="25" y="86"/>
                  </a:cubicBezTo>
                  <a:cubicBezTo>
                    <a:pt x="23" y="86"/>
                    <a:pt x="21" y="84"/>
                    <a:pt x="21" y="82"/>
                  </a:cubicBezTo>
                  <a:cubicBezTo>
                    <a:pt x="21" y="25"/>
                    <a:pt x="21" y="25"/>
                    <a:pt x="21" y="25"/>
                  </a:cubicBezTo>
                  <a:cubicBezTo>
                    <a:pt x="21" y="23"/>
                    <a:pt x="23" y="21"/>
                    <a:pt x="25" y="21"/>
                  </a:cubicBezTo>
                  <a:cubicBezTo>
                    <a:pt x="203" y="21"/>
                    <a:pt x="203" y="21"/>
                    <a:pt x="203" y="21"/>
                  </a:cubicBezTo>
                  <a:cubicBezTo>
                    <a:pt x="205" y="21"/>
                    <a:pt x="207" y="23"/>
                    <a:pt x="207" y="25"/>
                  </a:cubicBezTo>
                  <a:lnTo>
                    <a:pt x="207" y="99"/>
                  </a:lnTo>
                  <a:close/>
                  <a:moveTo>
                    <a:pt x="207" y="99"/>
                  </a:moveTo>
                  <a:cubicBezTo>
                    <a:pt x="207" y="99"/>
                    <a:pt x="207" y="99"/>
                    <a:pt x="207" y="99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3" name="Google Shape;1073;p34"/>
            <p:cNvSpPr/>
            <p:nvPr/>
          </p:nvSpPr>
          <p:spPr>
            <a:xfrm>
              <a:off x="4295775" y="5330825"/>
              <a:ext cx="239713" cy="34925"/>
            </a:xfrm>
            <a:custGeom>
              <a:rect b="b" l="l" r="r" t="t"/>
              <a:pathLst>
                <a:path extrusionOk="0" h="21" w="143">
                  <a:moveTo>
                    <a:pt x="132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6"/>
                    <a:pt x="5" y="21"/>
                    <a:pt x="10" y="21"/>
                  </a:cubicBezTo>
                  <a:cubicBezTo>
                    <a:pt x="132" y="21"/>
                    <a:pt x="132" y="21"/>
                    <a:pt x="132" y="21"/>
                  </a:cubicBezTo>
                  <a:cubicBezTo>
                    <a:pt x="138" y="21"/>
                    <a:pt x="143" y="16"/>
                    <a:pt x="143" y="11"/>
                  </a:cubicBezTo>
                  <a:cubicBezTo>
                    <a:pt x="143" y="5"/>
                    <a:pt x="138" y="0"/>
                    <a:pt x="132" y="0"/>
                  </a:cubicBezTo>
                  <a:close/>
                  <a:moveTo>
                    <a:pt x="132" y="0"/>
                  </a:moveTo>
                  <a:cubicBezTo>
                    <a:pt x="132" y="0"/>
                    <a:pt x="132" y="0"/>
                    <a:pt x="132" y="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4" name="Google Shape;1074;p34"/>
            <p:cNvSpPr/>
            <p:nvPr/>
          </p:nvSpPr>
          <p:spPr>
            <a:xfrm>
              <a:off x="3994150" y="5451475"/>
              <a:ext cx="611188" cy="420688"/>
            </a:xfrm>
            <a:custGeom>
              <a:rect b="b" l="l" r="r" t="t"/>
              <a:pathLst>
                <a:path extrusionOk="0" h="251" w="365">
                  <a:moveTo>
                    <a:pt x="333" y="29"/>
                  </a:moveTo>
                  <a:cubicBezTo>
                    <a:pt x="219" y="29"/>
                    <a:pt x="219" y="29"/>
                    <a:pt x="219" y="29"/>
                  </a:cubicBezTo>
                  <a:cubicBezTo>
                    <a:pt x="201" y="29"/>
                    <a:pt x="187" y="44"/>
                    <a:pt x="187" y="61"/>
                  </a:cubicBezTo>
                  <a:cubicBezTo>
                    <a:pt x="187" y="133"/>
                    <a:pt x="187" y="133"/>
                    <a:pt x="187" y="133"/>
                  </a:cubicBezTo>
                  <a:cubicBezTo>
                    <a:pt x="187" y="151"/>
                    <a:pt x="201" y="165"/>
                    <a:pt x="219" y="165"/>
                  </a:cubicBezTo>
                  <a:cubicBezTo>
                    <a:pt x="242" y="165"/>
                    <a:pt x="242" y="165"/>
                    <a:pt x="242" y="165"/>
                  </a:cubicBezTo>
                  <a:cubicBezTo>
                    <a:pt x="238" y="186"/>
                    <a:pt x="238" y="186"/>
                    <a:pt x="238" y="186"/>
                  </a:cubicBezTo>
                  <a:cubicBezTo>
                    <a:pt x="192" y="186"/>
                    <a:pt x="192" y="186"/>
                    <a:pt x="192" y="186"/>
                  </a:cubicBezTo>
                  <a:cubicBezTo>
                    <a:pt x="188" y="150"/>
                    <a:pt x="164" y="120"/>
                    <a:pt x="132" y="107"/>
                  </a:cubicBezTo>
                  <a:cubicBezTo>
                    <a:pt x="141" y="98"/>
                    <a:pt x="147" y="86"/>
                    <a:pt x="147" y="71"/>
                  </a:cubicBezTo>
                  <a:cubicBezTo>
                    <a:pt x="147" y="52"/>
                    <a:pt x="147" y="52"/>
                    <a:pt x="147" y="52"/>
                  </a:cubicBezTo>
                  <a:cubicBezTo>
                    <a:pt x="147" y="24"/>
                    <a:pt x="125" y="1"/>
                    <a:pt x="97" y="1"/>
                  </a:cubicBezTo>
                  <a:cubicBezTo>
                    <a:pt x="68" y="0"/>
                    <a:pt x="45" y="23"/>
                    <a:pt x="45" y="51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86"/>
                    <a:pt x="51" y="98"/>
                    <a:pt x="61" y="107"/>
                  </a:cubicBezTo>
                  <a:cubicBezTo>
                    <a:pt x="25" y="122"/>
                    <a:pt x="0" y="157"/>
                    <a:pt x="0" y="197"/>
                  </a:cubicBezTo>
                  <a:cubicBezTo>
                    <a:pt x="0" y="240"/>
                    <a:pt x="0" y="240"/>
                    <a:pt x="0" y="240"/>
                  </a:cubicBezTo>
                  <a:cubicBezTo>
                    <a:pt x="0" y="246"/>
                    <a:pt x="5" y="251"/>
                    <a:pt x="10" y="251"/>
                  </a:cubicBezTo>
                  <a:cubicBezTo>
                    <a:pt x="355" y="251"/>
                    <a:pt x="355" y="251"/>
                    <a:pt x="355" y="251"/>
                  </a:cubicBezTo>
                  <a:cubicBezTo>
                    <a:pt x="361" y="251"/>
                    <a:pt x="365" y="246"/>
                    <a:pt x="365" y="240"/>
                  </a:cubicBezTo>
                  <a:cubicBezTo>
                    <a:pt x="365" y="197"/>
                    <a:pt x="365" y="197"/>
                    <a:pt x="365" y="197"/>
                  </a:cubicBezTo>
                  <a:cubicBezTo>
                    <a:pt x="365" y="191"/>
                    <a:pt x="361" y="186"/>
                    <a:pt x="355" y="186"/>
                  </a:cubicBezTo>
                  <a:cubicBezTo>
                    <a:pt x="314" y="186"/>
                    <a:pt x="314" y="186"/>
                    <a:pt x="314" y="186"/>
                  </a:cubicBezTo>
                  <a:cubicBezTo>
                    <a:pt x="310" y="165"/>
                    <a:pt x="310" y="165"/>
                    <a:pt x="310" y="165"/>
                  </a:cubicBezTo>
                  <a:cubicBezTo>
                    <a:pt x="333" y="165"/>
                    <a:pt x="333" y="165"/>
                    <a:pt x="333" y="165"/>
                  </a:cubicBezTo>
                  <a:cubicBezTo>
                    <a:pt x="351" y="165"/>
                    <a:pt x="365" y="151"/>
                    <a:pt x="365" y="133"/>
                  </a:cubicBezTo>
                  <a:cubicBezTo>
                    <a:pt x="365" y="61"/>
                    <a:pt x="365" y="61"/>
                    <a:pt x="365" y="61"/>
                  </a:cubicBezTo>
                  <a:cubicBezTo>
                    <a:pt x="365" y="44"/>
                    <a:pt x="351" y="29"/>
                    <a:pt x="333" y="29"/>
                  </a:cubicBezTo>
                  <a:close/>
                  <a:moveTo>
                    <a:pt x="67" y="51"/>
                  </a:moveTo>
                  <a:cubicBezTo>
                    <a:pt x="67" y="35"/>
                    <a:pt x="80" y="22"/>
                    <a:pt x="96" y="22"/>
                  </a:cubicBezTo>
                  <a:cubicBezTo>
                    <a:pt x="112" y="22"/>
                    <a:pt x="125" y="35"/>
                    <a:pt x="125" y="51"/>
                  </a:cubicBezTo>
                  <a:cubicBezTo>
                    <a:pt x="125" y="71"/>
                    <a:pt x="125" y="71"/>
                    <a:pt x="125" y="71"/>
                  </a:cubicBezTo>
                  <a:cubicBezTo>
                    <a:pt x="125" y="88"/>
                    <a:pt x="112" y="101"/>
                    <a:pt x="96" y="101"/>
                  </a:cubicBezTo>
                  <a:cubicBezTo>
                    <a:pt x="80" y="101"/>
                    <a:pt x="67" y="88"/>
                    <a:pt x="67" y="71"/>
                  </a:cubicBezTo>
                  <a:lnTo>
                    <a:pt x="67" y="51"/>
                  </a:lnTo>
                  <a:close/>
                  <a:moveTo>
                    <a:pt x="96" y="122"/>
                  </a:moveTo>
                  <a:cubicBezTo>
                    <a:pt x="134" y="122"/>
                    <a:pt x="165" y="150"/>
                    <a:pt x="170" y="186"/>
                  </a:cubicBezTo>
                  <a:cubicBezTo>
                    <a:pt x="22" y="186"/>
                    <a:pt x="22" y="186"/>
                    <a:pt x="22" y="186"/>
                  </a:cubicBezTo>
                  <a:cubicBezTo>
                    <a:pt x="27" y="150"/>
                    <a:pt x="58" y="122"/>
                    <a:pt x="96" y="122"/>
                  </a:cubicBezTo>
                  <a:close/>
                  <a:moveTo>
                    <a:pt x="344" y="208"/>
                  </a:moveTo>
                  <a:cubicBezTo>
                    <a:pt x="344" y="229"/>
                    <a:pt x="344" y="229"/>
                    <a:pt x="344" y="229"/>
                  </a:cubicBezTo>
                  <a:cubicBezTo>
                    <a:pt x="21" y="229"/>
                    <a:pt x="21" y="229"/>
                    <a:pt x="21" y="229"/>
                  </a:cubicBezTo>
                  <a:cubicBezTo>
                    <a:pt x="21" y="208"/>
                    <a:pt x="21" y="208"/>
                    <a:pt x="21" y="208"/>
                  </a:cubicBezTo>
                  <a:lnTo>
                    <a:pt x="344" y="208"/>
                  </a:lnTo>
                  <a:close/>
                  <a:moveTo>
                    <a:pt x="260" y="186"/>
                  </a:moveTo>
                  <a:cubicBezTo>
                    <a:pt x="264" y="165"/>
                    <a:pt x="264" y="165"/>
                    <a:pt x="264" y="165"/>
                  </a:cubicBezTo>
                  <a:cubicBezTo>
                    <a:pt x="288" y="165"/>
                    <a:pt x="288" y="165"/>
                    <a:pt x="288" y="165"/>
                  </a:cubicBezTo>
                  <a:cubicBezTo>
                    <a:pt x="292" y="186"/>
                    <a:pt x="292" y="186"/>
                    <a:pt x="292" y="186"/>
                  </a:cubicBezTo>
                  <a:lnTo>
                    <a:pt x="260" y="186"/>
                  </a:lnTo>
                  <a:close/>
                  <a:moveTo>
                    <a:pt x="344" y="133"/>
                  </a:moveTo>
                  <a:cubicBezTo>
                    <a:pt x="344" y="139"/>
                    <a:pt x="339" y="144"/>
                    <a:pt x="333" y="144"/>
                  </a:cubicBezTo>
                  <a:cubicBezTo>
                    <a:pt x="219" y="144"/>
                    <a:pt x="219" y="144"/>
                    <a:pt x="219" y="144"/>
                  </a:cubicBezTo>
                  <a:cubicBezTo>
                    <a:pt x="213" y="144"/>
                    <a:pt x="208" y="139"/>
                    <a:pt x="208" y="133"/>
                  </a:cubicBezTo>
                  <a:cubicBezTo>
                    <a:pt x="208" y="61"/>
                    <a:pt x="208" y="61"/>
                    <a:pt x="208" y="61"/>
                  </a:cubicBezTo>
                  <a:cubicBezTo>
                    <a:pt x="208" y="55"/>
                    <a:pt x="213" y="51"/>
                    <a:pt x="219" y="51"/>
                  </a:cubicBezTo>
                  <a:cubicBezTo>
                    <a:pt x="333" y="51"/>
                    <a:pt x="333" y="51"/>
                    <a:pt x="333" y="51"/>
                  </a:cubicBezTo>
                  <a:cubicBezTo>
                    <a:pt x="339" y="51"/>
                    <a:pt x="344" y="55"/>
                    <a:pt x="344" y="61"/>
                  </a:cubicBezTo>
                  <a:lnTo>
                    <a:pt x="344" y="133"/>
                  </a:lnTo>
                  <a:close/>
                  <a:moveTo>
                    <a:pt x="344" y="133"/>
                  </a:moveTo>
                  <a:cubicBezTo>
                    <a:pt x="344" y="133"/>
                    <a:pt x="344" y="133"/>
                    <a:pt x="344" y="133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5" name="Google Shape;1075;p34"/>
          <p:cNvGrpSpPr/>
          <p:nvPr/>
        </p:nvGrpSpPr>
        <p:grpSpPr>
          <a:xfrm>
            <a:off x="3997355" y="4077610"/>
            <a:ext cx="440334" cy="435829"/>
            <a:chOff x="5075238" y="5257800"/>
            <a:chExt cx="620713" cy="614363"/>
          </a:xfrm>
        </p:grpSpPr>
        <p:sp>
          <p:nvSpPr>
            <p:cNvPr id="1076" name="Google Shape;1076;p34"/>
            <p:cNvSpPr/>
            <p:nvPr/>
          </p:nvSpPr>
          <p:spPr>
            <a:xfrm>
              <a:off x="5148263" y="5427663"/>
              <a:ext cx="263525" cy="203200"/>
            </a:xfrm>
            <a:custGeom>
              <a:rect b="b" l="l" r="r" t="t"/>
              <a:pathLst>
                <a:path extrusionOk="0" h="121" w="157">
                  <a:moveTo>
                    <a:pt x="11" y="121"/>
                  </a:moveTo>
                  <a:cubicBezTo>
                    <a:pt x="146" y="121"/>
                    <a:pt x="146" y="121"/>
                    <a:pt x="146" y="121"/>
                  </a:cubicBezTo>
                  <a:cubicBezTo>
                    <a:pt x="152" y="121"/>
                    <a:pt x="157" y="116"/>
                    <a:pt x="157" y="110"/>
                  </a:cubicBezTo>
                  <a:cubicBezTo>
                    <a:pt x="157" y="10"/>
                    <a:pt x="157" y="10"/>
                    <a:pt x="157" y="10"/>
                  </a:cubicBezTo>
                  <a:cubicBezTo>
                    <a:pt x="157" y="4"/>
                    <a:pt x="152" y="0"/>
                    <a:pt x="146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0" y="116"/>
                    <a:pt x="5" y="121"/>
                    <a:pt x="11" y="121"/>
                  </a:cubicBezTo>
                  <a:close/>
                  <a:moveTo>
                    <a:pt x="36" y="100"/>
                  </a:moveTo>
                  <a:cubicBezTo>
                    <a:pt x="53" y="83"/>
                    <a:pt x="53" y="83"/>
                    <a:pt x="53" y="83"/>
                  </a:cubicBezTo>
                  <a:cubicBezTo>
                    <a:pt x="70" y="100"/>
                    <a:pt x="70" y="100"/>
                    <a:pt x="70" y="100"/>
                  </a:cubicBezTo>
                  <a:lnTo>
                    <a:pt x="36" y="100"/>
                  </a:lnTo>
                  <a:close/>
                  <a:moveTo>
                    <a:pt x="101" y="100"/>
                  </a:moveTo>
                  <a:cubicBezTo>
                    <a:pt x="90" y="89"/>
                    <a:pt x="90" y="89"/>
                    <a:pt x="90" y="89"/>
                  </a:cubicBezTo>
                  <a:cubicBezTo>
                    <a:pt x="103" y="71"/>
                    <a:pt x="103" y="71"/>
                    <a:pt x="103" y="71"/>
                  </a:cubicBezTo>
                  <a:cubicBezTo>
                    <a:pt x="125" y="100"/>
                    <a:pt x="125" y="100"/>
                    <a:pt x="125" y="100"/>
                  </a:cubicBezTo>
                  <a:lnTo>
                    <a:pt x="101" y="100"/>
                  </a:lnTo>
                  <a:close/>
                  <a:moveTo>
                    <a:pt x="21" y="21"/>
                  </a:moveTo>
                  <a:cubicBezTo>
                    <a:pt x="136" y="21"/>
                    <a:pt x="136" y="21"/>
                    <a:pt x="136" y="21"/>
                  </a:cubicBezTo>
                  <a:cubicBezTo>
                    <a:pt x="136" y="78"/>
                    <a:pt x="136" y="78"/>
                    <a:pt x="136" y="78"/>
                  </a:cubicBezTo>
                  <a:cubicBezTo>
                    <a:pt x="112" y="47"/>
                    <a:pt x="112" y="47"/>
                    <a:pt x="112" y="47"/>
                  </a:cubicBezTo>
                  <a:cubicBezTo>
                    <a:pt x="110" y="44"/>
                    <a:pt x="107" y="43"/>
                    <a:pt x="103" y="43"/>
                  </a:cubicBezTo>
                  <a:cubicBezTo>
                    <a:pt x="100" y="43"/>
                    <a:pt x="97" y="44"/>
                    <a:pt x="95" y="47"/>
                  </a:cubicBezTo>
                  <a:cubicBezTo>
                    <a:pt x="75" y="74"/>
                    <a:pt x="75" y="74"/>
                    <a:pt x="75" y="74"/>
                  </a:cubicBezTo>
                  <a:cubicBezTo>
                    <a:pt x="61" y="60"/>
                    <a:pt x="61" y="60"/>
                    <a:pt x="61" y="60"/>
                  </a:cubicBezTo>
                  <a:cubicBezTo>
                    <a:pt x="57" y="56"/>
                    <a:pt x="50" y="56"/>
                    <a:pt x="46" y="60"/>
                  </a:cubicBezTo>
                  <a:cubicBezTo>
                    <a:pt x="21" y="85"/>
                    <a:pt x="21" y="85"/>
                    <a:pt x="21" y="85"/>
                  </a:cubicBezTo>
                  <a:lnTo>
                    <a:pt x="21" y="21"/>
                  </a:lnTo>
                  <a:close/>
                  <a:moveTo>
                    <a:pt x="21" y="21"/>
                  </a:moveTo>
                  <a:cubicBezTo>
                    <a:pt x="21" y="21"/>
                    <a:pt x="21" y="21"/>
                    <a:pt x="21" y="21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7" name="Google Shape;1077;p34"/>
            <p:cNvSpPr/>
            <p:nvPr/>
          </p:nvSpPr>
          <p:spPr>
            <a:xfrm>
              <a:off x="5075238" y="5257800"/>
              <a:ext cx="620713" cy="614363"/>
            </a:xfrm>
            <a:custGeom>
              <a:rect b="b" l="l" r="r" t="t"/>
              <a:pathLst>
                <a:path extrusionOk="0" h="366" w="371">
                  <a:moveTo>
                    <a:pt x="350" y="55"/>
                  </a:moveTo>
                  <a:cubicBezTo>
                    <a:pt x="336" y="47"/>
                    <a:pt x="319" y="50"/>
                    <a:pt x="309" y="62"/>
                  </a:cubicBezTo>
                  <a:cubicBezTo>
                    <a:pt x="309" y="39"/>
                    <a:pt x="309" y="39"/>
                    <a:pt x="309" y="39"/>
                  </a:cubicBezTo>
                  <a:cubicBezTo>
                    <a:pt x="309" y="18"/>
                    <a:pt x="291" y="0"/>
                    <a:pt x="270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18" y="0"/>
                    <a:pt x="0" y="18"/>
                    <a:pt x="0" y="3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0" y="348"/>
                    <a:pt x="18" y="366"/>
                    <a:pt x="40" y="366"/>
                  </a:cubicBezTo>
                  <a:cubicBezTo>
                    <a:pt x="270" y="366"/>
                    <a:pt x="270" y="366"/>
                    <a:pt x="270" y="366"/>
                  </a:cubicBezTo>
                  <a:cubicBezTo>
                    <a:pt x="291" y="366"/>
                    <a:pt x="309" y="348"/>
                    <a:pt x="309" y="326"/>
                  </a:cubicBezTo>
                  <a:cubicBezTo>
                    <a:pt x="309" y="190"/>
                    <a:pt x="309" y="190"/>
                    <a:pt x="309" y="190"/>
                  </a:cubicBezTo>
                  <a:cubicBezTo>
                    <a:pt x="362" y="99"/>
                    <a:pt x="362" y="99"/>
                    <a:pt x="362" y="99"/>
                  </a:cubicBezTo>
                  <a:cubicBezTo>
                    <a:pt x="371" y="83"/>
                    <a:pt x="365" y="64"/>
                    <a:pt x="350" y="55"/>
                  </a:cubicBezTo>
                  <a:close/>
                  <a:moveTo>
                    <a:pt x="237" y="21"/>
                  </a:moveTo>
                  <a:cubicBezTo>
                    <a:pt x="270" y="21"/>
                    <a:pt x="270" y="21"/>
                    <a:pt x="270" y="21"/>
                  </a:cubicBezTo>
                  <a:cubicBezTo>
                    <a:pt x="279" y="21"/>
                    <a:pt x="287" y="29"/>
                    <a:pt x="287" y="39"/>
                  </a:cubicBezTo>
                  <a:cubicBezTo>
                    <a:pt x="287" y="57"/>
                    <a:pt x="287" y="57"/>
                    <a:pt x="287" y="57"/>
                  </a:cubicBezTo>
                  <a:cubicBezTo>
                    <a:pt x="237" y="57"/>
                    <a:pt x="237" y="57"/>
                    <a:pt x="237" y="57"/>
                  </a:cubicBezTo>
                  <a:lnTo>
                    <a:pt x="237" y="21"/>
                  </a:lnTo>
                  <a:close/>
                  <a:moveTo>
                    <a:pt x="22" y="39"/>
                  </a:moveTo>
                  <a:cubicBezTo>
                    <a:pt x="22" y="29"/>
                    <a:pt x="30" y="21"/>
                    <a:pt x="40" y="21"/>
                  </a:cubicBezTo>
                  <a:cubicBezTo>
                    <a:pt x="216" y="21"/>
                    <a:pt x="216" y="21"/>
                    <a:pt x="216" y="21"/>
                  </a:cubicBezTo>
                  <a:cubicBezTo>
                    <a:pt x="216" y="57"/>
                    <a:pt x="216" y="57"/>
                    <a:pt x="216" y="57"/>
                  </a:cubicBezTo>
                  <a:cubicBezTo>
                    <a:pt x="22" y="57"/>
                    <a:pt x="22" y="57"/>
                    <a:pt x="22" y="57"/>
                  </a:cubicBezTo>
                  <a:lnTo>
                    <a:pt x="22" y="39"/>
                  </a:lnTo>
                  <a:close/>
                  <a:moveTo>
                    <a:pt x="287" y="326"/>
                  </a:moveTo>
                  <a:cubicBezTo>
                    <a:pt x="287" y="336"/>
                    <a:pt x="279" y="344"/>
                    <a:pt x="270" y="344"/>
                  </a:cubicBezTo>
                  <a:cubicBezTo>
                    <a:pt x="40" y="344"/>
                    <a:pt x="40" y="344"/>
                    <a:pt x="40" y="344"/>
                  </a:cubicBezTo>
                  <a:cubicBezTo>
                    <a:pt x="30" y="344"/>
                    <a:pt x="22" y="336"/>
                    <a:pt x="22" y="326"/>
                  </a:cubicBezTo>
                  <a:cubicBezTo>
                    <a:pt x="22" y="79"/>
                    <a:pt x="22" y="79"/>
                    <a:pt x="22" y="79"/>
                  </a:cubicBezTo>
                  <a:cubicBezTo>
                    <a:pt x="287" y="79"/>
                    <a:pt x="287" y="79"/>
                    <a:pt x="287" y="79"/>
                  </a:cubicBezTo>
                  <a:cubicBezTo>
                    <a:pt x="287" y="99"/>
                    <a:pt x="287" y="99"/>
                    <a:pt x="287" y="99"/>
                  </a:cubicBezTo>
                  <a:cubicBezTo>
                    <a:pt x="206" y="240"/>
                    <a:pt x="206" y="240"/>
                    <a:pt x="206" y="240"/>
                  </a:cubicBezTo>
                  <a:cubicBezTo>
                    <a:pt x="206" y="241"/>
                    <a:pt x="205" y="242"/>
                    <a:pt x="205" y="243"/>
                  </a:cubicBezTo>
                  <a:cubicBezTo>
                    <a:pt x="203" y="251"/>
                    <a:pt x="203" y="251"/>
                    <a:pt x="203" y="251"/>
                  </a:cubicBezTo>
                  <a:cubicBezTo>
                    <a:pt x="55" y="251"/>
                    <a:pt x="55" y="251"/>
                    <a:pt x="55" y="251"/>
                  </a:cubicBezTo>
                  <a:cubicBezTo>
                    <a:pt x="49" y="251"/>
                    <a:pt x="44" y="255"/>
                    <a:pt x="44" y="261"/>
                  </a:cubicBezTo>
                  <a:cubicBezTo>
                    <a:pt x="44" y="267"/>
                    <a:pt x="49" y="272"/>
                    <a:pt x="55" y="272"/>
                  </a:cubicBezTo>
                  <a:cubicBezTo>
                    <a:pt x="198" y="272"/>
                    <a:pt x="198" y="272"/>
                    <a:pt x="198" y="272"/>
                  </a:cubicBezTo>
                  <a:cubicBezTo>
                    <a:pt x="192" y="301"/>
                    <a:pt x="192" y="301"/>
                    <a:pt x="192" y="301"/>
                  </a:cubicBezTo>
                  <a:cubicBezTo>
                    <a:pt x="55" y="301"/>
                    <a:pt x="55" y="301"/>
                    <a:pt x="55" y="301"/>
                  </a:cubicBezTo>
                  <a:cubicBezTo>
                    <a:pt x="49" y="301"/>
                    <a:pt x="44" y="305"/>
                    <a:pt x="44" y="311"/>
                  </a:cubicBezTo>
                  <a:cubicBezTo>
                    <a:pt x="44" y="317"/>
                    <a:pt x="49" y="322"/>
                    <a:pt x="55" y="322"/>
                  </a:cubicBezTo>
                  <a:cubicBezTo>
                    <a:pt x="202" y="322"/>
                    <a:pt x="202" y="322"/>
                    <a:pt x="202" y="322"/>
                  </a:cubicBezTo>
                  <a:cubicBezTo>
                    <a:pt x="204" y="322"/>
                    <a:pt x="207" y="321"/>
                    <a:pt x="209" y="319"/>
                  </a:cubicBezTo>
                  <a:cubicBezTo>
                    <a:pt x="260" y="274"/>
                    <a:pt x="260" y="274"/>
                    <a:pt x="260" y="274"/>
                  </a:cubicBezTo>
                  <a:cubicBezTo>
                    <a:pt x="260" y="274"/>
                    <a:pt x="261" y="273"/>
                    <a:pt x="262" y="272"/>
                  </a:cubicBezTo>
                  <a:cubicBezTo>
                    <a:pt x="287" y="227"/>
                    <a:pt x="287" y="227"/>
                    <a:pt x="287" y="227"/>
                  </a:cubicBezTo>
                  <a:lnTo>
                    <a:pt x="287" y="326"/>
                  </a:lnTo>
                  <a:close/>
                  <a:moveTo>
                    <a:pt x="223" y="262"/>
                  </a:moveTo>
                  <a:cubicBezTo>
                    <a:pt x="234" y="268"/>
                    <a:pt x="234" y="268"/>
                    <a:pt x="234" y="268"/>
                  </a:cubicBezTo>
                  <a:cubicBezTo>
                    <a:pt x="218" y="283"/>
                    <a:pt x="218" y="283"/>
                    <a:pt x="218" y="283"/>
                  </a:cubicBezTo>
                  <a:lnTo>
                    <a:pt x="223" y="262"/>
                  </a:lnTo>
                  <a:close/>
                  <a:moveTo>
                    <a:pt x="249" y="252"/>
                  </a:moveTo>
                  <a:cubicBezTo>
                    <a:pt x="230" y="241"/>
                    <a:pt x="230" y="241"/>
                    <a:pt x="230" y="241"/>
                  </a:cubicBezTo>
                  <a:cubicBezTo>
                    <a:pt x="287" y="142"/>
                    <a:pt x="287" y="142"/>
                    <a:pt x="287" y="142"/>
                  </a:cubicBezTo>
                  <a:cubicBezTo>
                    <a:pt x="306" y="153"/>
                    <a:pt x="306" y="153"/>
                    <a:pt x="306" y="153"/>
                  </a:cubicBezTo>
                  <a:lnTo>
                    <a:pt x="249" y="252"/>
                  </a:lnTo>
                  <a:close/>
                  <a:moveTo>
                    <a:pt x="316" y="134"/>
                  </a:moveTo>
                  <a:cubicBezTo>
                    <a:pt x="298" y="124"/>
                    <a:pt x="298" y="124"/>
                    <a:pt x="298" y="124"/>
                  </a:cubicBezTo>
                  <a:cubicBezTo>
                    <a:pt x="309" y="105"/>
                    <a:pt x="309" y="105"/>
                    <a:pt x="309" y="105"/>
                  </a:cubicBezTo>
                  <a:cubicBezTo>
                    <a:pt x="327" y="116"/>
                    <a:pt x="327" y="116"/>
                    <a:pt x="327" y="116"/>
                  </a:cubicBezTo>
                  <a:lnTo>
                    <a:pt x="316" y="134"/>
                  </a:lnTo>
                  <a:close/>
                  <a:moveTo>
                    <a:pt x="343" y="88"/>
                  </a:moveTo>
                  <a:cubicBezTo>
                    <a:pt x="338" y="97"/>
                    <a:pt x="338" y="97"/>
                    <a:pt x="338" y="97"/>
                  </a:cubicBezTo>
                  <a:cubicBezTo>
                    <a:pt x="319" y="86"/>
                    <a:pt x="319" y="86"/>
                    <a:pt x="319" y="86"/>
                  </a:cubicBezTo>
                  <a:cubicBezTo>
                    <a:pt x="325" y="77"/>
                    <a:pt x="325" y="77"/>
                    <a:pt x="325" y="77"/>
                  </a:cubicBezTo>
                  <a:cubicBezTo>
                    <a:pt x="328" y="72"/>
                    <a:pt x="334" y="70"/>
                    <a:pt x="339" y="73"/>
                  </a:cubicBezTo>
                  <a:cubicBezTo>
                    <a:pt x="344" y="76"/>
                    <a:pt x="346" y="83"/>
                    <a:pt x="343" y="88"/>
                  </a:cubicBezTo>
                  <a:close/>
                  <a:moveTo>
                    <a:pt x="343" y="88"/>
                  </a:moveTo>
                  <a:cubicBezTo>
                    <a:pt x="343" y="88"/>
                    <a:pt x="343" y="88"/>
                    <a:pt x="343" y="88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8" name="Google Shape;1078;p34"/>
          <p:cNvGrpSpPr/>
          <p:nvPr/>
        </p:nvGrpSpPr>
        <p:grpSpPr>
          <a:xfrm>
            <a:off x="4764278" y="4077610"/>
            <a:ext cx="435829" cy="435829"/>
            <a:chOff x="6156325" y="5257800"/>
            <a:chExt cx="614363" cy="614363"/>
          </a:xfrm>
        </p:grpSpPr>
        <p:sp>
          <p:nvSpPr>
            <p:cNvPr id="1079" name="Google Shape;1079;p34"/>
            <p:cNvSpPr/>
            <p:nvPr/>
          </p:nvSpPr>
          <p:spPr>
            <a:xfrm>
              <a:off x="6156325" y="5257800"/>
              <a:ext cx="614363" cy="614363"/>
            </a:xfrm>
            <a:custGeom>
              <a:rect b="b" l="l" r="r" t="t"/>
              <a:pathLst>
                <a:path extrusionOk="0" h="366" w="366">
                  <a:moveTo>
                    <a:pt x="326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18" y="0"/>
                    <a:pt x="0" y="18"/>
                    <a:pt x="0" y="39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319"/>
                    <a:pt x="18" y="337"/>
                    <a:pt x="39" y="337"/>
                  </a:cubicBezTo>
                  <a:cubicBezTo>
                    <a:pt x="132" y="337"/>
                    <a:pt x="132" y="337"/>
                    <a:pt x="132" y="337"/>
                  </a:cubicBezTo>
                  <a:cubicBezTo>
                    <a:pt x="153" y="362"/>
                    <a:pt x="153" y="362"/>
                    <a:pt x="153" y="362"/>
                  </a:cubicBezTo>
                  <a:cubicBezTo>
                    <a:pt x="155" y="364"/>
                    <a:pt x="158" y="366"/>
                    <a:pt x="161" y="366"/>
                  </a:cubicBezTo>
                  <a:cubicBezTo>
                    <a:pt x="254" y="366"/>
                    <a:pt x="254" y="366"/>
                    <a:pt x="254" y="366"/>
                  </a:cubicBezTo>
                  <a:cubicBezTo>
                    <a:pt x="259" y="366"/>
                    <a:pt x="263" y="362"/>
                    <a:pt x="265" y="358"/>
                  </a:cubicBezTo>
                  <a:cubicBezTo>
                    <a:pt x="270" y="337"/>
                    <a:pt x="270" y="337"/>
                    <a:pt x="270" y="337"/>
                  </a:cubicBezTo>
                  <a:cubicBezTo>
                    <a:pt x="326" y="337"/>
                    <a:pt x="326" y="337"/>
                    <a:pt x="326" y="337"/>
                  </a:cubicBezTo>
                  <a:cubicBezTo>
                    <a:pt x="348" y="337"/>
                    <a:pt x="366" y="319"/>
                    <a:pt x="366" y="298"/>
                  </a:cubicBezTo>
                  <a:cubicBezTo>
                    <a:pt x="366" y="39"/>
                    <a:pt x="366" y="39"/>
                    <a:pt x="366" y="39"/>
                  </a:cubicBezTo>
                  <a:cubicBezTo>
                    <a:pt x="366" y="18"/>
                    <a:pt x="348" y="0"/>
                    <a:pt x="326" y="0"/>
                  </a:cubicBezTo>
                  <a:close/>
                  <a:moveTo>
                    <a:pt x="21" y="39"/>
                  </a:moveTo>
                  <a:cubicBezTo>
                    <a:pt x="21" y="29"/>
                    <a:pt x="29" y="21"/>
                    <a:pt x="39" y="21"/>
                  </a:cubicBezTo>
                  <a:cubicBezTo>
                    <a:pt x="259" y="21"/>
                    <a:pt x="259" y="21"/>
                    <a:pt x="259" y="21"/>
                  </a:cubicBezTo>
                  <a:cubicBezTo>
                    <a:pt x="259" y="57"/>
                    <a:pt x="259" y="57"/>
                    <a:pt x="259" y="57"/>
                  </a:cubicBezTo>
                  <a:cubicBezTo>
                    <a:pt x="21" y="57"/>
                    <a:pt x="21" y="57"/>
                    <a:pt x="21" y="57"/>
                  </a:cubicBezTo>
                  <a:lnTo>
                    <a:pt x="21" y="39"/>
                  </a:lnTo>
                  <a:close/>
                  <a:moveTo>
                    <a:pt x="261" y="285"/>
                  </a:moveTo>
                  <a:cubicBezTo>
                    <a:pt x="246" y="344"/>
                    <a:pt x="246" y="344"/>
                    <a:pt x="246" y="344"/>
                  </a:cubicBezTo>
                  <a:cubicBezTo>
                    <a:pt x="166" y="344"/>
                    <a:pt x="166" y="344"/>
                    <a:pt x="166" y="344"/>
                  </a:cubicBezTo>
                  <a:cubicBezTo>
                    <a:pt x="136" y="310"/>
                    <a:pt x="136" y="310"/>
                    <a:pt x="136" y="310"/>
                  </a:cubicBezTo>
                  <a:cubicBezTo>
                    <a:pt x="130" y="303"/>
                    <a:pt x="130" y="293"/>
                    <a:pt x="136" y="286"/>
                  </a:cubicBezTo>
                  <a:cubicBezTo>
                    <a:pt x="151" y="269"/>
                    <a:pt x="151" y="269"/>
                    <a:pt x="151" y="269"/>
                  </a:cubicBezTo>
                  <a:cubicBezTo>
                    <a:pt x="151" y="284"/>
                    <a:pt x="151" y="284"/>
                    <a:pt x="151" y="284"/>
                  </a:cubicBezTo>
                  <a:cubicBezTo>
                    <a:pt x="151" y="289"/>
                    <a:pt x="155" y="294"/>
                    <a:pt x="161" y="294"/>
                  </a:cubicBezTo>
                  <a:cubicBezTo>
                    <a:pt x="167" y="294"/>
                    <a:pt x="172" y="289"/>
                    <a:pt x="172" y="284"/>
                  </a:cubicBezTo>
                  <a:cubicBezTo>
                    <a:pt x="172" y="176"/>
                    <a:pt x="172" y="176"/>
                    <a:pt x="172" y="176"/>
                  </a:cubicBezTo>
                  <a:cubicBezTo>
                    <a:pt x="172" y="170"/>
                    <a:pt x="177" y="166"/>
                    <a:pt x="183" y="166"/>
                  </a:cubicBezTo>
                  <a:cubicBezTo>
                    <a:pt x="189" y="166"/>
                    <a:pt x="194" y="170"/>
                    <a:pt x="194" y="176"/>
                  </a:cubicBezTo>
                  <a:cubicBezTo>
                    <a:pt x="194" y="244"/>
                    <a:pt x="194" y="244"/>
                    <a:pt x="194" y="244"/>
                  </a:cubicBezTo>
                  <a:cubicBezTo>
                    <a:pt x="194" y="248"/>
                    <a:pt x="196" y="252"/>
                    <a:pt x="201" y="254"/>
                  </a:cubicBezTo>
                  <a:cubicBezTo>
                    <a:pt x="254" y="273"/>
                    <a:pt x="254" y="273"/>
                    <a:pt x="254" y="273"/>
                  </a:cubicBezTo>
                  <a:cubicBezTo>
                    <a:pt x="259" y="275"/>
                    <a:pt x="262" y="280"/>
                    <a:pt x="261" y="285"/>
                  </a:cubicBezTo>
                  <a:close/>
                  <a:moveTo>
                    <a:pt x="344" y="298"/>
                  </a:moveTo>
                  <a:cubicBezTo>
                    <a:pt x="344" y="308"/>
                    <a:pt x="336" y="316"/>
                    <a:pt x="326" y="316"/>
                  </a:cubicBezTo>
                  <a:cubicBezTo>
                    <a:pt x="275" y="316"/>
                    <a:pt x="275" y="316"/>
                    <a:pt x="275" y="316"/>
                  </a:cubicBezTo>
                  <a:cubicBezTo>
                    <a:pt x="281" y="291"/>
                    <a:pt x="281" y="291"/>
                    <a:pt x="281" y="291"/>
                  </a:cubicBezTo>
                  <a:cubicBezTo>
                    <a:pt x="285" y="275"/>
                    <a:pt x="277" y="258"/>
                    <a:pt x="261" y="253"/>
                  </a:cubicBezTo>
                  <a:cubicBezTo>
                    <a:pt x="215" y="236"/>
                    <a:pt x="215" y="236"/>
                    <a:pt x="215" y="236"/>
                  </a:cubicBezTo>
                  <a:cubicBezTo>
                    <a:pt x="215" y="176"/>
                    <a:pt x="215" y="176"/>
                    <a:pt x="215" y="176"/>
                  </a:cubicBezTo>
                  <a:cubicBezTo>
                    <a:pt x="215" y="159"/>
                    <a:pt x="201" y="144"/>
                    <a:pt x="183" y="144"/>
                  </a:cubicBezTo>
                  <a:cubicBezTo>
                    <a:pt x="165" y="144"/>
                    <a:pt x="151" y="159"/>
                    <a:pt x="151" y="176"/>
                  </a:cubicBezTo>
                  <a:cubicBezTo>
                    <a:pt x="151" y="237"/>
                    <a:pt x="151" y="237"/>
                    <a:pt x="151" y="237"/>
                  </a:cubicBezTo>
                  <a:cubicBezTo>
                    <a:pt x="120" y="272"/>
                    <a:pt x="120" y="272"/>
                    <a:pt x="120" y="272"/>
                  </a:cubicBezTo>
                  <a:cubicBezTo>
                    <a:pt x="109" y="284"/>
                    <a:pt x="107" y="302"/>
                    <a:pt x="114" y="316"/>
                  </a:cubicBezTo>
                  <a:cubicBezTo>
                    <a:pt x="39" y="316"/>
                    <a:pt x="39" y="316"/>
                    <a:pt x="39" y="316"/>
                  </a:cubicBezTo>
                  <a:cubicBezTo>
                    <a:pt x="29" y="316"/>
                    <a:pt x="21" y="308"/>
                    <a:pt x="21" y="298"/>
                  </a:cubicBezTo>
                  <a:cubicBezTo>
                    <a:pt x="21" y="79"/>
                    <a:pt x="21" y="79"/>
                    <a:pt x="21" y="79"/>
                  </a:cubicBezTo>
                  <a:cubicBezTo>
                    <a:pt x="344" y="79"/>
                    <a:pt x="344" y="79"/>
                    <a:pt x="344" y="79"/>
                  </a:cubicBezTo>
                  <a:lnTo>
                    <a:pt x="344" y="298"/>
                  </a:lnTo>
                  <a:close/>
                  <a:moveTo>
                    <a:pt x="344" y="57"/>
                  </a:moveTo>
                  <a:cubicBezTo>
                    <a:pt x="280" y="57"/>
                    <a:pt x="280" y="57"/>
                    <a:pt x="280" y="57"/>
                  </a:cubicBezTo>
                  <a:cubicBezTo>
                    <a:pt x="280" y="21"/>
                    <a:pt x="280" y="21"/>
                    <a:pt x="280" y="21"/>
                  </a:cubicBezTo>
                  <a:cubicBezTo>
                    <a:pt x="326" y="21"/>
                    <a:pt x="326" y="21"/>
                    <a:pt x="326" y="21"/>
                  </a:cubicBezTo>
                  <a:cubicBezTo>
                    <a:pt x="336" y="21"/>
                    <a:pt x="344" y="29"/>
                    <a:pt x="344" y="39"/>
                  </a:cubicBezTo>
                  <a:lnTo>
                    <a:pt x="344" y="57"/>
                  </a:lnTo>
                  <a:close/>
                  <a:moveTo>
                    <a:pt x="344" y="57"/>
                  </a:moveTo>
                  <a:cubicBezTo>
                    <a:pt x="344" y="57"/>
                    <a:pt x="344" y="57"/>
                    <a:pt x="344" y="57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0" name="Google Shape;1080;p34"/>
            <p:cNvSpPr/>
            <p:nvPr/>
          </p:nvSpPr>
          <p:spPr>
            <a:xfrm>
              <a:off x="6337300" y="5427663"/>
              <a:ext cx="252413" cy="144463"/>
            </a:xfrm>
            <a:custGeom>
              <a:rect b="b" l="l" r="r" t="t"/>
              <a:pathLst>
                <a:path extrusionOk="0" h="86" w="150">
                  <a:moveTo>
                    <a:pt x="11" y="86"/>
                  </a:moveTo>
                  <a:cubicBezTo>
                    <a:pt x="16" y="86"/>
                    <a:pt x="21" y="81"/>
                    <a:pt x="21" y="75"/>
                  </a:cubicBezTo>
                  <a:cubicBezTo>
                    <a:pt x="21" y="46"/>
                    <a:pt x="45" y="22"/>
                    <a:pt x="75" y="22"/>
                  </a:cubicBezTo>
                  <a:cubicBezTo>
                    <a:pt x="104" y="22"/>
                    <a:pt x="128" y="46"/>
                    <a:pt x="128" y="75"/>
                  </a:cubicBezTo>
                  <a:cubicBezTo>
                    <a:pt x="128" y="81"/>
                    <a:pt x="133" y="86"/>
                    <a:pt x="139" y="86"/>
                  </a:cubicBezTo>
                  <a:cubicBezTo>
                    <a:pt x="145" y="86"/>
                    <a:pt x="150" y="81"/>
                    <a:pt x="150" y="75"/>
                  </a:cubicBezTo>
                  <a:cubicBezTo>
                    <a:pt x="150" y="34"/>
                    <a:pt x="116" y="0"/>
                    <a:pt x="75" y="0"/>
                  </a:cubicBezTo>
                  <a:cubicBezTo>
                    <a:pt x="33" y="0"/>
                    <a:pt x="0" y="34"/>
                    <a:pt x="0" y="75"/>
                  </a:cubicBezTo>
                  <a:cubicBezTo>
                    <a:pt x="0" y="81"/>
                    <a:pt x="5" y="86"/>
                    <a:pt x="11" y="86"/>
                  </a:cubicBezTo>
                  <a:close/>
                  <a:moveTo>
                    <a:pt x="11" y="86"/>
                  </a:moveTo>
                  <a:cubicBezTo>
                    <a:pt x="11" y="86"/>
                    <a:pt x="11" y="86"/>
                    <a:pt x="11" y="86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1" name="Google Shape;1081;p34"/>
          <p:cNvGrpSpPr/>
          <p:nvPr/>
        </p:nvGrpSpPr>
        <p:grpSpPr>
          <a:xfrm>
            <a:off x="5532328" y="4077610"/>
            <a:ext cx="434702" cy="435829"/>
            <a:chOff x="7239000" y="5257800"/>
            <a:chExt cx="612775" cy="614363"/>
          </a:xfrm>
        </p:grpSpPr>
        <p:sp>
          <p:nvSpPr>
            <p:cNvPr id="1082" name="Google Shape;1082;p34"/>
            <p:cNvSpPr/>
            <p:nvPr/>
          </p:nvSpPr>
          <p:spPr>
            <a:xfrm>
              <a:off x="7239000" y="5257800"/>
              <a:ext cx="612775" cy="614363"/>
            </a:xfrm>
            <a:custGeom>
              <a:rect b="b" l="l" r="r" t="t"/>
              <a:pathLst>
                <a:path extrusionOk="0" h="366" w="365">
                  <a:moveTo>
                    <a:pt x="326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17" y="0"/>
                    <a:pt x="0" y="18"/>
                    <a:pt x="0" y="3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0" y="348"/>
                    <a:pt x="17" y="366"/>
                    <a:pt x="39" y="366"/>
                  </a:cubicBezTo>
                  <a:cubicBezTo>
                    <a:pt x="326" y="366"/>
                    <a:pt x="326" y="366"/>
                    <a:pt x="326" y="366"/>
                  </a:cubicBezTo>
                  <a:cubicBezTo>
                    <a:pt x="348" y="366"/>
                    <a:pt x="365" y="348"/>
                    <a:pt x="365" y="326"/>
                  </a:cubicBezTo>
                  <a:cubicBezTo>
                    <a:pt x="365" y="39"/>
                    <a:pt x="365" y="39"/>
                    <a:pt x="365" y="39"/>
                  </a:cubicBezTo>
                  <a:cubicBezTo>
                    <a:pt x="365" y="18"/>
                    <a:pt x="348" y="0"/>
                    <a:pt x="326" y="0"/>
                  </a:cubicBezTo>
                  <a:close/>
                  <a:moveTo>
                    <a:pt x="21" y="39"/>
                  </a:moveTo>
                  <a:cubicBezTo>
                    <a:pt x="21" y="29"/>
                    <a:pt x="29" y="21"/>
                    <a:pt x="39" y="21"/>
                  </a:cubicBezTo>
                  <a:cubicBezTo>
                    <a:pt x="258" y="21"/>
                    <a:pt x="258" y="21"/>
                    <a:pt x="258" y="21"/>
                  </a:cubicBezTo>
                  <a:cubicBezTo>
                    <a:pt x="258" y="57"/>
                    <a:pt x="258" y="57"/>
                    <a:pt x="258" y="57"/>
                  </a:cubicBezTo>
                  <a:cubicBezTo>
                    <a:pt x="21" y="57"/>
                    <a:pt x="21" y="57"/>
                    <a:pt x="21" y="57"/>
                  </a:cubicBezTo>
                  <a:lnTo>
                    <a:pt x="21" y="39"/>
                  </a:lnTo>
                  <a:close/>
                  <a:moveTo>
                    <a:pt x="344" y="326"/>
                  </a:moveTo>
                  <a:cubicBezTo>
                    <a:pt x="344" y="336"/>
                    <a:pt x="336" y="344"/>
                    <a:pt x="326" y="344"/>
                  </a:cubicBezTo>
                  <a:cubicBezTo>
                    <a:pt x="39" y="344"/>
                    <a:pt x="39" y="344"/>
                    <a:pt x="39" y="344"/>
                  </a:cubicBezTo>
                  <a:cubicBezTo>
                    <a:pt x="29" y="344"/>
                    <a:pt x="21" y="336"/>
                    <a:pt x="21" y="326"/>
                  </a:cubicBezTo>
                  <a:cubicBezTo>
                    <a:pt x="21" y="79"/>
                    <a:pt x="21" y="79"/>
                    <a:pt x="21" y="79"/>
                  </a:cubicBezTo>
                  <a:cubicBezTo>
                    <a:pt x="344" y="79"/>
                    <a:pt x="344" y="79"/>
                    <a:pt x="344" y="79"/>
                  </a:cubicBezTo>
                  <a:lnTo>
                    <a:pt x="344" y="326"/>
                  </a:lnTo>
                  <a:close/>
                  <a:moveTo>
                    <a:pt x="344" y="57"/>
                  </a:moveTo>
                  <a:cubicBezTo>
                    <a:pt x="280" y="57"/>
                    <a:pt x="280" y="57"/>
                    <a:pt x="280" y="57"/>
                  </a:cubicBezTo>
                  <a:cubicBezTo>
                    <a:pt x="280" y="21"/>
                    <a:pt x="280" y="21"/>
                    <a:pt x="280" y="21"/>
                  </a:cubicBezTo>
                  <a:cubicBezTo>
                    <a:pt x="326" y="21"/>
                    <a:pt x="326" y="21"/>
                    <a:pt x="326" y="21"/>
                  </a:cubicBezTo>
                  <a:cubicBezTo>
                    <a:pt x="336" y="21"/>
                    <a:pt x="344" y="29"/>
                    <a:pt x="344" y="39"/>
                  </a:cubicBezTo>
                  <a:lnTo>
                    <a:pt x="344" y="57"/>
                  </a:lnTo>
                  <a:close/>
                  <a:moveTo>
                    <a:pt x="344" y="57"/>
                  </a:moveTo>
                  <a:cubicBezTo>
                    <a:pt x="344" y="57"/>
                    <a:pt x="344" y="57"/>
                    <a:pt x="344" y="57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3" name="Google Shape;1083;p34"/>
            <p:cNvSpPr/>
            <p:nvPr/>
          </p:nvSpPr>
          <p:spPr>
            <a:xfrm>
              <a:off x="7312025" y="5448300"/>
              <a:ext cx="227013" cy="250825"/>
            </a:xfrm>
            <a:custGeom>
              <a:rect b="b" l="l" r="r" t="t"/>
              <a:pathLst>
                <a:path extrusionOk="0" h="150" w="136">
                  <a:moveTo>
                    <a:pt x="11" y="150"/>
                  </a:moveTo>
                  <a:cubicBezTo>
                    <a:pt x="125" y="150"/>
                    <a:pt x="125" y="150"/>
                    <a:pt x="125" y="150"/>
                  </a:cubicBezTo>
                  <a:cubicBezTo>
                    <a:pt x="131" y="150"/>
                    <a:pt x="136" y="145"/>
                    <a:pt x="136" y="139"/>
                  </a:cubicBezTo>
                  <a:cubicBezTo>
                    <a:pt x="136" y="113"/>
                    <a:pt x="121" y="90"/>
                    <a:pt x="98" y="78"/>
                  </a:cubicBezTo>
                  <a:cubicBezTo>
                    <a:pt x="104" y="72"/>
                    <a:pt x="107" y="63"/>
                    <a:pt x="107" y="53"/>
                  </a:cubicBezTo>
                  <a:cubicBezTo>
                    <a:pt x="107" y="39"/>
                    <a:pt x="107" y="39"/>
                    <a:pt x="107" y="39"/>
                  </a:cubicBezTo>
                  <a:cubicBezTo>
                    <a:pt x="107" y="17"/>
                    <a:pt x="90" y="0"/>
                    <a:pt x="68" y="0"/>
                  </a:cubicBezTo>
                  <a:cubicBezTo>
                    <a:pt x="46" y="0"/>
                    <a:pt x="29" y="17"/>
                    <a:pt x="29" y="39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9" y="63"/>
                    <a:pt x="32" y="72"/>
                    <a:pt x="38" y="78"/>
                  </a:cubicBezTo>
                  <a:cubicBezTo>
                    <a:pt x="15" y="90"/>
                    <a:pt x="0" y="113"/>
                    <a:pt x="0" y="139"/>
                  </a:cubicBezTo>
                  <a:cubicBezTo>
                    <a:pt x="0" y="145"/>
                    <a:pt x="5" y="150"/>
                    <a:pt x="11" y="150"/>
                  </a:cubicBezTo>
                  <a:close/>
                  <a:moveTo>
                    <a:pt x="50" y="39"/>
                  </a:moveTo>
                  <a:cubicBezTo>
                    <a:pt x="50" y="29"/>
                    <a:pt x="58" y="21"/>
                    <a:pt x="68" y="21"/>
                  </a:cubicBezTo>
                  <a:cubicBezTo>
                    <a:pt x="78" y="21"/>
                    <a:pt x="86" y="29"/>
                    <a:pt x="86" y="39"/>
                  </a:cubicBezTo>
                  <a:cubicBezTo>
                    <a:pt x="86" y="53"/>
                    <a:pt x="86" y="53"/>
                    <a:pt x="86" y="53"/>
                  </a:cubicBezTo>
                  <a:cubicBezTo>
                    <a:pt x="86" y="63"/>
                    <a:pt x="78" y="71"/>
                    <a:pt x="68" y="71"/>
                  </a:cubicBezTo>
                  <a:cubicBezTo>
                    <a:pt x="58" y="71"/>
                    <a:pt x="50" y="63"/>
                    <a:pt x="50" y="53"/>
                  </a:cubicBezTo>
                  <a:lnTo>
                    <a:pt x="50" y="39"/>
                  </a:lnTo>
                  <a:close/>
                  <a:moveTo>
                    <a:pt x="68" y="93"/>
                  </a:moveTo>
                  <a:cubicBezTo>
                    <a:pt x="90" y="93"/>
                    <a:pt x="108" y="108"/>
                    <a:pt x="113" y="128"/>
                  </a:cubicBezTo>
                  <a:cubicBezTo>
                    <a:pt x="23" y="128"/>
                    <a:pt x="23" y="128"/>
                    <a:pt x="23" y="128"/>
                  </a:cubicBezTo>
                  <a:cubicBezTo>
                    <a:pt x="28" y="108"/>
                    <a:pt x="46" y="93"/>
                    <a:pt x="68" y="93"/>
                  </a:cubicBezTo>
                  <a:close/>
                  <a:moveTo>
                    <a:pt x="68" y="93"/>
                  </a:moveTo>
                  <a:cubicBezTo>
                    <a:pt x="68" y="93"/>
                    <a:pt x="68" y="93"/>
                    <a:pt x="68" y="93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4" name="Google Shape;1084;p34"/>
            <p:cNvSpPr/>
            <p:nvPr/>
          </p:nvSpPr>
          <p:spPr>
            <a:xfrm>
              <a:off x="7551738" y="5470525"/>
              <a:ext cx="227013" cy="228600"/>
            </a:xfrm>
            <a:custGeom>
              <a:rect b="b" l="l" r="r" t="t"/>
              <a:pathLst>
                <a:path extrusionOk="0" h="136" w="136">
                  <a:moveTo>
                    <a:pt x="68" y="136"/>
                  </a:moveTo>
                  <a:cubicBezTo>
                    <a:pt x="105" y="136"/>
                    <a:pt x="136" y="105"/>
                    <a:pt x="136" y="68"/>
                  </a:cubicBezTo>
                  <a:cubicBezTo>
                    <a:pt x="136" y="31"/>
                    <a:pt x="105" y="0"/>
                    <a:pt x="68" y="0"/>
                  </a:cubicBezTo>
                  <a:cubicBezTo>
                    <a:pt x="30" y="0"/>
                    <a:pt x="0" y="31"/>
                    <a:pt x="0" y="68"/>
                  </a:cubicBezTo>
                  <a:cubicBezTo>
                    <a:pt x="0" y="105"/>
                    <a:pt x="30" y="136"/>
                    <a:pt x="68" y="136"/>
                  </a:cubicBezTo>
                  <a:close/>
                  <a:moveTo>
                    <a:pt x="79" y="23"/>
                  </a:moveTo>
                  <a:cubicBezTo>
                    <a:pt x="99" y="28"/>
                    <a:pt x="114" y="46"/>
                    <a:pt x="114" y="68"/>
                  </a:cubicBezTo>
                  <a:cubicBezTo>
                    <a:pt x="114" y="90"/>
                    <a:pt x="99" y="108"/>
                    <a:pt x="79" y="113"/>
                  </a:cubicBezTo>
                  <a:lnTo>
                    <a:pt x="79" y="23"/>
                  </a:lnTo>
                  <a:close/>
                  <a:moveTo>
                    <a:pt x="57" y="113"/>
                  </a:moveTo>
                  <a:cubicBezTo>
                    <a:pt x="48" y="111"/>
                    <a:pt x="40" y="106"/>
                    <a:pt x="34" y="100"/>
                  </a:cubicBezTo>
                  <a:cubicBezTo>
                    <a:pt x="57" y="87"/>
                    <a:pt x="57" y="87"/>
                    <a:pt x="57" y="87"/>
                  </a:cubicBezTo>
                  <a:lnTo>
                    <a:pt x="57" y="113"/>
                  </a:lnTo>
                  <a:close/>
                  <a:moveTo>
                    <a:pt x="57" y="23"/>
                  </a:moveTo>
                  <a:cubicBezTo>
                    <a:pt x="57" y="62"/>
                    <a:pt x="57" y="62"/>
                    <a:pt x="57" y="62"/>
                  </a:cubicBezTo>
                  <a:cubicBezTo>
                    <a:pt x="23" y="81"/>
                    <a:pt x="23" y="81"/>
                    <a:pt x="23" y="81"/>
                  </a:cubicBezTo>
                  <a:cubicBezTo>
                    <a:pt x="22" y="77"/>
                    <a:pt x="21" y="73"/>
                    <a:pt x="21" y="68"/>
                  </a:cubicBezTo>
                  <a:cubicBezTo>
                    <a:pt x="21" y="46"/>
                    <a:pt x="37" y="28"/>
                    <a:pt x="57" y="23"/>
                  </a:cubicBezTo>
                  <a:close/>
                  <a:moveTo>
                    <a:pt x="57" y="23"/>
                  </a:moveTo>
                  <a:cubicBezTo>
                    <a:pt x="57" y="23"/>
                    <a:pt x="57" y="23"/>
                    <a:pt x="57" y="23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5" name="Google Shape;1085;p34"/>
            <p:cNvSpPr/>
            <p:nvPr/>
          </p:nvSpPr>
          <p:spPr>
            <a:xfrm>
              <a:off x="7329488" y="5743575"/>
              <a:ext cx="192088" cy="34925"/>
            </a:xfrm>
            <a:custGeom>
              <a:rect b="b" l="l" r="r" t="t"/>
              <a:pathLst>
                <a:path extrusionOk="0" h="21" w="114">
                  <a:moveTo>
                    <a:pt x="103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16"/>
                    <a:pt x="5" y="21"/>
                    <a:pt x="11" y="21"/>
                  </a:cubicBezTo>
                  <a:cubicBezTo>
                    <a:pt x="103" y="21"/>
                    <a:pt x="103" y="21"/>
                    <a:pt x="103" y="21"/>
                  </a:cubicBezTo>
                  <a:cubicBezTo>
                    <a:pt x="109" y="21"/>
                    <a:pt x="114" y="16"/>
                    <a:pt x="114" y="10"/>
                  </a:cubicBezTo>
                  <a:cubicBezTo>
                    <a:pt x="114" y="4"/>
                    <a:pt x="109" y="0"/>
                    <a:pt x="103" y="0"/>
                  </a:cubicBezTo>
                  <a:close/>
                  <a:moveTo>
                    <a:pt x="103" y="0"/>
                  </a:moveTo>
                  <a:cubicBezTo>
                    <a:pt x="103" y="0"/>
                    <a:pt x="103" y="0"/>
                    <a:pt x="103" y="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6" name="Google Shape;1086;p34"/>
            <p:cNvSpPr/>
            <p:nvPr/>
          </p:nvSpPr>
          <p:spPr>
            <a:xfrm>
              <a:off x="7569200" y="5743575"/>
              <a:ext cx="192088" cy="34925"/>
            </a:xfrm>
            <a:custGeom>
              <a:rect b="b" l="l" r="r" t="t"/>
              <a:pathLst>
                <a:path extrusionOk="0" h="21" w="114">
                  <a:moveTo>
                    <a:pt x="103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16"/>
                    <a:pt x="5" y="21"/>
                    <a:pt x="10" y="21"/>
                  </a:cubicBezTo>
                  <a:cubicBezTo>
                    <a:pt x="103" y="21"/>
                    <a:pt x="103" y="21"/>
                    <a:pt x="103" y="21"/>
                  </a:cubicBezTo>
                  <a:cubicBezTo>
                    <a:pt x="109" y="21"/>
                    <a:pt x="114" y="16"/>
                    <a:pt x="114" y="10"/>
                  </a:cubicBezTo>
                  <a:cubicBezTo>
                    <a:pt x="114" y="4"/>
                    <a:pt x="109" y="0"/>
                    <a:pt x="103" y="0"/>
                  </a:cubicBezTo>
                  <a:close/>
                  <a:moveTo>
                    <a:pt x="103" y="0"/>
                  </a:moveTo>
                  <a:cubicBezTo>
                    <a:pt x="103" y="0"/>
                    <a:pt x="103" y="0"/>
                    <a:pt x="103" y="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7" name="Google Shape;1087;p34"/>
          <p:cNvGrpSpPr/>
          <p:nvPr/>
        </p:nvGrpSpPr>
        <p:grpSpPr>
          <a:xfrm>
            <a:off x="7067301" y="4077610"/>
            <a:ext cx="381773" cy="435829"/>
            <a:chOff x="9402763" y="5257800"/>
            <a:chExt cx="538163" cy="614363"/>
          </a:xfrm>
        </p:grpSpPr>
        <p:sp>
          <p:nvSpPr>
            <p:cNvPr id="1088" name="Google Shape;1088;p34"/>
            <p:cNvSpPr/>
            <p:nvPr/>
          </p:nvSpPr>
          <p:spPr>
            <a:xfrm>
              <a:off x="9402763" y="5257800"/>
              <a:ext cx="369888" cy="614363"/>
            </a:xfrm>
            <a:custGeom>
              <a:rect b="b" l="l" r="r" t="t"/>
              <a:pathLst>
                <a:path extrusionOk="0" h="366" w="221">
                  <a:moveTo>
                    <a:pt x="182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17" y="0"/>
                    <a:pt x="0" y="18"/>
                    <a:pt x="0" y="3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0" y="348"/>
                    <a:pt x="17" y="366"/>
                    <a:pt x="39" y="366"/>
                  </a:cubicBezTo>
                  <a:cubicBezTo>
                    <a:pt x="182" y="366"/>
                    <a:pt x="182" y="366"/>
                    <a:pt x="182" y="366"/>
                  </a:cubicBezTo>
                  <a:cubicBezTo>
                    <a:pt x="204" y="366"/>
                    <a:pt x="221" y="348"/>
                    <a:pt x="221" y="326"/>
                  </a:cubicBezTo>
                  <a:cubicBezTo>
                    <a:pt x="221" y="39"/>
                    <a:pt x="221" y="39"/>
                    <a:pt x="221" y="39"/>
                  </a:cubicBezTo>
                  <a:cubicBezTo>
                    <a:pt x="221" y="18"/>
                    <a:pt x="204" y="0"/>
                    <a:pt x="182" y="0"/>
                  </a:cubicBezTo>
                  <a:close/>
                  <a:moveTo>
                    <a:pt x="139" y="21"/>
                  </a:moveTo>
                  <a:cubicBezTo>
                    <a:pt x="131" y="43"/>
                    <a:pt x="131" y="43"/>
                    <a:pt x="131" y="43"/>
                  </a:cubicBezTo>
                  <a:cubicBezTo>
                    <a:pt x="90" y="43"/>
                    <a:pt x="90" y="43"/>
                    <a:pt x="90" y="43"/>
                  </a:cubicBezTo>
                  <a:cubicBezTo>
                    <a:pt x="83" y="21"/>
                    <a:pt x="83" y="21"/>
                    <a:pt x="83" y="21"/>
                  </a:cubicBezTo>
                  <a:lnTo>
                    <a:pt x="139" y="21"/>
                  </a:lnTo>
                  <a:close/>
                  <a:moveTo>
                    <a:pt x="200" y="326"/>
                  </a:moveTo>
                  <a:cubicBezTo>
                    <a:pt x="200" y="336"/>
                    <a:pt x="192" y="344"/>
                    <a:pt x="182" y="344"/>
                  </a:cubicBezTo>
                  <a:cubicBezTo>
                    <a:pt x="39" y="344"/>
                    <a:pt x="39" y="344"/>
                    <a:pt x="39" y="344"/>
                  </a:cubicBezTo>
                  <a:cubicBezTo>
                    <a:pt x="29" y="344"/>
                    <a:pt x="21" y="336"/>
                    <a:pt x="21" y="326"/>
                  </a:cubicBezTo>
                  <a:cubicBezTo>
                    <a:pt x="21" y="323"/>
                    <a:pt x="21" y="323"/>
                    <a:pt x="21" y="323"/>
                  </a:cubicBezTo>
                  <a:cubicBezTo>
                    <a:pt x="200" y="323"/>
                    <a:pt x="200" y="323"/>
                    <a:pt x="200" y="323"/>
                  </a:cubicBezTo>
                  <a:lnTo>
                    <a:pt x="200" y="326"/>
                  </a:lnTo>
                  <a:close/>
                  <a:moveTo>
                    <a:pt x="200" y="301"/>
                  </a:moveTo>
                  <a:cubicBezTo>
                    <a:pt x="21" y="301"/>
                    <a:pt x="21" y="301"/>
                    <a:pt x="21" y="301"/>
                  </a:cubicBezTo>
                  <a:cubicBezTo>
                    <a:pt x="21" y="39"/>
                    <a:pt x="21" y="39"/>
                    <a:pt x="21" y="39"/>
                  </a:cubicBezTo>
                  <a:cubicBezTo>
                    <a:pt x="21" y="29"/>
                    <a:pt x="29" y="21"/>
                    <a:pt x="39" y="21"/>
                  </a:cubicBezTo>
                  <a:cubicBezTo>
                    <a:pt x="60" y="21"/>
                    <a:pt x="60" y="21"/>
                    <a:pt x="60" y="21"/>
                  </a:cubicBezTo>
                  <a:cubicBezTo>
                    <a:pt x="72" y="57"/>
                    <a:pt x="72" y="57"/>
                    <a:pt x="72" y="57"/>
                  </a:cubicBezTo>
                  <a:cubicBezTo>
                    <a:pt x="73" y="61"/>
                    <a:pt x="77" y="64"/>
                    <a:pt x="82" y="64"/>
                  </a:cubicBezTo>
                  <a:cubicBezTo>
                    <a:pt x="139" y="64"/>
                    <a:pt x="139" y="64"/>
                    <a:pt x="139" y="64"/>
                  </a:cubicBezTo>
                  <a:cubicBezTo>
                    <a:pt x="144" y="64"/>
                    <a:pt x="148" y="61"/>
                    <a:pt x="149" y="57"/>
                  </a:cubicBezTo>
                  <a:cubicBezTo>
                    <a:pt x="161" y="21"/>
                    <a:pt x="161" y="21"/>
                    <a:pt x="161" y="21"/>
                  </a:cubicBezTo>
                  <a:cubicBezTo>
                    <a:pt x="182" y="21"/>
                    <a:pt x="182" y="21"/>
                    <a:pt x="182" y="21"/>
                  </a:cubicBezTo>
                  <a:cubicBezTo>
                    <a:pt x="192" y="21"/>
                    <a:pt x="200" y="29"/>
                    <a:pt x="200" y="39"/>
                  </a:cubicBezTo>
                  <a:lnTo>
                    <a:pt x="200" y="301"/>
                  </a:lnTo>
                  <a:close/>
                  <a:moveTo>
                    <a:pt x="200" y="301"/>
                  </a:moveTo>
                  <a:cubicBezTo>
                    <a:pt x="200" y="301"/>
                    <a:pt x="200" y="301"/>
                    <a:pt x="200" y="301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9" name="Google Shape;1089;p34"/>
            <p:cNvSpPr/>
            <p:nvPr/>
          </p:nvSpPr>
          <p:spPr>
            <a:xfrm>
              <a:off x="9463088" y="5432425"/>
              <a:ext cx="238125" cy="288925"/>
            </a:xfrm>
            <a:custGeom>
              <a:rect b="b" l="l" r="r" t="t"/>
              <a:pathLst>
                <a:path extrusionOk="0" h="172" w="142">
                  <a:moveTo>
                    <a:pt x="132" y="0"/>
                  </a:moveTo>
                  <a:cubicBezTo>
                    <a:pt x="126" y="0"/>
                    <a:pt x="121" y="5"/>
                    <a:pt x="121" y="11"/>
                  </a:cubicBezTo>
                  <a:cubicBezTo>
                    <a:pt x="121" y="15"/>
                    <a:pt x="121" y="15"/>
                    <a:pt x="121" y="15"/>
                  </a:cubicBezTo>
                  <a:cubicBezTo>
                    <a:pt x="51" y="47"/>
                    <a:pt x="51" y="47"/>
                    <a:pt x="51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14" y="47"/>
                    <a:pt x="0" y="61"/>
                    <a:pt x="0" y="79"/>
                  </a:cubicBezTo>
                  <a:cubicBezTo>
                    <a:pt x="0" y="97"/>
                    <a:pt x="14" y="111"/>
                    <a:pt x="32" y="111"/>
                  </a:cubicBezTo>
                  <a:cubicBezTo>
                    <a:pt x="42" y="111"/>
                    <a:pt x="42" y="111"/>
                    <a:pt x="42" y="111"/>
                  </a:cubicBezTo>
                  <a:cubicBezTo>
                    <a:pt x="42" y="161"/>
                    <a:pt x="42" y="161"/>
                    <a:pt x="42" y="161"/>
                  </a:cubicBezTo>
                  <a:cubicBezTo>
                    <a:pt x="42" y="167"/>
                    <a:pt x="47" y="172"/>
                    <a:pt x="53" y="172"/>
                  </a:cubicBezTo>
                  <a:cubicBezTo>
                    <a:pt x="59" y="172"/>
                    <a:pt x="64" y="167"/>
                    <a:pt x="64" y="161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121" y="143"/>
                    <a:pt x="121" y="143"/>
                    <a:pt x="121" y="143"/>
                  </a:cubicBezTo>
                  <a:cubicBezTo>
                    <a:pt x="121" y="147"/>
                    <a:pt x="121" y="147"/>
                    <a:pt x="121" y="147"/>
                  </a:cubicBezTo>
                  <a:cubicBezTo>
                    <a:pt x="121" y="153"/>
                    <a:pt x="126" y="157"/>
                    <a:pt x="132" y="157"/>
                  </a:cubicBezTo>
                  <a:cubicBezTo>
                    <a:pt x="138" y="157"/>
                    <a:pt x="142" y="153"/>
                    <a:pt x="142" y="147"/>
                  </a:cubicBezTo>
                  <a:cubicBezTo>
                    <a:pt x="142" y="11"/>
                    <a:pt x="142" y="11"/>
                    <a:pt x="142" y="11"/>
                  </a:cubicBezTo>
                  <a:cubicBezTo>
                    <a:pt x="142" y="5"/>
                    <a:pt x="138" y="0"/>
                    <a:pt x="132" y="0"/>
                  </a:cubicBezTo>
                  <a:close/>
                  <a:moveTo>
                    <a:pt x="42" y="90"/>
                  </a:moveTo>
                  <a:cubicBezTo>
                    <a:pt x="32" y="90"/>
                    <a:pt x="32" y="90"/>
                    <a:pt x="32" y="90"/>
                  </a:cubicBezTo>
                  <a:cubicBezTo>
                    <a:pt x="26" y="90"/>
                    <a:pt x="21" y="85"/>
                    <a:pt x="21" y="79"/>
                  </a:cubicBezTo>
                  <a:cubicBezTo>
                    <a:pt x="21" y="73"/>
                    <a:pt x="26" y="68"/>
                    <a:pt x="32" y="68"/>
                  </a:cubicBezTo>
                  <a:cubicBezTo>
                    <a:pt x="42" y="68"/>
                    <a:pt x="42" y="68"/>
                    <a:pt x="42" y="68"/>
                  </a:cubicBezTo>
                  <a:lnTo>
                    <a:pt x="42" y="90"/>
                  </a:lnTo>
                  <a:close/>
                  <a:moveTo>
                    <a:pt x="121" y="119"/>
                  </a:moveTo>
                  <a:cubicBezTo>
                    <a:pt x="64" y="93"/>
                    <a:pt x="64" y="93"/>
                    <a:pt x="64" y="93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121" y="38"/>
                    <a:pt x="121" y="38"/>
                    <a:pt x="121" y="38"/>
                  </a:cubicBezTo>
                  <a:lnTo>
                    <a:pt x="121" y="119"/>
                  </a:lnTo>
                  <a:close/>
                  <a:moveTo>
                    <a:pt x="121" y="119"/>
                  </a:moveTo>
                  <a:cubicBezTo>
                    <a:pt x="121" y="119"/>
                    <a:pt x="121" y="119"/>
                    <a:pt x="121" y="119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0" name="Google Shape;1090;p34"/>
            <p:cNvSpPr/>
            <p:nvPr/>
          </p:nvSpPr>
          <p:spPr>
            <a:xfrm>
              <a:off x="9850438" y="5418138"/>
              <a:ext cx="90488" cy="293688"/>
            </a:xfrm>
            <a:custGeom>
              <a:rect b="b" l="l" r="r" t="t"/>
              <a:pathLst>
                <a:path extrusionOk="0" h="175" w="54">
                  <a:moveTo>
                    <a:pt x="20" y="4"/>
                  </a:moveTo>
                  <a:cubicBezTo>
                    <a:pt x="16" y="0"/>
                    <a:pt x="9" y="0"/>
                    <a:pt x="5" y="4"/>
                  </a:cubicBezTo>
                  <a:cubicBezTo>
                    <a:pt x="0" y="9"/>
                    <a:pt x="0" y="15"/>
                    <a:pt x="5" y="20"/>
                  </a:cubicBezTo>
                  <a:cubicBezTo>
                    <a:pt x="23" y="38"/>
                    <a:pt x="33" y="62"/>
                    <a:pt x="33" y="88"/>
                  </a:cubicBezTo>
                  <a:cubicBezTo>
                    <a:pt x="33" y="114"/>
                    <a:pt x="23" y="138"/>
                    <a:pt x="5" y="156"/>
                  </a:cubicBezTo>
                  <a:cubicBezTo>
                    <a:pt x="0" y="160"/>
                    <a:pt x="0" y="167"/>
                    <a:pt x="5" y="171"/>
                  </a:cubicBezTo>
                  <a:cubicBezTo>
                    <a:pt x="9" y="175"/>
                    <a:pt x="16" y="175"/>
                    <a:pt x="20" y="171"/>
                  </a:cubicBezTo>
                  <a:cubicBezTo>
                    <a:pt x="42" y="149"/>
                    <a:pt x="54" y="119"/>
                    <a:pt x="54" y="88"/>
                  </a:cubicBezTo>
                  <a:cubicBezTo>
                    <a:pt x="54" y="56"/>
                    <a:pt x="42" y="27"/>
                    <a:pt x="20" y="4"/>
                  </a:cubicBezTo>
                  <a:close/>
                  <a:moveTo>
                    <a:pt x="20" y="4"/>
                  </a:moveTo>
                  <a:cubicBezTo>
                    <a:pt x="20" y="4"/>
                    <a:pt x="20" y="4"/>
                    <a:pt x="20" y="4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1" name="Google Shape;1091;p34"/>
            <p:cNvSpPr/>
            <p:nvPr/>
          </p:nvSpPr>
          <p:spPr>
            <a:xfrm>
              <a:off x="9799638" y="5468938"/>
              <a:ext cx="82550" cy="190500"/>
            </a:xfrm>
            <a:custGeom>
              <a:rect b="b" l="l" r="r" t="t"/>
              <a:pathLst>
                <a:path extrusionOk="0" h="113" w="49">
                  <a:moveTo>
                    <a:pt x="19" y="4"/>
                  </a:moveTo>
                  <a:cubicBezTo>
                    <a:pt x="15" y="0"/>
                    <a:pt x="8" y="0"/>
                    <a:pt x="4" y="4"/>
                  </a:cubicBezTo>
                  <a:cubicBezTo>
                    <a:pt x="0" y="8"/>
                    <a:pt x="0" y="15"/>
                    <a:pt x="4" y="19"/>
                  </a:cubicBezTo>
                  <a:cubicBezTo>
                    <a:pt x="25" y="40"/>
                    <a:pt x="25" y="74"/>
                    <a:pt x="4" y="95"/>
                  </a:cubicBezTo>
                  <a:cubicBezTo>
                    <a:pt x="0" y="99"/>
                    <a:pt x="0" y="106"/>
                    <a:pt x="4" y="110"/>
                  </a:cubicBezTo>
                  <a:cubicBezTo>
                    <a:pt x="6" y="112"/>
                    <a:pt x="9" y="113"/>
                    <a:pt x="12" y="113"/>
                  </a:cubicBezTo>
                  <a:cubicBezTo>
                    <a:pt x="15" y="113"/>
                    <a:pt x="17" y="112"/>
                    <a:pt x="19" y="110"/>
                  </a:cubicBezTo>
                  <a:cubicBezTo>
                    <a:pt x="49" y="81"/>
                    <a:pt x="49" y="33"/>
                    <a:pt x="19" y="4"/>
                  </a:cubicBezTo>
                  <a:close/>
                  <a:moveTo>
                    <a:pt x="19" y="4"/>
                  </a:moveTo>
                  <a:cubicBezTo>
                    <a:pt x="19" y="4"/>
                    <a:pt x="19" y="4"/>
                    <a:pt x="19" y="4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92" name="Google Shape;1092;p34"/>
          <p:cNvSpPr/>
          <p:nvPr/>
        </p:nvSpPr>
        <p:spPr>
          <a:xfrm>
            <a:off x="6298489" y="4077115"/>
            <a:ext cx="435773" cy="435771"/>
          </a:xfrm>
          <a:custGeom>
            <a:rect b="b" l="l" r="r" t="t"/>
            <a:pathLst>
              <a:path extrusionOk="0" h="366" w="366">
                <a:moveTo>
                  <a:pt x="355" y="172"/>
                </a:moveTo>
                <a:cubicBezTo>
                  <a:pt x="344" y="172"/>
                  <a:pt x="344" y="172"/>
                  <a:pt x="344" y="172"/>
                </a:cubicBezTo>
                <a:cubicBezTo>
                  <a:pt x="342" y="133"/>
                  <a:pt x="325" y="97"/>
                  <a:pt x="297" y="69"/>
                </a:cubicBezTo>
                <a:cubicBezTo>
                  <a:pt x="269" y="41"/>
                  <a:pt x="233" y="24"/>
                  <a:pt x="194" y="22"/>
                </a:cubicBezTo>
                <a:cubicBezTo>
                  <a:pt x="194" y="11"/>
                  <a:pt x="194" y="11"/>
                  <a:pt x="194" y="11"/>
                </a:cubicBezTo>
                <a:cubicBezTo>
                  <a:pt x="194" y="5"/>
                  <a:pt x="189" y="0"/>
                  <a:pt x="183" y="0"/>
                </a:cubicBezTo>
                <a:cubicBezTo>
                  <a:pt x="177" y="0"/>
                  <a:pt x="172" y="5"/>
                  <a:pt x="172" y="11"/>
                </a:cubicBezTo>
                <a:cubicBezTo>
                  <a:pt x="172" y="22"/>
                  <a:pt x="172" y="22"/>
                  <a:pt x="172" y="22"/>
                </a:cubicBezTo>
                <a:cubicBezTo>
                  <a:pt x="133" y="24"/>
                  <a:pt x="97" y="41"/>
                  <a:pt x="69" y="69"/>
                </a:cubicBezTo>
                <a:cubicBezTo>
                  <a:pt x="41" y="97"/>
                  <a:pt x="25" y="133"/>
                  <a:pt x="22" y="172"/>
                </a:cubicBezTo>
                <a:cubicBezTo>
                  <a:pt x="11" y="172"/>
                  <a:pt x="11" y="172"/>
                  <a:pt x="11" y="172"/>
                </a:cubicBezTo>
                <a:cubicBezTo>
                  <a:pt x="5" y="172"/>
                  <a:pt x="0" y="177"/>
                  <a:pt x="0" y="183"/>
                </a:cubicBezTo>
                <a:cubicBezTo>
                  <a:pt x="0" y="189"/>
                  <a:pt x="5" y="194"/>
                  <a:pt x="11" y="194"/>
                </a:cubicBezTo>
                <a:cubicBezTo>
                  <a:pt x="22" y="194"/>
                  <a:pt x="22" y="194"/>
                  <a:pt x="22" y="194"/>
                </a:cubicBezTo>
                <a:cubicBezTo>
                  <a:pt x="25" y="233"/>
                  <a:pt x="41" y="269"/>
                  <a:pt x="69" y="297"/>
                </a:cubicBezTo>
                <a:cubicBezTo>
                  <a:pt x="97" y="325"/>
                  <a:pt x="133" y="341"/>
                  <a:pt x="172" y="344"/>
                </a:cubicBezTo>
                <a:cubicBezTo>
                  <a:pt x="172" y="355"/>
                  <a:pt x="172" y="355"/>
                  <a:pt x="172" y="355"/>
                </a:cubicBezTo>
                <a:cubicBezTo>
                  <a:pt x="172" y="361"/>
                  <a:pt x="177" y="366"/>
                  <a:pt x="183" y="366"/>
                </a:cubicBezTo>
                <a:cubicBezTo>
                  <a:pt x="189" y="366"/>
                  <a:pt x="194" y="361"/>
                  <a:pt x="194" y="355"/>
                </a:cubicBezTo>
                <a:cubicBezTo>
                  <a:pt x="194" y="344"/>
                  <a:pt x="194" y="344"/>
                  <a:pt x="194" y="344"/>
                </a:cubicBezTo>
                <a:cubicBezTo>
                  <a:pt x="233" y="341"/>
                  <a:pt x="269" y="325"/>
                  <a:pt x="297" y="297"/>
                </a:cubicBezTo>
                <a:cubicBezTo>
                  <a:pt x="325" y="269"/>
                  <a:pt x="342" y="233"/>
                  <a:pt x="344" y="194"/>
                </a:cubicBezTo>
                <a:cubicBezTo>
                  <a:pt x="355" y="194"/>
                  <a:pt x="355" y="194"/>
                  <a:pt x="355" y="194"/>
                </a:cubicBezTo>
                <a:cubicBezTo>
                  <a:pt x="361" y="194"/>
                  <a:pt x="366" y="189"/>
                  <a:pt x="366" y="183"/>
                </a:cubicBezTo>
                <a:cubicBezTo>
                  <a:pt x="366" y="177"/>
                  <a:pt x="361" y="172"/>
                  <a:pt x="355" y="172"/>
                </a:cubicBezTo>
                <a:close/>
                <a:moveTo>
                  <a:pt x="183" y="107"/>
                </a:moveTo>
                <a:cubicBezTo>
                  <a:pt x="189" y="107"/>
                  <a:pt x="194" y="102"/>
                  <a:pt x="194" y="96"/>
                </a:cubicBezTo>
                <a:cubicBezTo>
                  <a:pt x="194" y="87"/>
                  <a:pt x="194" y="87"/>
                  <a:pt x="194" y="87"/>
                </a:cubicBezTo>
                <a:cubicBezTo>
                  <a:pt x="238" y="92"/>
                  <a:pt x="274" y="127"/>
                  <a:pt x="279" y="172"/>
                </a:cubicBezTo>
                <a:cubicBezTo>
                  <a:pt x="269" y="172"/>
                  <a:pt x="269" y="172"/>
                  <a:pt x="269" y="172"/>
                </a:cubicBezTo>
                <a:cubicBezTo>
                  <a:pt x="264" y="172"/>
                  <a:pt x="259" y="177"/>
                  <a:pt x="259" y="183"/>
                </a:cubicBezTo>
                <a:cubicBezTo>
                  <a:pt x="259" y="189"/>
                  <a:pt x="264" y="194"/>
                  <a:pt x="269" y="194"/>
                </a:cubicBezTo>
                <a:cubicBezTo>
                  <a:pt x="279" y="194"/>
                  <a:pt x="279" y="194"/>
                  <a:pt x="279" y="194"/>
                </a:cubicBezTo>
                <a:cubicBezTo>
                  <a:pt x="276" y="217"/>
                  <a:pt x="265" y="238"/>
                  <a:pt x="249" y="253"/>
                </a:cubicBezTo>
                <a:cubicBezTo>
                  <a:pt x="244" y="233"/>
                  <a:pt x="231" y="217"/>
                  <a:pt x="213" y="208"/>
                </a:cubicBezTo>
                <a:cubicBezTo>
                  <a:pt x="219" y="201"/>
                  <a:pt x="222" y="192"/>
                  <a:pt x="222" y="183"/>
                </a:cubicBezTo>
                <a:cubicBezTo>
                  <a:pt x="222" y="169"/>
                  <a:pt x="222" y="169"/>
                  <a:pt x="222" y="169"/>
                </a:cubicBezTo>
                <a:cubicBezTo>
                  <a:pt x="222" y="147"/>
                  <a:pt x="205" y="129"/>
                  <a:pt x="183" y="129"/>
                </a:cubicBezTo>
                <a:cubicBezTo>
                  <a:pt x="161" y="129"/>
                  <a:pt x="144" y="147"/>
                  <a:pt x="144" y="169"/>
                </a:cubicBezTo>
                <a:cubicBezTo>
                  <a:pt x="144" y="183"/>
                  <a:pt x="144" y="183"/>
                  <a:pt x="144" y="183"/>
                </a:cubicBezTo>
                <a:cubicBezTo>
                  <a:pt x="144" y="192"/>
                  <a:pt x="147" y="201"/>
                  <a:pt x="153" y="208"/>
                </a:cubicBezTo>
                <a:cubicBezTo>
                  <a:pt x="135" y="217"/>
                  <a:pt x="122" y="233"/>
                  <a:pt x="117" y="253"/>
                </a:cubicBezTo>
                <a:cubicBezTo>
                  <a:pt x="101" y="238"/>
                  <a:pt x="90" y="217"/>
                  <a:pt x="87" y="194"/>
                </a:cubicBezTo>
                <a:cubicBezTo>
                  <a:pt x="97" y="194"/>
                  <a:pt x="97" y="194"/>
                  <a:pt x="97" y="194"/>
                </a:cubicBezTo>
                <a:cubicBezTo>
                  <a:pt x="103" y="194"/>
                  <a:pt x="107" y="189"/>
                  <a:pt x="107" y="183"/>
                </a:cubicBezTo>
                <a:cubicBezTo>
                  <a:pt x="107" y="177"/>
                  <a:pt x="103" y="172"/>
                  <a:pt x="97" y="172"/>
                </a:cubicBezTo>
                <a:cubicBezTo>
                  <a:pt x="87" y="172"/>
                  <a:pt x="87" y="172"/>
                  <a:pt x="87" y="172"/>
                </a:cubicBezTo>
                <a:cubicBezTo>
                  <a:pt x="92" y="127"/>
                  <a:pt x="128" y="92"/>
                  <a:pt x="172" y="87"/>
                </a:cubicBezTo>
                <a:cubicBezTo>
                  <a:pt x="172" y="96"/>
                  <a:pt x="172" y="96"/>
                  <a:pt x="172" y="96"/>
                </a:cubicBezTo>
                <a:cubicBezTo>
                  <a:pt x="172" y="102"/>
                  <a:pt x="177" y="107"/>
                  <a:pt x="183" y="107"/>
                </a:cubicBezTo>
                <a:close/>
                <a:moveTo>
                  <a:pt x="201" y="169"/>
                </a:moveTo>
                <a:cubicBezTo>
                  <a:pt x="201" y="183"/>
                  <a:pt x="201" y="183"/>
                  <a:pt x="201" y="183"/>
                </a:cubicBezTo>
                <a:cubicBezTo>
                  <a:pt x="201" y="193"/>
                  <a:pt x="193" y="201"/>
                  <a:pt x="183" y="201"/>
                </a:cubicBezTo>
                <a:cubicBezTo>
                  <a:pt x="173" y="201"/>
                  <a:pt x="165" y="193"/>
                  <a:pt x="165" y="183"/>
                </a:cubicBezTo>
                <a:cubicBezTo>
                  <a:pt x="165" y="169"/>
                  <a:pt x="165" y="169"/>
                  <a:pt x="165" y="169"/>
                </a:cubicBezTo>
                <a:cubicBezTo>
                  <a:pt x="165" y="159"/>
                  <a:pt x="173" y="151"/>
                  <a:pt x="183" y="151"/>
                </a:cubicBezTo>
                <a:cubicBezTo>
                  <a:pt x="193" y="151"/>
                  <a:pt x="201" y="159"/>
                  <a:pt x="201" y="169"/>
                </a:cubicBezTo>
                <a:close/>
                <a:moveTo>
                  <a:pt x="172" y="43"/>
                </a:moveTo>
                <a:cubicBezTo>
                  <a:pt x="172" y="65"/>
                  <a:pt x="172" y="65"/>
                  <a:pt x="172" y="65"/>
                </a:cubicBezTo>
                <a:cubicBezTo>
                  <a:pt x="116" y="71"/>
                  <a:pt x="71" y="116"/>
                  <a:pt x="66" y="172"/>
                </a:cubicBezTo>
                <a:cubicBezTo>
                  <a:pt x="43" y="172"/>
                  <a:pt x="43" y="172"/>
                  <a:pt x="43" y="172"/>
                </a:cubicBezTo>
                <a:cubicBezTo>
                  <a:pt x="49" y="103"/>
                  <a:pt x="104" y="48"/>
                  <a:pt x="172" y="43"/>
                </a:cubicBezTo>
                <a:close/>
                <a:moveTo>
                  <a:pt x="172" y="322"/>
                </a:moveTo>
                <a:cubicBezTo>
                  <a:pt x="104" y="317"/>
                  <a:pt x="49" y="262"/>
                  <a:pt x="43" y="194"/>
                </a:cubicBezTo>
                <a:cubicBezTo>
                  <a:pt x="66" y="194"/>
                  <a:pt x="66" y="194"/>
                  <a:pt x="66" y="194"/>
                </a:cubicBezTo>
                <a:cubicBezTo>
                  <a:pt x="71" y="250"/>
                  <a:pt x="116" y="295"/>
                  <a:pt x="172" y="300"/>
                </a:cubicBezTo>
                <a:lnTo>
                  <a:pt x="172" y="322"/>
                </a:lnTo>
                <a:close/>
                <a:moveTo>
                  <a:pt x="183" y="259"/>
                </a:moveTo>
                <a:cubicBezTo>
                  <a:pt x="177" y="259"/>
                  <a:pt x="172" y="263"/>
                  <a:pt x="172" y="269"/>
                </a:cubicBezTo>
                <a:cubicBezTo>
                  <a:pt x="172" y="279"/>
                  <a:pt x="172" y="279"/>
                  <a:pt x="172" y="279"/>
                </a:cubicBezTo>
                <a:cubicBezTo>
                  <a:pt x="160" y="277"/>
                  <a:pt x="147" y="273"/>
                  <a:pt x="137" y="267"/>
                </a:cubicBezTo>
                <a:cubicBezTo>
                  <a:pt x="137" y="242"/>
                  <a:pt x="158" y="222"/>
                  <a:pt x="183" y="222"/>
                </a:cubicBezTo>
                <a:cubicBezTo>
                  <a:pt x="208" y="222"/>
                  <a:pt x="229" y="242"/>
                  <a:pt x="229" y="267"/>
                </a:cubicBezTo>
                <a:cubicBezTo>
                  <a:pt x="219" y="273"/>
                  <a:pt x="207" y="277"/>
                  <a:pt x="194" y="279"/>
                </a:cubicBezTo>
                <a:cubicBezTo>
                  <a:pt x="194" y="269"/>
                  <a:pt x="194" y="269"/>
                  <a:pt x="194" y="269"/>
                </a:cubicBezTo>
                <a:cubicBezTo>
                  <a:pt x="194" y="263"/>
                  <a:pt x="189" y="259"/>
                  <a:pt x="183" y="259"/>
                </a:cubicBezTo>
                <a:close/>
                <a:moveTo>
                  <a:pt x="194" y="322"/>
                </a:moveTo>
                <a:cubicBezTo>
                  <a:pt x="194" y="300"/>
                  <a:pt x="194" y="300"/>
                  <a:pt x="194" y="300"/>
                </a:cubicBezTo>
                <a:cubicBezTo>
                  <a:pt x="250" y="295"/>
                  <a:pt x="295" y="250"/>
                  <a:pt x="300" y="194"/>
                </a:cubicBezTo>
                <a:cubicBezTo>
                  <a:pt x="323" y="194"/>
                  <a:pt x="323" y="194"/>
                  <a:pt x="323" y="194"/>
                </a:cubicBezTo>
                <a:cubicBezTo>
                  <a:pt x="317" y="262"/>
                  <a:pt x="262" y="317"/>
                  <a:pt x="194" y="322"/>
                </a:cubicBezTo>
                <a:close/>
                <a:moveTo>
                  <a:pt x="300" y="172"/>
                </a:moveTo>
                <a:cubicBezTo>
                  <a:pt x="295" y="116"/>
                  <a:pt x="250" y="71"/>
                  <a:pt x="194" y="65"/>
                </a:cubicBezTo>
                <a:cubicBezTo>
                  <a:pt x="194" y="43"/>
                  <a:pt x="194" y="43"/>
                  <a:pt x="194" y="43"/>
                </a:cubicBezTo>
                <a:cubicBezTo>
                  <a:pt x="262" y="48"/>
                  <a:pt x="317" y="103"/>
                  <a:pt x="323" y="172"/>
                </a:cubicBezTo>
                <a:lnTo>
                  <a:pt x="300" y="172"/>
                </a:lnTo>
                <a:close/>
                <a:moveTo>
                  <a:pt x="300" y="172"/>
                </a:moveTo>
                <a:cubicBezTo>
                  <a:pt x="300" y="172"/>
                  <a:pt x="300" y="172"/>
                  <a:pt x="300" y="172"/>
                </a:cubicBezTo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93" name="Google Shape;1093;p34"/>
          <p:cNvGrpSpPr/>
          <p:nvPr/>
        </p:nvGrpSpPr>
        <p:grpSpPr>
          <a:xfrm>
            <a:off x="7781295" y="4106891"/>
            <a:ext cx="436955" cy="378394"/>
            <a:chOff x="10409238" y="5299075"/>
            <a:chExt cx="615950" cy="533400"/>
          </a:xfrm>
        </p:grpSpPr>
        <p:sp>
          <p:nvSpPr>
            <p:cNvPr id="1094" name="Google Shape;1094;p34"/>
            <p:cNvSpPr/>
            <p:nvPr/>
          </p:nvSpPr>
          <p:spPr>
            <a:xfrm>
              <a:off x="10517188" y="5597525"/>
              <a:ext cx="117475" cy="161925"/>
            </a:xfrm>
            <a:custGeom>
              <a:rect b="b" l="l" r="r" t="t"/>
              <a:pathLst>
                <a:path extrusionOk="0" h="97" w="70">
                  <a:moveTo>
                    <a:pt x="47" y="41"/>
                  </a:moveTo>
                  <a:cubicBezTo>
                    <a:pt x="38" y="38"/>
                    <a:pt x="30" y="35"/>
                    <a:pt x="28" y="34"/>
                  </a:cubicBezTo>
                  <a:cubicBezTo>
                    <a:pt x="27" y="33"/>
                    <a:pt x="27" y="31"/>
                    <a:pt x="27" y="31"/>
                  </a:cubicBezTo>
                  <a:cubicBezTo>
                    <a:pt x="27" y="30"/>
                    <a:pt x="27" y="28"/>
                    <a:pt x="31" y="26"/>
                  </a:cubicBezTo>
                  <a:cubicBezTo>
                    <a:pt x="40" y="24"/>
                    <a:pt x="49" y="31"/>
                    <a:pt x="49" y="31"/>
                  </a:cubicBezTo>
                  <a:cubicBezTo>
                    <a:pt x="51" y="32"/>
                    <a:pt x="53" y="33"/>
                    <a:pt x="56" y="33"/>
                  </a:cubicBezTo>
                  <a:cubicBezTo>
                    <a:pt x="62" y="33"/>
                    <a:pt x="67" y="28"/>
                    <a:pt x="67" y="22"/>
                  </a:cubicBezTo>
                  <a:cubicBezTo>
                    <a:pt x="67" y="19"/>
                    <a:pt x="65" y="16"/>
                    <a:pt x="63" y="14"/>
                  </a:cubicBezTo>
                  <a:cubicBezTo>
                    <a:pt x="61" y="13"/>
                    <a:pt x="45" y="0"/>
                    <a:pt x="25" y="6"/>
                  </a:cubicBezTo>
                  <a:cubicBezTo>
                    <a:pt x="14" y="9"/>
                    <a:pt x="7" y="17"/>
                    <a:pt x="5" y="28"/>
                  </a:cubicBezTo>
                  <a:cubicBezTo>
                    <a:pt x="4" y="37"/>
                    <a:pt x="8" y="47"/>
                    <a:pt x="16" y="52"/>
                  </a:cubicBezTo>
                  <a:cubicBezTo>
                    <a:pt x="17" y="52"/>
                    <a:pt x="17" y="53"/>
                    <a:pt x="18" y="53"/>
                  </a:cubicBezTo>
                  <a:cubicBezTo>
                    <a:pt x="18" y="53"/>
                    <a:pt x="28" y="57"/>
                    <a:pt x="39" y="61"/>
                  </a:cubicBezTo>
                  <a:cubicBezTo>
                    <a:pt x="44" y="63"/>
                    <a:pt x="48" y="66"/>
                    <a:pt x="47" y="69"/>
                  </a:cubicBezTo>
                  <a:cubicBezTo>
                    <a:pt x="47" y="72"/>
                    <a:pt x="43" y="76"/>
                    <a:pt x="37" y="76"/>
                  </a:cubicBezTo>
                  <a:cubicBezTo>
                    <a:pt x="30" y="76"/>
                    <a:pt x="24" y="73"/>
                    <a:pt x="20" y="69"/>
                  </a:cubicBezTo>
                  <a:cubicBezTo>
                    <a:pt x="16" y="64"/>
                    <a:pt x="9" y="64"/>
                    <a:pt x="5" y="68"/>
                  </a:cubicBezTo>
                  <a:cubicBezTo>
                    <a:pt x="0" y="72"/>
                    <a:pt x="0" y="79"/>
                    <a:pt x="4" y="83"/>
                  </a:cubicBezTo>
                  <a:cubicBezTo>
                    <a:pt x="12" y="92"/>
                    <a:pt x="24" y="97"/>
                    <a:pt x="37" y="97"/>
                  </a:cubicBezTo>
                  <a:cubicBezTo>
                    <a:pt x="53" y="97"/>
                    <a:pt x="66" y="87"/>
                    <a:pt x="69" y="73"/>
                  </a:cubicBezTo>
                  <a:cubicBezTo>
                    <a:pt x="70" y="62"/>
                    <a:pt x="66" y="48"/>
                    <a:pt x="47" y="41"/>
                  </a:cubicBezTo>
                  <a:close/>
                  <a:moveTo>
                    <a:pt x="47" y="41"/>
                  </a:moveTo>
                  <a:cubicBezTo>
                    <a:pt x="47" y="41"/>
                    <a:pt x="47" y="41"/>
                    <a:pt x="47" y="41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5" name="Google Shape;1095;p34"/>
            <p:cNvSpPr/>
            <p:nvPr/>
          </p:nvSpPr>
          <p:spPr>
            <a:xfrm>
              <a:off x="10410825" y="5534025"/>
              <a:ext cx="612775" cy="298450"/>
            </a:xfrm>
            <a:custGeom>
              <a:rect b="b" l="l" r="r" t="t"/>
              <a:pathLst>
                <a:path extrusionOk="0" h="178" w="366">
                  <a:moveTo>
                    <a:pt x="327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18" y="0"/>
                    <a:pt x="0" y="17"/>
                    <a:pt x="0" y="39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60"/>
                    <a:pt x="18" y="178"/>
                    <a:pt x="39" y="178"/>
                  </a:cubicBezTo>
                  <a:cubicBezTo>
                    <a:pt x="327" y="178"/>
                    <a:pt x="327" y="178"/>
                    <a:pt x="327" y="178"/>
                  </a:cubicBezTo>
                  <a:cubicBezTo>
                    <a:pt x="348" y="178"/>
                    <a:pt x="366" y="160"/>
                    <a:pt x="366" y="139"/>
                  </a:cubicBezTo>
                  <a:cubicBezTo>
                    <a:pt x="366" y="39"/>
                    <a:pt x="366" y="39"/>
                    <a:pt x="366" y="39"/>
                  </a:cubicBezTo>
                  <a:cubicBezTo>
                    <a:pt x="366" y="17"/>
                    <a:pt x="348" y="0"/>
                    <a:pt x="327" y="0"/>
                  </a:cubicBezTo>
                  <a:close/>
                  <a:moveTo>
                    <a:pt x="344" y="139"/>
                  </a:moveTo>
                  <a:cubicBezTo>
                    <a:pt x="344" y="149"/>
                    <a:pt x="336" y="157"/>
                    <a:pt x="327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30" y="157"/>
                    <a:pt x="22" y="149"/>
                    <a:pt x="22" y="139"/>
                  </a:cubicBezTo>
                  <a:cubicBezTo>
                    <a:pt x="22" y="39"/>
                    <a:pt x="22" y="39"/>
                    <a:pt x="22" y="39"/>
                  </a:cubicBezTo>
                  <a:cubicBezTo>
                    <a:pt x="22" y="29"/>
                    <a:pt x="30" y="21"/>
                    <a:pt x="39" y="21"/>
                  </a:cubicBezTo>
                  <a:cubicBezTo>
                    <a:pt x="327" y="21"/>
                    <a:pt x="327" y="21"/>
                    <a:pt x="327" y="21"/>
                  </a:cubicBezTo>
                  <a:cubicBezTo>
                    <a:pt x="336" y="21"/>
                    <a:pt x="344" y="29"/>
                    <a:pt x="344" y="39"/>
                  </a:cubicBezTo>
                  <a:lnTo>
                    <a:pt x="344" y="139"/>
                  </a:lnTo>
                  <a:close/>
                  <a:moveTo>
                    <a:pt x="344" y="139"/>
                  </a:moveTo>
                  <a:cubicBezTo>
                    <a:pt x="344" y="139"/>
                    <a:pt x="344" y="139"/>
                    <a:pt x="344" y="139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6" name="Google Shape;1096;p34"/>
            <p:cNvSpPr/>
            <p:nvPr/>
          </p:nvSpPr>
          <p:spPr>
            <a:xfrm>
              <a:off x="10409238" y="5299075"/>
              <a:ext cx="325438" cy="179388"/>
            </a:xfrm>
            <a:custGeom>
              <a:rect b="b" l="l" r="r" t="t"/>
              <a:pathLst>
                <a:path extrusionOk="0" h="107" w="195">
                  <a:moveTo>
                    <a:pt x="98" y="107"/>
                  </a:moveTo>
                  <a:cubicBezTo>
                    <a:pt x="149" y="107"/>
                    <a:pt x="190" y="62"/>
                    <a:pt x="191" y="60"/>
                  </a:cubicBezTo>
                  <a:cubicBezTo>
                    <a:pt x="195" y="56"/>
                    <a:pt x="195" y="50"/>
                    <a:pt x="191" y="46"/>
                  </a:cubicBezTo>
                  <a:cubicBezTo>
                    <a:pt x="190" y="44"/>
                    <a:pt x="149" y="0"/>
                    <a:pt x="98" y="0"/>
                  </a:cubicBezTo>
                  <a:cubicBezTo>
                    <a:pt x="46" y="0"/>
                    <a:pt x="6" y="44"/>
                    <a:pt x="4" y="46"/>
                  </a:cubicBezTo>
                  <a:cubicBezTo>
                    <a:pt x="0" y="50"/>
                    <a:pt x="0" y="56"/>
                    <a:pt x="4" y="60"/>
                  </a:cubicBezTo>
                  <a:cubicBezTo>
                    <a:pt x="6" y="62"/>
                    <a:pt x="46" y="107"/>
                    <a:pt x="98" y="107"/>
                  </a:cubicBezTo>
                  <a:close/>
                  <a:moveTo>
                    <a:pt x="133" y="30"/>
                  </a:moveTo>
                  <a:cubicBezTo>
                    <a:pt x="148" y="37"/>
                    <a:pt x="161" y="47"/>
                    <a:pt x="168" y="53"/>
                  </a:cubicBezTo>
                  <a:cubicBezTo>
                    <a:pt x="161" y="60"/>
                    <a:pt x="148" y="70"/>
                    <a:pt x="133" y="77"/>
                  </a:cubicBezTo>
                  <a:cubicBezTo>
                    <a:pt x="138" y="70"/>
                    <a:pt x="140" y="62"/>
                    <a:pt x="140" y="53"/>
                  </a:cubicBezTo>
                  <a:cubicBezTo>
                    <a:pt x="140" y="44"/>
                    <a:pt x="138" y="36"/>
                    <a:pt x="133" y="30"/>
                  </a:cubicBezTo>
                  <a:close/>
                  <a:moveTo>
                    <a:pt x="98" y="32"/>
                  </a:moveTo>
                  <a:cubicBezTo>
                    <a:pt x="109" y="32"/>
                    <a:pt x="119" y="41"/>
                    <a:pt x="119" y="53"/>
                  </a:cubicBezTo>
                  <a:cubicBezTo>
                    <a:pt x="119" y="65"/>
                    <a:pt x="109" y="75"/>
                    <a:pt x="98" y="75"/>
                  </a:cubicBezTo>
                  <a:cubicBezTo>
                    <a:pt x="86" y="75"/>
                    <a:pt x="76" y="65"/>
                    <a:pt x="76" y="53"/>
                  </a:cubicBezTo>
                  <a:cubicBezTo>
                    <a:pt x="76" y="41"/>
                    <a:pt x="86" y="32"/>
                    <a:pt x="98" y="32"/>
                  </a:cubicBezTo>
                  <a:close/>
                  <a:moveTo>
                    <a:pt x="62" y="30"/>
                  </a:moveTo>
                  <a:cubicBezTo>
                    <a:pt x="57" y="36"/>
                    <a:pt x="55" y="44"/>
                    <a:pt x="55" y="53"/>
                  </a:cubicBezTo>
                  <a:cubicBezTo>
                    <a:pt x="55" y="62"/>
                    <a:pt x="57" y="70"/>
                    <a:pt x="62" y="77"/>
                  </a:cubicBezTo>
                  <a:cubicBezTo>
                    <a:pt x="47" y="69"/>
                    <a:pt x="34" y="60"/>
                    <a:pt x="27" y="53"/>
                  </a:cubicBezTo>
                  <a:cubicBezTo>
                    <a:pt x="34" y="46"/>
                    <a:pt x="47" y="37"/>
                    <a:pt x="62" y="30"/>
                  </a:cubicBezTo>
                  <a:close/>
                  <a:moveTo>
                    <a:pt x="62" y="30"/>
                  </a:moveTo>
                  <a:cubicBezTo>
                    <a:pt x="62" y="30"/>
                    <a:pt x="62" y="30"/>
                    <a:pt x="62" y="3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7" name="Google Shape;1097;p34"/>
            <p:cNvSpPr/>
            <p:nvPr/>
          </p:nvSpPr>
          <p:spPr>
            <a:xfrm>
              <a:off x="10806113" y="5603875"/>
              <a:ext cx="107950" cy="155575"/>
            </a:xfrm>
            <a:custGeom>
              <a:rect b="b" l="l" r="r" t="t"/>
              <a:pathLst>
                <a:path extrusionOk="0" h="93" w="65">
                  <a:moveTo>
                    <a:pt x="55" y="41"/>
                  </a:moveTo>
                  <a:cubicBezTo>
                    <a:pt x="57" y="37"/>
                    <a:pt x="58" y="32"/>
                    <a:pt x="58" y="28"/>
                  </a:cubicBezTo>
                  <a:cubicBezTo>
                    <a:pt x="58" y="13"/>
                    <a:pt x="46" y="0"/>
                    <a:pt x="3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88"/>
                    <a:pt x="5" y="93"/>
                    <a:pt x="11" y="93"/>
                  </a:cubicBezTo>
                  <a:cubicBezTo>
                    <a:pt x="11" y="93"/>
                    <a:pt x="30" y="93"/>
                    <a:pt x="35" y="93"/>
                  </a:cubicBezTo>
                  <a:cubicBezTo>
                    <a:pt x="51" y="93"/>
                    <a:pt x="65" y="80"/>
                    <a:pt x="65" y="63"/>
                  </a:cubicBezTo>
                  <a:cubicBezTo>
                    <a:pt x="65" y="54"/>
                    <a:pt x="61" y="46"/>
                    <a:pt x="55" y="41"/>
                  </a:cubicBezTo>
                  <a:close/>
                  <a:moveTo>
                    <a:pt x="21" y="22"/>
                  </a:moveTo>
                  <a:cubicBezTo>
                    <a:pt x="31" y="22"/>
                    <a:pt x="31" y="22"/>
                    <a:pt x="31" y="22"/>
                  </a:cubicBezTo>
                  <a:cubicBezTo>
                    <a:pt x="34" y="22"/>
                    <a:pt x="37" y="24"/>
                    <a:pt x="37" y="28"/>
                  </a:cubicBezTo>
                  <a:cubicBezTo>
                    <a:pt x="37" y="31"/>
                    <a:pt x="34" y="33"/>
                    <a:pt x="31" y="33"/>
                  </a:cubicBezTo>
                  <a:cubicBezTo>
                    <a:pt x="29" y="33"/>
                    <a:pt x="24" y="33"/>
                    <a:pt x="21" y="33"/>
                  </a:cubicBezTo>
                  <a:lnTo>
                    <a:pt x="21" y="22"/>
                  </a:lnTo>
                  <a:close/>
                  <a:moveTo>
                    <a:pt x="35" y="72"/>
                  </a:moveTo>
                  <a:cubicBezTo>
                    <a:pt x="32" y="72"/>
                    <a:pt x="27" y="72"/>
                    <a:pt x="21" y="72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3" y="55"/>
                    <a:pt x="33" y="55"/>
                    <a:pt x="35" y="55"/>
                  </a:cubicBezTo>
                  <a:cubicBezTo>
                    <a:pt x="40" y="55"/>
                    <a:pt x="43" y="59"/>
                    <a:pt x="43" y="63"/>
                  </a:cubicBezTo>
                  <a:cubicBezTo>
                    <a:pt x="43" y="68"/>
                    <a:pt x="40" y="72"/>
                    <a:pt x="35" y="72"/>
                  </a:cubicBezTo>
                  <a:close/>
                  <a:moveTo>
                    <a:pt x="35" y="72"/>
                  </a:moveTo>
                  <a:cubicBezTo>
                    <a:pt x="35" y="72"/>
                    <a:pt x="35" y="72"/>
                    <a:pt x="35" y="72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8" name="Google Shape;1098;p34"/>
            <p:cNvSpPr/>
            <p:nvPr/>
          </p:nvSpPr>
          <p:spPr>
            <a:xfrm>
              <a:off x="10656888" y="5603875"/>
              <a:ext cx="120650" cy="155575"/>
            </a:xfrm>
            <a:custGeom>
              <a:rect b="b" l="l" r="r" t="t"/>
              <a:pathLst>
                <a:path extrusionOk="0" h="93" w="72">
                  <a:moveTo>
                    <a:pt x="61" y="0"/>
                  </a:moveTo>
                  <a:cubicBezTo>
                    <a:pt x="55" y="0"/>
                    <a:pt x="50" y="5"/>
                    <a:pt x="50" y="11"/>
                  </a:cubicBezTo>
                  <a:cubicBezTo>
                    <a:pt x="50" y="60"/>
                    <a:pt x="50" y="60"/>
                    <a:pt x="50" y="60"/>
                  </a:cubicBezTo>
                  <a:cubicBezTo>
                    <a:pt x="51" y="65"/>
                    <a:pt x="43" y="73"/>
                    <a:pt x="36" y="72"/>
                  </a:cubicBezTo>
                  <a:cubicBezTo>
                    <a:pt x="29" y="72"/>
                    <a:pt x="21" y="65"/>
                    <a:pt x="22" y="60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5"/>
                    <a:pt x="17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72"/>
                    <a:pt x="6" y="81"/>
                    <a:pt x="17" y="88"/>
                  </a:cubicBezTo>
                  <a:cubicBezTo>
                    <a:pt x="22" y="91"/>
                    <a:pt x="29" y="93"/>
                    <a:pt x="36" y="93"/>
                  </a:cubicBezTo>
                  <a:cubicBezTo>
                    <a:pt x="36" y="93"/>
                    <a:pt x="36" y="93"/>
                    <a:pt x="36" y="93"/>
                  </a:cubicBezTo>
                  <a:cubicBezTo>
                    <a:pt x="42" y="93"/>
                    <a:pt x="47" y="92"/>
                    <a:pt x="52" y="89"/>
                  </a:cubicBezTo>
                  <a:cubicBezTo>
                    <a:pt x="65" y="83"/>
                    <a:pt x="72" y="73"/>
                    <a:pt x="72" y="60"/>
                  </a:cubicBezTo>
                  <a:cubicBezTo>
                    <a:pt x="72" y="11"/>
                    <a:pt x="72" y="11"/>
                    <a:pt x="72" y="11"/>
                  </a:cubicBezTo>
                  <a:cubicBezTo>
                    <a:pt x="72" y="5"/>
                    <a:pt x="67" y="0"/>
                    <a:pt x="61" y="0"/>
                  </a:cubicBezTo>
                  <a:close/>
                  <a:moveTo>
                    <a:pt x="61" y="0"/>
                  </a:moveTo>
                  <a:cubicBezTo>
                    <a:pt x="61" y="0"/>
                    <a:pt x="61" y="0"/>
                    <a:pt x="61" y="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9" name="Google Shape;1099;p34"/>
            <p:cNvSpPr/>
            <p:nvPr/>
          </p:nvSpPr>
          <p:spPr>
            <a:xfrm>
              <a:off x="10917238" y="5303838"/>
              <a:ext cx="107950" cy="155575"/>
            </a:xfrm>
            <a:custGeom>
              <a:rect b="b" l="l" r="r" t="t"/>
              <a:pathLst>
                <a:path extrusionOk="0" h="93" w="64">
                  <a:moveTo>
                    <a:pt x="11" y="93"/>
                  </a:moveTo>
                  <a:cubicBezTo>
                    <a:pt x="17" y="93"/>
                    <a:pt x="22" y="88"/>
                    <a:pt x="22" y="82"/>
                  </a:cubicBezTo>
                  <a:cubicBezTo>
                    <a:pt x="22" y="68"/>
                    <a:pt x="22" y="68"/>
                    <a:pt x="22" y="68"/>
                  </a:cubicBezTo>
                  <a:cubicBezTo>
                    <a:pt x="45" y="90"/>
                    <a:pt x="45" y="90"/>
                    <a:pt x="45" y="90"/>
                  </a:cubicBezTo>
                  <a:cubicBezTo>
                    <a:pt x="47" y="92"/>
                    <a:pt x="49" y="93"/>
                    <a:pt x="52" y="93"/>
                  </a:cubicBezTo>
                  <a:cubicBezTo>
                    <a:pt x="55" y="93"/>
                    <a:pt x="58" y="92"/>
                    <a:pt x="60" y="90"/>
                  </a:cubicBezTo>
                  <a:cubicBezTo>
                    <a:pt x="64" y="85"/>
                    <a:pt x="64" y="79"/>
                    <a:pt x="60" y="75"/>
                  </a:cubicBezTo>
                  <a:cubicBezTo>
                    <a:pt x="29" y="45"/>
                    <a:pt x="29" y="45"/>
                    <a:pt x="29" y="45"/>
                  </a:cubicBezTo>
                  <a:cubicBezTo>
                    <a:pt x="57" y="20"/>
                    <a:pt x="57" y="20"/>
                    <a:pt x="57" y="20"/>
                  </a:cubicBezTo>
                  <a:cubicBezTo>
                    <a:pt x="61" y="16"/>
                    <a:pt x="61" y="9"/>
                    <a:pt x="57" y="4"/>
                  </a:cubicBezTo>
                  <a:cubicBezTo>
                    <a:pt x="53" y="0"/>
                    <a:pt x="47" y="0"/>
                    <a:pt x="42" y="4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5"/>
                    <a:pt x="17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88"/>
                    <a:pt x="5" y="93"/>
                    <a:pt x="11" y="93"/>
                  </a:cubicBezTo>
                  <a:close/>
                  <a:moveTo>
                    <a:pt x="11" y="93"/>
                  </a:moveTo>
                  <a:cubicBezTo>
                    <a:pt x="11" y="93"/>
                    <a:pt x="11" y="93"/>
                    <a:pt x="11" y="93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0" name="Google Shape;1100;p34"/>
            <p:cNvSpPr/>
            <p:nvPr/>
          </p:nvSpPr>
          <p:spPr>
            <a:xfrm>
              <a:off x="10793413" y="5303838"/>
              <a:ext cx="103188" cy="157163"/>
            </a:xfrm>
            <a:custGeom>
              <a:rect b="b" l="l" r="r" t="t"/>
              <a:pathLst>
                <a:path extrusionOk="0" h="94" w="61">
                  <a:moveTo>
                    <a:pt x="10" y="36"/>
                  </a:moveTo>
                  <a:cubicBezTo>
                    <a:pt x="16" y="37"/>
                    <a:pt x="21" y="33"/>
                    <a:pt x="22" y="27"/>
                  </a:cubicBezTo>
                  <a:cubicBezTo>
                    <a:pt x="23" y="24"/>
                    <a:pt x="26" y="22"/>
                    <a:pt x="29" y="22"/>
                  </a:cubicBezTo>
                  <a:cubicBezTo>
                    <a:pt x="33" y="22"/>
                    <a:pt x="36" y="24"/>
                    <a:pt x="37" y="28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36" y="32"/>
                    <a:pt x="34" y="35"/>
                    <a:pt x="31" y="41"/>
                  </a:cubicBezTo>
                  <a:cubicBezTo>
                    <a:pt x="20" y="56"/>
                    <a:pt x="13" y="65"/>
                    <a:pt x="9" y="70"/>
                  </a:cubicBezTo>
                  <a:cubicBezTo>
                    <a:pt x="5" y="76"/>
                    <a:pt x="2" y="79"/>
                    <a:pt x="4" y="85"/>
                  </a:cubicBezTo>
                  <a:cubicBezTo>
                    <a:pt x="5" y="88"/>
                    <a:pt x="8" y="91"/>
                    <a:pt x="11" y="92"/>
                  </a:cubicBezTo>
                  <a:cubicBezTo>
                    <a:pt x="15" y="94"/>
                    <a:pt x="38" y="93"/>
                    <a:pt x="50" y="93"/>
                  </a:cubicBezTo>
                  <a:cubicBezTo>
                    <a:pt x="56" y="93"/>
                    <a:pt x="61" y="88"/>
                    <a:pt x="61" y="82"/>
                  </a:cubicBezTo>
                  <a:cubicBezTo>
                    <a:pt x="61" y="76"/>
                    <a:pt x="56" y="71"/>
                    <a:pt x="50" y="71"/>
                  </a:cubicBezTo>
                  <a:cubicBezTo>
                    <a:pt x="50" y="71"/>
                    <a:pt x="50" y="71"/>
                    <a:pt x="50" y="71"/>
                  </a:cubicBezTo>
                  <a:cubicBezTo>
                    <a:pt x="45" y="71"/>
                    <a:pt x="40" y="71"/>
                    <a:pt x="35" y="72"/>
                  </a:cubicBezTo>
                  <a:cubicBezTo>
                    <a:pt x="38" y="67"/>
                    <a:pt x="43" y="61"/>
                    <a:pt x="48" y="53"/>
                  </a:cubicBezTo>
                  <a:cubicBezTo>
                    <a:pt x="53" y="46"/>
                    <a:pt x="56" y="40"/>
                    <a:pt x="57" y="34"/>
                  </a:cubicBezTo>
                  <a:cubicBezTo>
                    <a:pt x="58" y="32"/>
                    <a:pt x="58" y="30"/>
                    <a:pt x="58" y="29"/>
                  </a:cubicBezTo>
                  <a:cubicBezTo>
                    <a:pt x="58" y="13"/>
                    <a:pt x="45" y="0"/>
                    <a:pt x="29" y="0"/>
                  </a:cubicBezTo>
                  <a:cubicBezTo>
                    <a:pt x="16" y="0"/>
                    <a:pt x="4" y="10"/>
                    <a:pt x="1" y="23"/>
                  </a:cubicBezTo>
                  <a:cubicBezTo>
                    <a:pt x="0" y="29"/>
                    <a:pt x="4" y="35"/>
                    <a:pt x="10" y="36"/>
                  </a:cubicBezTo>
                  <a:close/>
                  <a:moveTo>
                    <a:pt x="10" y="36"/>
                  </a:moveTo>
                  <a:cubicBezTo>
                    <a:pt x="10" y="36"/>
                    <a:pt x="10" y="36"/>
                    <a:pt x="10" y="36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1" name="Google Shape;1101;p34"/>
          <p:cNvGrpSpPr/>
          <p:nvPr/>
        </p:nvGrpSpPr>
        <p:grpSpPr>
          <a:xfrm>
            <a:off x="927409" y="3366996"/>
            <a:ext cx="434702" cy="434702"/>
            <a:chOff x="747713" y="4256088"/>
            <a:chExt cx="612775" cy="612775"/>
          </a:xfrm>
        </p:grpSpPr>
        <p:sp>
          <p:nvSpPr>
            <p:cNvPr id="1102" name="Google Shape;1102;p34"/>
            <p:cNvSpPr/>
            <p:nvPr/>
          </p:nvSpPr>
          <p:spPr>
            <a:xfrm>
              <a:off x="747713" y="4256088"/>
              <a:ext cx="612775" cy="612775"/>
            </a:xfrm>
            <a:custGeom>
              <a:rect b="b" l="l" r="r" t="t"/>
              <a:pathLst>
                <a:path extrusionOk="0" h="366" w="366">
                  <a:moveTo>
                    <a:pt x="355" y="0"/>
                  </a:moveTo>
                  <a:cubicBezTo>
                    <a:pt x="284" y="0"/>
                    <a:pt x="284" y="0"/>
                    <a:pt x="284" y="0"/>
                  </a:cubicBezTo>
                  <a:cubicBezTo>
                    <a:pt x="278" y="0"/>
                    <a:pt x="273" y="5"/>
                    <a:pt x="273" y="10"/>
                  </a:cubicBezTo>
                  <a:cubicBezTo>
                    <a:pt x="272" y="16"/>
                    <a:pt x="277" y="22"/>
                    <a:pt x="283" y="22"/>
                  </a:cubicBezTo>
                  <a:cubicBezTo>
                    <a:pt x="308" y="22"/>
                    <a:pt x="308" y="22"/>
                    <a:pt x="308" y="22"/>
                  </a:cubicBezTo>
                  <a:cubicBezTo>
                    <a:pt x="308" y="57"/>
                    <a:pt x="308" y="57"/>
                    <a:pt x="308" y="57"/>
                  </a:cubicBezTo>
                  <a:cubicBezTo>
                    <a:pt x="298" y="57"/>
                    <a:pt x="298" y="57"/>
                    <a:pt x="298" y="57"/>
                  </a:cubicBezTo>
                  <a:cubicBezTo>
                    <a:pt x="292" y="57"/>
                    <a:pt x="287" y="62"/>
                    <a:pt x="287" y="68"/>
                  </a:cubicBezTo>
                  <a:cubicBezTo>
                    <a:pt x="287" y="100"/>
                    <a:pt x="287" y="100"/>
                    <a:pt x="287" y="100"/>
                  </a:cubicBezTo>
                  <a:cubicBezTo>
                    <a:pt x="266" y="100"/>
                    <a:pt x="266" y="100"/>
                    <a:pt x="266" y="100"/>
                  </a:cubicBezTo>
                  <a:cubicBezTo>
                    <a:pt x="266" y="68"/>
                    <a:pt x="266" y="68"/>
                    <a:pt x="266" y="68"/>
                  </a:cubicBezTo>
                  <a:cubicBezTo>
                    <a:pt x="266" y="62"/>
                    <a:pt x="261" y="57"/>
                    <a:pt x="255" y="57"/>
                  </a:cubicBezTo>
                  <a:cubicBezTo>
                    <a:pt x="111" y="57"/>
                    <a:pt x="111" y="57"/>
                    <a:pt x="111" y="57"/>
                  </a:cubicBezTo>
                  <a:cubicBezTo>
                    <a:pt x="105" y="57"/>
                    <a:pt x="100" y="62"/>
                    <a:pt x="100" y="68"/>
                  </a:cubicBezTo>
                  <a:cubicBezTo>
                    <a:pt x="100" y="100"/>
                    <a:pt x="100" y="100"/>
                    <a:pt x="100" y="100"/>
                  </a:cubicBezTo>
                  <a:cubicBezTo>
                    <a:pt x="78" y="100"/>
                    <a:pt x="78" y="100"/>
                    <a:pt x="78" y="100"/>
                  </a:cubicBezTo>
                  <a:cubicBezTo>
                    <a:pt x="78" y="68"/>
                    <a:pt x="78" y="68"/>
                    <a:pt x="78" y="68"/>
                  </a:cubicBezTo>
                  <a:cubicBezTo>
                    <a:pt x="78" y="62"/>
                    <a:pt x="74" y="57"/>
                    <a:pt x="68" y="57"/>
                  </a:cubicBezTo>
                  <a:cubicBezTo>
                    <a:pt x="57" y="57"/>
                    <a:pt x="57" y="57"/>
                    <a:pt x="57" y="57"/>
                  </a:cubicBezTo>
                  <a:cubicBezTo>
                    <a:pt x="57" y="22"/>
                    <a:pt x="57" y="22"/>
                    <a:pt x="57" y="22"/>
                  </a:cubicBezTo>
                  <a:cubicBezTo>
                    <a:pt x="82" y="22"/>
                    <a:pt x="82" y="22"/>
                    <a:pt x="82" y="22"/>
                  </a:cubicBezTo>
                  <a:cubicBezTo>
                    <a:pt x="87" y="22"/>
                    <a:pt x="92" y="17"/>
                    <a:pt x="93" y="11"/>
                  </a:cubicBezTo>
                  <a:cubicBezTo>
                    <a:pt x="93" y="5"/>
                    <a:pt x="88" y="0"/>
                    <a:pt x="8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0"/>
                  </a:cubicBezTo>
                  <a:cubicBezTo>
                    <a:pt x="0" y="16"/>
                    <a:pt x="4" y="22"/>
                    <a:pt x="11" y="22"/>
                  </a:cubicBezTo>
                  <a:cubicBezTo>
                    <a:pt x="36" y="22"/>
                    <a:pt x="36" y="22"/>
                    <a:pt x="36" y="22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25" y="57"/>
                    <a:pt x="25" y="57"/>
                    <a:pt x="25" y="57"/>
                  </a:cubicBezTo>
                  <a:cubicBezTo>
                    <a:pt x="19" y="57"/>
                    <a:pt x="14" y="62"/>
                    <a:pt x="14" y="68"/>
                  </a:cubicBezTo>
                  <a:cubicBezTo>
                    <a:pt x="14" y="110"/>
                    <a:pt x="14" y="110"/>
                    <a:pt x="14" y="110"/>
                  </a:cubicBezTo>
                  <a:cubicBezTo>
                    <a:pt x="14" y="128"/>
                    <a:pt x="28" y="142"/>
                    <a:pt x="45" y="143"/>
                  </a:cubicBezTo>
                  <a:cubicBezTo>
                    <a:pt x="60" y="143"/>
                    <a:pt x="72" y="134"/>
                    <a:pt x="77" y="122"/>
                  </a:cubicBezTo>
                  <a:cubicBezTo>
                    <a:pt x="100" y="122"/>
                    <a:pt x="100" y="122"/>
                    <a:pt x="100" y="122"/>
                  </a:cubicBezTo>
                  <a:cubicBezTo>
                    <a:pt x="100" y="132"/>
                    <a:pt x="100" y="132"/>
                    <a:pt x="100" y="132"/>
                  </a:cubicBezTo>
                  <a:cubicBezTo>
                    <a:pt x="100" y="146"/>
                    <a:pt x="109" y="158"/>
                    <a:pt x="121" y="163"/>
                  </a:cubicBezTo>
                  <a:cubicBezTo>
                    <a:pt x="121" y="182"/>
                    <a:pt x="121" y="182"/>
                    <a:pt x="121" y="182"/>
                  </a:cubicBezTo>
                  <a:cubicBezTo>
                    <a:pt x="121" y="196"/>
                    <a:pt x="132" y="207"/>
                    <a:pt x="146" y="207"/>
                  </a:cubicBezTo>
                  <a:cubicBezTo>
                    <a:pt x="149" y="207"/>
                    <a:pt x="149" y="207"/>
                    <a:pt x="149" y="207"/>
                  </a:cubicBezTo>
                  <a:cubicBezTo>
                    <a:pt x="145" y="230"/>
                    <a:pt x="145" y="230"/>
                    <a:pt x="145" y="230"/>
                  </a:cubicBezTo>
                  <a:cubicBezTo>
                    <a:pt x="126" y="230"/>
                    <a:pt x="126" y="230"/>
                    <a:pt x="126" y="230"/>
                  </a:cubicBezTo>
                  <a:cubicBezTo>
                    <a:pt x="112" y="230"/>
                    <a:pt x="101" y="241"/>
                    <a:pt x="101" y="255"/>
                  </a:cubicBezTo>
                  <a:cubicBezTo>
                    <a:pt x="101" y="341"/>
                    <a:pt x="101" y="341"/>
                    <a:pt x="101" y="341"/>
                  </a:cubicBezTo>
                  <a:cubicBezTo>
                    <a:pt x="101" y="355"/>
                    <a:pt x="112" y="366"/>
                    <a:pt x="126" y="366"/>
                  </a:cubicBezTo>
                  <a:cubicBezTo>
                    <a:pt x="240" y="366"/>
                    <a:pt x="240" y="366"/>
                    <a:pt x="240" y="366"/>
                  </a:cubicBezTo>
                  <a:cubicBezTo>
                    <a:pt x="254" y="366"/>
                    <a:pt x="265" y="355"/>
                    <a:pt x="265" y="341"/>
                  </a:cubicBezTo>
                  <a:cubicBezTo>
                    <a:pt x="265" y="255"/>
                    <a:pt x="265" y="255"/>
                    <a:pt x="265" y="255"/>
                  </a:cubicBezTo>
                  <a:cubicBezTo>
                    <a:pt x="265" y="241"/>
                    <a:pt x="254" y="230"/>
                    <a:pt x="240" y="230"/>
                  </a:cubicBezTo>
                  <a:cubicBezTo>
                    <a:pt x="220" y="230"/>
                    <a:pt x="220" y="230"/>
                    <a:pt x="220" y="230"/>
                  </a:cubicBezTo>
                  <a:cubicBezTo>
                    <a:pt x="217" y="207"/>
                    <a:pt x="217" y="207"/>
                    <a:pt x="217" y="207"/>
                  </a:cubicBezTo>
                  <a:cubicBezTo>
                    <a:pt x="219" y="207"/>
                    <a:pt x="219" y="207"/>
                    <a:pt x="219" y="207"/>
                  </a:cubicBezTo>
                  <a:cubicBezTo>
                    <a:pt x="233" y="207"/>
                    <a:pt x="244" y="196"/>
                    <a:pt x="244" y="182"/>
                  </a:cubicBezTo>
                  <a:cubicBezTo>
                    <a:pt x="244" y="163"/>
                    <a:pt x="244" y="163"/>
                    <a:pt x="244" y="163"/>
                  </a:cubicBezTo>
                  <a:cubicBezTo>
                    <a:pt x="257" y="158"/>
                    <a:pt x="266" y="146"/>
                    <a:pt x="266" y="132"/>
                  </a:cubicBezTo>
                  <a:cubicBezTo>
                    <a:pt x="266" y="122"/>
                    <a:pt x="266" y="122"/>
                    <a:pt x="266" y="122"/>
                  </a:cubicBezTo>
                  <a:cubicBezTo>
                    <a:pt x="289" y="122"/>
                    <a:pt x="289" y="122"/>
                    <a:pt x="289" y="122"/>
                  </a:cubicBezTo>
                  <a:cubicBezTo>
                    <a:pt x="293" y="134"/>
                    <a:pt x="306" y="143"/>
                    <a:pt x="320" y="143"/>
                  </a:cubicBezTo>
                  <a:cubicBezTo>
                    <a:pt x="338" y="142"/>
                    <a:pt x="351" y="128"/>
                    <a:pt x="351" y="110"/>
                  </a:cubicBezTo>
                  <a:cubicBezTo>
                    <a:pt x="351" y="68"/>
                    <a:pt x="351" y="68"/>
                    <a:pt x="351" y="68"/>
                  </a:cubicBezTo>
                  <a:cubicBezTo>
                    <a:pt x="351" y="62"/>
                    <a:pt x="346" y="57"/>
                    <a:pt x="341" y="57"/>
                  </a:cubicBezTo>
                  <a:cubicBezTo>
                    <a:pt x="330" y="57"/>
                    <a:pt x="330" y="57"/>
                    <a:pt x="330" y="57"/>
                  </a:cubicBezTo>
                  <a:cubicBezTo>
                    <a:pt x="330" y="22"/>
                    <a:pt x="330" y="22"/>
                    <a:pt x="330" y="22"/>
                  </a:cubicBezTo>
                  <a:cubicBezTo>
                    <a:pt x="355" y="22"/>
                    <a:pt x="355" y="22"/>
                    <a:pt x="355" y="22"/>
                  </a:cubicBezTo>
                  <a:cubicBezTo>
                    <a:pt x="360" y="22"/>
                    <a:pt x="365" y="17"/>
                    <a:pt x="366" y="11"/>
                  </a:cubicBezTo>
                  <a:cubicBezTo>
                    <a:pt x="366" y="5"/>
                    <a:pt x="361" y="0"/>
                    <a:pt x="355" y="0"/>
                  </a:cubicBezTo>
                  <a:close/>
                  <a:moveTo>
                    <a:pt x="57" y="111"/>
                  </a:moveTo>
                  <a:cubicBezTo>
                    <a:pt x="57" y="117"/>
                    <a:pt x="52" y="122"/>
                    <a:pt x="46" y="122"/>
                  </a:cubicBezTo>
                  <a:cubicBezTo>
                    <a:pt x="40" y="122"/>
                    <a:pt x="36" y="117"/>
                    <a:pt x="36" y="111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57" y="79"/>
                    <a:pt x="57" y="79"/>
                    <a:pt x="57" y="79"/>
                  </a:cubicBezTo>
                  <a:lnTo>
                    <a:pt x="57" y="111"/>
                  </a:lnTo>
                  <a:close/>
                  <a:moveTo>
                    <a:pt x="240" y="252"/>
                  </a:moveTo>
                  <a:cubicBezTo>
                    <a:pt x="242" y="252"/>
                    <a:pt x="243" y="253"/>
                    <a:pt x="243" y="255"/>
                  </a:cubicBezTo>
                  <a:cubicBezTo>
                    <a:pt x="243" y="341"/>
                    <a:pt x="243" y="341"/>
                    <a:pt x="243" y="341"/>
                  </a:cubicBezTo>
                  <a:cubicBezTo>
                    <a:pt x="243" y="343"/>
                    <a:pt x="242" y="344"/>
                    <a:pt x="240" y="344"/>
                  </a:cubicBezTo>
                  <a:cubicBezTo>
                    <a:pt x="126" y="344"/>
                    <a:pt x="126" y="344"/>
                    <a:pt x="126" y="344"/>
                  </a:cubicBezTo>
                  <a:cubicBezTo>
                    <a:pt x="124" y="344"/>
                    <a:pt x="122" y="343"/>
                    <a:pt x="122" y="341"/>
                  </a:cubicBezTo>
                  <a:cubicBezTo>
                    <a:pt x="122" y="255"/>
                    <a:pt x="122" y="255"/>
                    <a:pt x="122" y="255"/>
                  </a:cubicBezTo>
                  <a:cubicBezTo>
                    <a:pt x="122" y="253"/>
                    <a:pt x="124" y="252"/>
                    <a:pt x="126" y="252"/>
                  </a:cubicBezTo>
                  <a:lnTo>
                    <a:pt x="240" y="252"/>
                  </a:lnTo>
                  <a:close/>
                  <a:moveTo>
                    <a:pt x="167" y="230"/>
                  </a:moveTo>
                  <a:cubicBezTo>
                    <a:pt x="170" y="207"/>
                    <a:pt x="170" y="207"/>
                    <a:pt x="170" y="207"/>
                  </a:cubicBezTo>
                  <a:cubicBezTo>
                    <a:pt x="195" y="207"/>
                    <a:pt x="195" y="207"/>
                    <a:pt x="195" y="207"/>
                  </a:cubicBezTo>
                  <a:cubicBezTo>
                    <a:pt x="199" y="230"/>
                    <a:pt x="199" y="230"/>
                    <a:pt x="199" y="230"/>
                  </a:cubicBezTo>
                  <a:lnTo>
                    <a:pt x="167" y="230"/>
                  </a:lnTo>
                  <a:close/>
                  <a:moveTo>
                    <a:pt x="223" y="182"/>
                  </a:moveTo>
                  <a:cubicBezTo>
                    <a:pt x="223" y="184"/>
                    <a:pt x="221" y="186"/>
                    <a:pt x="219" y="186"/>
                  </a:cubicBezTo>
                  <a:cubicBezTo>
                    <a:pt x="146" y="186"/>
                    <a:pt x="146" y="186"/>
                    <a:pt x="146" y="186"/>
                  </a:cubicBezTo>
                  <a:cubicBezTo>
                    <a:pt x="144" y="186"/>
                    <a:pt x="143" y="184"/>
                    <a:pt x="143" y="182"/>
                  </a:cubicBezTo>
                  <a:cubicBezTo>
                    <a:pt x="143" y="164"/>
                    <a:pt x="143" y="164"/>
                    <a:pt x="143" y="164"/>
                  </a:cubicBezTo>
                  <a:cubicBezTo>
                    <a:pt x="223" y="164"/>
                    <a:pt x="223" y="164"/>
                    <a:pt x="223" y="164"/>
                  </a:cubicBezTo>
                  <a:lnTo>
                    <a:pt x="223" y="182"/>
                  </a:lnTo>
                  <a:close/>
                  <a:moveTo>
                    <a:pt x="244" y="132"/>
                  </a:moveTo>
                  <a:cubicBezTo>
                    <a:pt x="244" y="138"/>
                    <a:pt x="239" y="143"/>
                    <a:pt x="233" y="143"/>
                  </a:cubicBezTo>
                  <a:cubicBezTo>
                    <a:pt x="132" y="143"/>
                    <a:pt x="132" y="143"/>
                    <a:pt x="132" y="143"/>
                  </a:cubicBezTo>
                  <a:cubicBezTo>
                    <a:pt x="126" y="143"/>
                    <a:pt x="121" y="138"/>
                    <a:pt x="121" y="132"/>
                  </a:cubicBezTo>
                  <a:cubicBezTo>
                    <a:pt x="121" y="79"/>
                    <a:pt x="121" y="79"/>
                    <a:pt x="121" y="79"/>
                  </a:cubicBezTo>
                  <a:cubicBezTo>
                    <a:pt x="244" y="79"/>
                    <a:pt x="244" y="79"/>
                    <a:pt x="244" y="79"/>
                  </a:cubicBezTo>
                  <a:lnTo>
                    <a:pt x="244" y="132"/>
                  </a:lnTo>
                  <a:close/>
                  <a:moveTo>
                    <a:pt x="330" y="111"/>
                  </a:moveTo>
                  <a:cubicBezTo>
                    <a:pt x="330" y="117"/>
                    <a:pt x="325" y="122"/>
                    <a:pt x="319" y="122"/>
                  </a:cubicBezTo>
                  <a:cubicBezTo>
                    <a:pt x="313" y="122"/>
                    <a:pt x="308" y="117"/>
                    <a:pt x="308" y="111"/>
                  </a:cubicBezTo>
                  <a:cubicBezTo>
                    <a:pt x="308" y="79"/>
                    <a:pt x="308" y="79"/>
                    <a:pt x="308" y="79"/>
                  </a:cubicBezTo>
                  <a:cubicBezTo>
                    <a:pt x="330" y="79"/>
                    <a:pt x="330" y="79"/>
                    <a:pt x="330" y="79"/>
                  </a:cubicBezTo>
                  <a:lnTo>
                    <a:pt x="330" y="111"/>
                  </a:lnTo>
                  <a:close/>
                  <a:moveTo>
                    <a:pt x="330" y="111"/>
                  </a:moveTo>
                  <a:cubicBezTo>
                    <a:pt x="330" y="111"/>
                    <a:pt x="330" y="111"/>
                    <a:pt x="330" y="111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3" name="Google Shape;1103;p34"/>
            <p:cNvSpPr/>
            <p:nvPr/>
          </p:nvSpPr>
          <p:spPr>
            <a:xfrm>
              <a:off x="1000125" y="4422775"/>
              <a:ext cx="107950" cy="38100"/>
            </a:xfrm>
            <a:custGeom>
              <a:rect b="b" l="l" r="r" t="t"/>
              <a:pathLst>
                <a:path extrusionOk="0" h="22" w="64">
                  <a:moveTo>
                    <a:pt x="10" y="22"/>
                  </a:moveTo>
                  <a:cubicBezTo>
                    <a:pt x="53" y="22"/>
                    <a:pt x="53" y="22"/>
                    <a:pt x="53" y="22"/>
                  </a:cubicBezTo>
                  <a:cubicBezTo>
                    <a:pt x="59" y="22"/>
                    <a:pt x="64" y="17"/>
                    <a:pt x="64" y="11"/>
                  </a:cubicBezTo>
                  <a:cubicBezTo>
                    <a:pt x="64" y="5"/>
                    <a:pt x="59" y="0"/>
                    <a:pt x="53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17"/>
                    <a:pt x="4" y="22"/>
                    <a:pt x="10" y="22"/>
                  </a:cubicBezTo>
                  <a:close/>
                  <a:moveTo>
                    <a:pt x="10" y="22"/>
                  </a:moveTo>
                  <a:cubicBezTo>
                    <a:pt x="10" y="22"/>
                    <a:pt x="10" y="22"/>
                    <a:pt x="10" y="22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4" name="Google Shape;1104;p34"/>
            <p:cNvSpPr/>
            <p:nvPr/>
          </p:nvSpPr>
          <p:spPr>
            <a:xfrm>
              <a:off x="1000125" y="4702175"/>
              <a:ext cx="107950" cy="106363"/>
            </a:xfrm>
            <a:custGeom>
              <a:rect b="b" l="l" r="r" t="t"/>
              <a:pathLst>
                <a:path extrusionOk="0" h="64" w="64">
                  <a:moveTo>
                    <a:pt x="32" y="64"/>
                  </a:moveTo>
                  <a:cubicBezTo>
                    <a:pt x="49" y="64"/>
                    <a:pt x="64" y="50"/>
                    <a:pt x="64" y="32"/>
                  </a:cubicBezTo>
                  <a:cubicBezTo>
                    <a:pt x="64" y="14"/>
                    <a:pt x="49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50"/>
                    <a:pt x="14" y="64"/>
                    <a:pt x="32" y="64"/>
                  </a:cubicBezTo>
                  <a:close/>
                  <a:moveTo>
                    <a:pt x="32" y="21"/>
                  </a:moveTo>
                  <a:cubicBezTo>
                    <a:pt x="38" y="21"/>
                    <a:pt x="42" y="26"/>
                    <a:pt x="42" y="32"/>
                  </a:cubicBezTo>
                  <a:cubicBezTo>
                    <a:pt x="42" y="38"/>
                    <a:pt x="38" y="43"/>
                    <a:pt x="32" y="43"/>
                  </a:cubicBezTo>
                  <a:cubicBezTo>
                    <a:pt x="26" y="43"/>
                    <a:pt x="21" y="38"/>
                    <a:pt x="21" y="32"/>
                  </a:cubicBezTo>
                  <a:cubicBezTo>
                    <a:pt x="21" y="26"/>
                    <a:pt x="26" y="21"/>
                    <a:pt x="32" y="21"/>
                  </a:cubicBezTo>
                  <a:close/>
                  <a:moveTo>
                    <a:pt x="32" y="21"/>
                  </a:moveTo>
                  <a:cubicBezTo>
                    <a:pt x="32" y="21"/>
                    <a:pt x="32" y="21"/>
                    <a:pt x="32" y="21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5" name="Google Shape;1105;p34"/>
          <p:cNvGrpSpPr/>
          <p:nvPr/>
        </p:nvGrpSpPr>
        <p:grpSpPr>
          <a:xfrm>
            <a:off x="1689827" y="3366996"/>
            <a:ext cx="434702" cy="434702"/>
            <a:chOff x="1822450" y="4256088"/>
            <a:chExt cx="612775" cy="612775"/>
          </a:xfrm>
        </p:grpSpPr>
        <p:sp>
          <p:nvSpPr>
            <p:cNvPr id="1106" name="Google Shape;1106;p34"/>
            <p:cNvSpPr/>
            <p:nvPr/>
          </p:nvSpPr>
          <p:spPr>
            <a:xfrm>
              <a:off x="1822450" y="4256088"/>
              <a:ext cx="612775" cy="612775"/>
            </a:xfrm>
            <a:custGeom>
              <a:rect b="b" l="l" r="r" t="t"/>
              <a:pathLst>
                <a:path extrusionOk="0" h="366" w="366">
                  <a:moveTo>
                    <a:pt x="341" y="173"/>
                  </a:moveTo>
                  <a:cubicBezTo>
                    <a:pt x="308" y="173"/>
                    <a:pt x="308" y="173"/>
                    <a:pt x="308" y="173"/>
                  </a:cubicBezTo>
                  <a:cubicBezTo>
                    <a:pt x="308" y="39"/>
                    <a:pt x="308" y="39"/>
                    <a:pt x="308" y="39"/>
                  </a:cubicBezTo>
                  <a:cubicBezTo>
                    <a:pt x="308" y="18"/>
                    <a:pt x="291" y="0"/>
                    <a:pt x="269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17" y="0"/>
                    <a:pt x="0" y="18"/>
                    <a:pt x="0" y="39"/>
                  </a:cubicBezTo>
                  <a:cubicBezTo>
                    <a:pt x="0" y="327"/>
                    <a:pt x="0" y="327"/>
                    <a:pt x="0" y="327"/>
                  </a:cubicBezTo>
                  <a:cubicBezTo>
                    <a:pt x="0" y="348"/>
                    <a:pt x="17" y="366"/>
                    <a:pt x="39" y="366"/>
                  </a:cubicBezTo>
                  <a:cubicBezTo>
                    <a:pt x="269" y="366"/>
                    <a:pt x="269" y="366"/>
                    <a:pt x="269" y="366"/>
                  </a:cubicBezTo>
                  <a:cubicBezTo>
                    <a:pt x="291" y="366"/>
                    <a:pt x="308" y="348"/>
                    <a:pt x="308" y="327"/>
                  </a:cubicBezTo>
                  <a:cubicBezTo>
                    <a:pt x="308" y="323"/>
                    <a:pt x="308" y="323"/>
                    <a:pt x="308" y="323"/>
                  </a:cubicBezTo>
                  <a:cubicBezTo>
                    <a:pt x="341" y="323"/>
                    <a:pt x="341" y="323"/>
                    <a:pt x="341" y="323"/>
                  </a:cubicBezTo>
                  <a:cubicBezTo>
                    <a:pt x="354" y="323"/>
                    <a:pt x="366" y="312"/>
                    <a:pt x="366" y="298"/>
                  </a:cubicBezTo>
                  <a:cubicBezTo>
                    <a:pt x="366" y="198"/>
                    <a:pt x="366" y="198"/>
                    <a:pt x="366" y="198"/>
                  </a:cubicBezTo>
                  <a:cubicBezTo>
                    <a:pt x="366" y="184"/>
                    <a:pt x="354" y="173"/>
                    <a:pt x="341" y="173"/>
                  </a:cubicBezTo>
                  <a:close/>
                  <a:moveTo>
                    <a:pt x="237" y="22"/>
                  </a:moveTo>
                  <a:cubicBezTo>
                    <a:pt x="269" y="22"/>
                    <a:pt x="269" y="22"/>
                    <a:pt x="269" y="22"/>
                  </a:cubicBezTo>
                  <a:cubicBezTo>
                    <a:pt x="279" y="22"/>
                    <a:pt x="287" y="30"/>
                    <a:pt x="287" y="39"/>
                  </a:cubicBezTo>
                  <a:cubicBezTo>
                    <a:pt x="287" y="57"/>
                    <a:pt x="287" y="57"/>
                    <a:pt x="287" y="57"/>
                  </a:cubicBezTo>
                  <a:cubicBezTo>
                    <a:pt x="237" y="57"/>
                    <a:pt x="237" y="57"/>
                    <a:pt x="237" y="57"/>
                  </a:cubicBezTo>
                  <a:lnTo>
                    <a:pt x="237" y="22"/>
                  </a:lnTo>
                  <a:close/>
                  <a:moveTo>
                    <a:pt x="21" y="39"/>
                  </a:moveTo>
                  <a:cubicBezTo>
                    <a:pt x="21" y="30"/>
                    <a:pt x="29" y="22"/>
                    <a:pt x="39" y="22"/>
                  </a:cubicBezTo>
                  <a:cubicBezTo>
                    <a:pt x="216" y="22"/>
                    <a:pt x="216" y="22"/>
                    <a:pt x="216" y="22"/>
                  </a:cubicBezTo>
                  <a:cubicBezTo>
                    <a:pt x="216" y="57"/>
                    <a:pt x="216" y="57"/>
                    <a:pt x="216" y="57"/>
                  </a:cubicBezTo>
                  <a:cubicBezTo>
                    <a:pt x="21" y="57"/>
                    <a:pt x="21" y="57"/>
                    <a:pt x="21" y="57"/>
                  </a:cubicBezTo>
                  <a:lnTo>
                    <a:pt x="21" y="39"/>
                  </a:lnTo>
                  <a:close/>
                  <a:moveTo>
                    <a:pt x="51" y="344"/>
                  </a:moveTo>
                  <a:cubicBezTo>
                    <a:pt x="56" y="308"/>
                    <a:pt x="87" y="280"/>
                    <a:pt x="125" y="280"/>
                  </a:cubicBezTo>
                  <a:cubicBezTo>
                    <a:pt x="163" y="280"/>
                    <a:pt x="194" y="308"/>
                    <a:pt x="199" y="344"/>
                  </a:cubicBezTo>
                  <a:lnTo>
                    <a:pt x="51" y="344"/>
                  </a:lnTo>
                  <a:close/>
                  <a:moveTo>
                    <a:pt x="125" y="159"/>
                  </a:moveTo>
                  <a:cubicBezTo>
                    <a:pt x="101" y="159"/>
                    <a:pt x="80" y="176"/>
                    <a:pt x="75" y="199"/>
                  </a:cubicBezTo>
                  <a:cubicBezTo>
                    <a:pt x="60" y="199"/>
                    <a:pt x="60" y="199"/>
                    <a:pt x="60" y="199"/>
                  </a:cubicBezTo>
                  <a:cubicBezTo>
                    <a:pt x="62" y="164"/>
                    <a:pt x="90" y="137"/>
                    <a:pt x="125" y="137"/>
                  </a:cubicBezTo>
                  <a:cubicBezTo>
                    <a:pt x="161" y="137"/>
                    <a:pt x="190" y="166"/>
                    <a:pt x="190" y="202"/>
                  </a:cubicBezTo>
                  <a:cubicBezTo>
                    <a:pt x="190" y="223"/>
                    <a:pt x="190" y="223"/>
                    <a:pt x="190" y="223"/>
                  </a:cubicBezTo>
                  <a:cubicBezTo>
                    <a:pt x="176" y="223"/>
                    <a:pt x="176" y="223"/>
                    <a:pt x="176" y="223"/>
                  </a:cubicBezTo>
                  <a:cubicBezTo>
                    <a:pt x="176" y="209"/>
                    <a:pt x="176" y="209"/>
                    <a:pt x="176" y="209"/>
                  </a:cubicBezTo>
                  <a:cubicBezTo>
                    <a:pt x="176" y="181"/>
                    <a:pt x="153" y="159"/>
                    <a:pt x="125" y="159"/>
                  </a:cubicBezTo>
                  <a:close/>
                  <a:moveTo>
                    <a:pt x="139" y="244"/>
                  </a:moveTo>
                  <a:cubicBezTo>
                    <a:pt x="150" y="244"/>
                    <a:pt x="150" y="244"/>
                    <a:pt x="150" y="244"/>
                  </a:cubicBezTo>
                  <a:cubicBezTo>
                    <a:pt x="145" y="253"/>
                    <a:pt x="136" y="259"/>
                    <a:pt x="125" y="259"/>
                  </a:cubicBezTo>
                  <a:cubicBezTo>
                    <a:pt x="109" y="259"/>
                    <a:pt x="96" y="246"/>
                    <a:pt x="96" y="229"/>
                  </a:cubicBezTo>
                  <a:cubicBezTo>
                    <a:pt x="96" y="209"/>
                    <a:pt x="96" y="209"/>
                    <a:pt x="96" y="209"/>
                  </a:cubicBezTo>
                  <a:cubicBezTo>
                    <a:pt x="96" y="193"/>
                    <a:pt x="109" y="180"/>
                    <a:pt x="125" y="180"/>
                  </a:cubicBezTo>
                  <a:cubicBezTo>
                    <a:pt x="141" y="180"/>
                    <a:pt x="154" y="193"/>
                    <a:pt x="154" y="209"/>
                  </a:cubicBezTo>
                  <a:cubicBezTo>
                    <a:pt x="154" y="223"/>
                    <a:pt x="154" y="223"/>
                    <a:pt x="154" y="223"/>
                  </a:cubicBezTo>
                  <a:cubicBezTo>
                    <a:pt x="139" y="223"/>
                    <a:pt x="139" y="223"/>
                    <a:pt x="139" y="223"/>
                  </a:cubicBezTo>
                  <a:cubicBezTo>
                    <a:pt x="133" y="223"/>
                    <a:pt x="128" y="228"/>
                    <a:pt x="128" y="234"/>
                  </a:cubicBezTo>
                  <a:cubicBezTo>
                    <a:pt x="128" y="240"/>
                    <a:pt x="133" y="244"/>
                    <a:pt x="139" y="244"/>
                  </a:cubicBezTo>
                  <a:close/>
                  <a:moveTo>
                    <a:pt x="287" y="327"/>
                  </a:moveTo>
                  <a:cubicBezTo>
                    <a:pt x="287" y="336"/>
                    <a:pt x="279" y="344"/>
                    <a:pt x="269" y="344"/>
                  </a:cubicBezTo>
                  <a:cubicBezTo>
                    <a:pt x="221" y="344"/>
                    <a:pt x="221" y="344"/>
                    <a:pt x="221" y="344"/>
                  </a:cubicBezTo>
                  <a:cubicBezTo>
                    <a:pt x="217" y="308"/>
                    <a:pt x="193" y="278"/>
                    <a:pt x="160" y="265"/>
                  </a:cubicBezTo>
                  <a:cubicBezTo>
                    <a:pt x="166" y="260"/>
                    <a:pt x="171" y="252"/>
                    <a:pt x="173" y="244"/>
                  </a:cubicBezTo>
                  <a:cubicBezTo>
                    <a:pt x="201" y="244"/>
                    <a:pt x="201" y="244"/>
                    <a:pt x="201" y="244"/>
                  </a:cubicBezTo>
                  <a:cubicBezTo>
                    <a:pt x="207" y="244"/>
                    <a:pt x="211" y="240"/>
                    <a:pt x="211" y="234"/>
                  </a:cubicBezTo>
                  <a:cubicBezTo>
                    <a:pt x="211" y="202"/>
                    <a:pt x="211" y="202"/>
                    <a:pt x="211" y="202"/>
                  </a:cubicBezTo>
                  <a:cubicBezTo>
                    <a:pt x="211" y="155"/>
                    <a:pt x="173" y="116"/>
                    <a:pt x="125" y="116"/>
                  </a:cubicBezTo>
                  <a:cubicBezTo>
                    <a:pt x="77" y="116"/>
                    <a:pt x="38" y="155"/>
                    <a:pt x="38" y="202"/>
                  </a:cubicBezTo>
                  <a:cubicBezTo>
                    <a:pt x="38" y="209"/>
                    <a:pt x="38" y="209"/>
                    <a:pt x="38" y="209"/>
                  </a:cubicBezTo>
                  <a:cubicBezTo>
                    <a:pt x="38" y="215"/>
                    <a:pt x="43" y="220"/>
                    <a:pt x="49" y="220"/>
                  </a:cubicBezTo>
                  <a:cubicBezTo>
                    <a:pt x="74" y="220"/>
                    <a:pt x="74" y="220"/>
                    <a:pt x="74" y="220"/>
                  </a:cubicBezTo>
                  <a:cubicBezTo>
                    <a:pt x="74" y="229"/>
                    <a:pt x="74" y="229"/>
                    <a:pt x="74" y="229"/>
                  </a:cubicBezTo>
                  <a:cubicBezTo>
                    <a:pt x="74" y="243"/>
                    <a:pt x="80" y="256"/>
                    <a:pt x="89" y="265"/>
                  </a:cubicBezTo>
                  <a:cubicBezTo>
                    <a:pt x="58" y="278"/>
                    <a:pt x="34" y="307"/>
                    <a:pt x="29" y="341"/>
                  </a:cubicBezTo>
                  <a:cubicBezTo>
                    <a:pt x="25" y="338"/>
                    <a:pt x="21" y="333"/>
                    <a:pt x="21" y="327"/>
                  </a:cubicBezTo>
                  <a:cubicBezTo>
                    <a:pt x="21" y="79"/>
                    <a:pt x="21" y="79"/>
                    <a:pt x="21" y="79"/>
                  </a:cubicBezTo>
                  <a:cubicBezTo>
                    <a:pt x="287" y="79"/>
                    <a:pt x="287" y="79"/>
                    <a:pt x="287" y="79"/>
                  </a:cubicBezTo>
                  <a:cubicBezTo>
                    <a:pt x="287" y="173"/>
                    <a:pt x="287" y="173"/>
                    <a:pt x="287" y="173"/>
                  </a:cubicBezTo>
                  <a:cubicBezTo>
                    <a:pt x="269" y="173"/>
                    <a:pt x="269" y="173"/>
                    <a:pt x="269" y="173"/>
                  </a:cubicBezTo>
                  <a:cubicBezTo>
                    <a:pt x="255" y="173"/>
                    <a:pt x="244" y="184"/>
                    <a:pt x="244" y="198"/>
                  </a:cubicBezTo>
                  <a:cubicBezTo>
                    <a:pt x="244" y="266"/>
                    <a:pt x="244" y="266"/>
                    <a:pt x="244" y="266"/>
                  </a:cubicBezTo>
                  <a:cubicBezTo>
                    <a:pt x="226" y="266"/>
                    <a:pt x="226" y="266"/>
                    <a:pt x="226" y="266"/>
                  </a:cubicBezTo>
                  <a:cubicBezTo>
                    <a:pt x="222" y="266"/>
                    <a:pt x="218" y="268"/>
                    <a:pt x="217" y="272"/>
                  </a:cubicBezTo>
                  <a:cubicBezTo>
                    <a:pt x="215" y="276"/>
                    <a:pt x="215" y="280"/>
                    <a:pt x="218" y="283"/>
                  </a:cubicBezTo>
                  <a:cubicBezTo>
                    <a:pt x="247" y="319"/>
                    <a:pt x="247" y="319"/>
                    <a:pt x="247" y="319"/>
                  </a:cubicBezTo>
                  <a:cubicBezTo>
                    <a:pt x="249" y="321"/>
                    <a:pt x="252" y="323"/>
                    <a:pt x="255" y="323"/>
                  </a:cubicBezTo>
                  <a:cubicBezTo>
                    <a:pt x="287" y="323"/>
                    <a:pt x="287" y="323"/>
                    <a:pt x="287" y="323"/>
                  </a:cubicBezTo>
                  <a:lnTo>
                    <a:pt x="287" y="327"/>
                  </a:lnTo>
                  <a:close/>
                  <a:moveTo>
                    <a:pt x="344" y="298"/>
                  </a:moveTo>
                  <a:cubicBezTo>
                    <a:pt x="344" y="300"/>
                    <a:pt x="343" y="302"/>
                    <a:pt x="341" y="302"/>
                  </a:cubicBezTo>
                  <a:cubicBezTo>
                    <a:pt x="260" y="302"/>
                    <a:pt x="260" y="302"/>
                    <a:pt x="260" y="302"/>
                  </a:cubicBezTo>
                  <a:cubicBezTo>
                    <a:pt x="249" y="287"/>
                    <a:pt x="249" y="287"/>
                    <a:pt x="249" y="287"/>
                  </a:cubicBezTo>
                  <a:cubicBezTo>
                    <a:pt x="255" y="287"/>
                    <a:pt x="255" y="287"/>
                    <a:pt x="255" y="287"/>
                  </a:cubicBezTo>
                  <a:cubicBezTo>
                    <a:pt x="261" y="287"/>
                    <a:pt x="266" y="282"/>
                    <a:pt x="266" y="277"/>
                  </a:cubicBezTo>
                  <a:cubicBezTo>
                    <a:pt x="266" y="198"/>
                    <a:pt x="266" y="198"/>
                    <a:pt x="266" y="198"/>
                  </a:cubicBezTo>
                  <a:cubicBezTo>
                    <a:pt x="266" y="196"/>
                    <a:pt x="267" y="194"/>
                    <a:pt x="269" y="194"/>
                  </a:cubicBezTo>
                  <a:cubicBezTo>
                    <a:pt x="341" y="194"/>
                    <a:pt x="341" y="194"/>
                    <a:pt x="341" y="194"/>
                  </a:cubicBezTo>
                  <a:cubicBezTo>
                    <a:pt x="343" y="194"/>
                    <a:pt x="344" y="196"/>
                    <a:pt x="344" y="198"/>
                  </a:cubicBezTo>
                  <a:lnTo>
                    <a:pt x="344" y="298"/>
                  </a:lnTo>
                  <a:close/>
                  <a:moveTo>
                    <a:pt x="344" y="298"/>
                  </a:moveTo>
                  <a:cubicBezTo>
                    <a:pt x="344" y="298"/>
                    <a:pt x="344" y="298"/>
                    <a:pt x="344" y="298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7" name="Google Shape;1107;p34"/>
            <p:cNvSpPr/>
            <p:nvPr/>
          </p:nvSpPr>
          <p:spPr>
            <a:xfrm>
              <a:off x="2290763" y="4618038"/>
              <a:ext cx="84138" cy="34925"/>
            </a:xfrm>
            <a:custGeom>
              <a:rect b="b" l="l" r="r" t="t"/>
              <a:pathLst>
                <a:path extrusionOk="0" h="21" w="50">
                  <a:moveTo>
                    <a:pt x="39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6"/>
                    <a:pt x="5" y="21"/>
                    <a:pt x="11" y="21"/>
                  </a:cubicBezTo>
                  <a:cubicBezTo>
                    <a:pt x="39" y="21"/>
                    <a:pt x="39" y="21"/>
                    <a:pt x="39" y="21"/>
                  </a:cubicBezTo>
                  <a:cubicBezTo>
                    <a:pt x="45" y="21"/>
                    <a:pt x="50" y="16"/>
                    <a:pt x="50" y="11"/>
                  </a:cubicBezTo>
                  <a:cubicBezTo>
                    <a:pt x="50" y="5"/>
                    <a:pt x="45" y="0"/>
                    <a:pt x="39" y="0"/>
                  </a:cubicBezTo>
                  <a:close/>
                  <a:moveTo>
                    <a:pt x="39" y="0"/>
                  </a:moveTo>
                  <a:cubicBezTo>
                    <a:pt x="39" y="0"/>
                    <a:pt x="39" y="0"/>
                    <a:pt x="39" y="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8" name="Google Shape;1108;p34"/>
            <p:cNvSpPr/>
            <p:nvPr/>
          </p:nvSpPr>
          <p:spPr>
            <a:xfrm>
              <a:off x="2290763" y="4689475"/>
              <a:ext cx="84138" cy="34925"/>
            </a:xfrm>
            <a:custGeom>
              <a:rect b="b" l="l" r="r" t="t"/>
              <a:pathLst>
                <a:path extrusionOk="0" h="21" w="50">
                  <a:moveTo>
                    <a:pt x="39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16"/>
                    <a:pt x="5" y="21"/>
                    <a:pt x="11" y="21"/>
                  </a:cubicBezTo>
                  <a:cubicBezTo>
                    <a:pt x="39" y="21"/>
                    <a:pt x="39" y="21"/>
                    <a:pt x="39" y="21"/>
                  </a:cubicBezTo>
                  <a:cubicBezTo>
                    <a:pt x="45" y="21"/>
                    <a:pt x="50" y="16"/>
                    <a:pt x="50" y="10"/>
                  </a:cubicBezTo>
                  <a:cubicBezTo>
                    <a:pt x="50" y="4"/>
                    <a:pt x="45" y="0"/>
                    <a:pt x="39" y="0"/>
                  </a:cubicBezTo>
                  <a:close/>
                  <a:moveTo>
                    <a:pt x="39" y="0"/>
                  </a:moveTo>
                  <a:cubicBezTo>
                    <a:pt x="39" y="0"/>
                    <a:pt x="39" y="0"/>
                    <a:pt x="39" y="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9" name="Google Shape;1109;p34"/>
          <p:cNvGrpSpPr/>
          <p:nvPr/>
        </p:nvGrpSpPr>
        <p:grpSpPr>
          <a:xfrm>
            <a:off x="2451120" y="3365869"/>
            <a:ext cx="435829" cy="435829"/>
            <a:chOff x="2895600" y="4254500"/>
            <a:chExt cx="614363" cy="614363"/>
          </a:xfrm>
        </p:grpSpPr>
        <p:sp>
          <p:nvSpPr>
            <p:cNvPr id="1110" name="Google Shape;1110;p34"/>
            <p:cNvSpPr/>
            <p:nvPr/>
          </p:nvSpPr>
          <p:spPr>
            <a:xfrm>
              <a:off x="3065463" y="4510088"/>
              <a:ext cx="276225" cy="298450"/>
            </a:xfrm>
            <a:custGeom>
              <a:rect b="b" l="l" r="r" t="t"/>
              <a:pathLst>
                <a:path extrusionOk="0" h="178" w="165">
                  <a:moveTo>
                    <a:pt x="132" y="57"/>
                  </a:moveTo>
                  <a:cubicBezTo>
                    <a:pt x="107" y="57"/>
                    <a:pt x="107" y="57"/>
                    <a:pt x="107" y="57"/>
                  </a:cubicBezTo>
                  <a:cubicBezTo>
                    <a:pt x="107" y="39"/>
                    <a:pt x="107" y="39"/>
                    <a:pt x="107" y="39"/>
                  </a:cubicBezTo>
                  <a:cubicBezTo>
                    <a:pt x="107" y="17"/>
                    <a:pt x="89" y="0"/>
                    <a:pt x="67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54" y="0"/>
                    <a:pt x="50" y="4"/>
                    <a:pt x="50" y="10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50" y="47"/>
                    <a:pt x="49" y="48"/>
                    <a:pt x="48" y="48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10" y="57"/>
                    <a:pt x="10" y="57"/>
                    <a:pt x="10" y="57"/>
                  </a:cubicBezTo>
                  <a:cubicBezTo>
                    <a:pt x="4" y="57"/>
                    <a:pt x="0" y="61"/>
                    <a:pt x="0" y="67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9"/>
                    <a:pt x="4" y="164"/>
                    <a:pt x="10" y="164"/>
                  </a:cubicBezTo>
                  <a:cubicBezTo>
                    <a:pt x="36" y="164"/>
                    <a:pt x="36" y="164"/>
                    <a:pt x="36" y="164"/>
                  </a:cubicBezTo>
                  <a:cubicBezTo>
                    <a:pt x="51" y="174"/>
                    <a:pt x="51" y="174"/>
                    <a:pt x="51" y="174"/>
                  </a:cubicBezTo>
                  <a:cubicBezTo>
                    <a:pt x="55" y="177"/>
                    <a:pt x="60" y="178"/>
                    <a:pt x="65" y="178"/>
                  </a:cubicBezTo>
                  <a:cubicBezTo>
                    <a:pt x="119" y="178"/>
                    <a:pt x="119" y="178"/>
                    <a:pt x="119" y="178"/>
                  </a:cubicBezTo>
                  <a:cubicBezTo>
                    <a:pt x="135" y="178"/>
                    <a:pt x="148" y="167"/>
                    <a:pt x="151" y="153"/>
                  </a:cubicBezTo>
                  <a:cubicBezTo>
                    <a:pt x="163" y="96"/>
                    <a:pt x="163" y="96"/>
                    <a:pt x="163" y="96"/>
                  </a:cubicBezTo>
                  <a:cubicBezTo>
                    <a:pt x="165" y="86"/>
                    <a:pt x="163" y="76"/>
                    <a:pt x="157" y="69"/>
                  </a:cubicBezTo>
                  <a:cubicBezTo>
                    <a:pt x="151" y="61"/>
                    <a:pt x="141" y="57"/>
                    <a:pt x="132" y="57"/>
                  </a:cubicBezTo>
                  <a:close/>
                  <a:moveTo>
                    <a:pt x="142" y="91"/>
                  </a:moveTo>
                  <a:cubicBezTo>
                    <a:pt x="130" y="148"/>
                    <a:pt x="130" y="148"/>
                    <a:pt x="130" y="148"/>
                  </a:cubicBezTo>
                  <a:cubicBezTo>
                    <a:pt x="129" y="153"/>
                    <a:pt x="125" y="157"/>
                    <a:pt x="119" y="157"/>
                  </a:cubicBezTo>
                  <a:cubicBezTo>
                    <a:pt x="65" y="157"/>
                    <a:pt x="65" y="157"/>
                    <a:pt x="65" y="157"/>
                  </a:cubicBezTo>
                  <a:cubicBezTo>
                    <a:pt x="64" y="157"/>
                    <a:pt x="63" y="156"/>
                    <a:pt x="63" y="156"/>
                  </a:cubicBezTo>
                  <a:cubicBezTo>
                    <a:pt x="45" y="144"/>
                    <a:pt x="45" y="144"/>
                    <a:pt x="45" y="144"/>
                  </a:cubicBezTo>
                  <a:cubicBezTo>
                    <a:pt x="43" y="143"/>
                    <a:pt x="41" y="142"/>
                    <a:pt x="39" y="142"/>
                  </a:cubicBezTo>
                  <a:cubicBezTo>
                    <a:pt x="21" y="142"/>
                    <a:pt x="21" y="142"/>
                    <a:pt x="21" y="142"/>
                  </a:cubicBezTo>
                  <a:cubicBezTo>
                    <a:pt x="21" y="78"/>
                    <a:pt x="21" y="78"/>
                    <a:pt x="21" y="78"/>
                  </a:cubicBezTo>
                  <a:cubicBezTo>
                    <a:pt x="39" y="78"/>
                    <a:pt x="39" y="78"/>
                    <a:pt x="39" y="78"/>
                  </a:cubicBezTo>
                  <a:cubicBezTo>
                    <a:pt x="41" y="78"/>
                    <a:pt x="43" y="77"/>
                    <a:pt x="45" y="76"/>
                  </a:cubicBezTo>
                  <a:cubicBezTo>
                    <a:pt x="60" y="66"/>
                    <a:pt x="60" y="66"/>
                    <a:pt x="60" y="66"/>
                  </a:cubicBezTo>
                  <a:cubicBezTo>
                    <a:pt x="67" y="62"/>
                    <a:pt x="71" y="54"/>
                    <a:pt x="71" y="45"/>
                  </a:cubicBezTo>
                  <a:cubicBezTo>
                    <a:pt x="71" y="21"/>
                    <a:pt x="71" y="21"/>
                    <a:pt x="71" y="21"/>
                  </a:cubicBezTo>
                  <a:cubicBezTo>
                    <a:pt x="79" y="23"/>
                    <a:pt x="85" y="30"/>
                    <a:pt x="85" y="39"/>
                  </a:cubicBezTo>
                  <a:cubicBezTo>
                    <a:pt x="85" y="67"/>
                    <a:pt x="85" y="67"/>
                    <a:pt x="85" y="67"/>
                  </a:cubicBezTo>
                  <a:cubicBezTo>
                    <a:pt x="85" y="73"/>
                    <a:pt x="90" y="78"/>
                    <a:pt x="96" y="78"/>
                  </a:cubicBezTo>
                  <a:cubicBezTo>
                    <a:pt x="132" y="78"/>
                    <a:pt x="132" y="78"/>
                    <a:pt x="132" y="78"/>
                  </a:cubicBezTo>
                  <a:cubicBezTo>
                    <a:pt x="135" y="78"/>
                    <a:pt x="138" y="80"/>
                    <a:pt x="140" y="82"/>
                  </a:cubicBezTo>
                  <a:cubicBezTo>
                    <a:pt x="142" y="85"/>
                    <a:pt x="143" y="88"/>
                    <a:pt x="142" y="91"/>
                  </a:cubicBezTo>
                  <a:close/>
                  <a:moveTo>
                    <a:pt x="142" y="91"/>
                  </a:moveTo>
                  <a:cubicBezTo>
                    <a:pt x="142" y="91"/>
                    <a:pt x="142" y="91"/>
                    <a:pt x="142" y="91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1" name="Google Shape;1111;p34"/>
            <p:cNvSpPr/>
            <p:nvPr/>
          </p:nvSpPr>
          <p:spPr>
            <a:xfrm>
              <a:off x="2895600" y="4375150"/>
              <a:ext cx="614363" cy="493713"/>
            </a:xfrm>
            <a:custGeom>
              <a:rect b="b" l="l" r="r" t="t"/>
              <a:pathLst>
                <a:path extrusionOk="0" h="295" w="366">
                  <a:moveTo>
                    <a:pt x="326" y="45"/>
                  </a:moveTo>
                  <a:cubicBezTo>
                    <a:pt x="217" y="45"/>
                    <a:pt x="217" y="45"/>
                    <a:pt x="217" y="45"/>
                  </a:cubicBezTo>
                  <a:cubicBezTo>
                    <a:pt x="192" y="7"/>
                    <a:pt x="192" y="7"/>
                    <a:pt x="192" y="7"/>
                  </a:cubicBezTo>
                  <a:cubicBezTo>
                    <a:pt x="187" y="0"/>
                    <a:pt x="178" y="0"/>
                    <a:pt x="174" y="7"/>
                  </a:cubicBezTo>
                  <a:cubicBezTo>
                    <a:pt x="148" y="45"/>
                    <a:pt x="148" y="45"/>
                    <a:pt x="148" y="45"/>
                  </a:cubicBezTo>
                  <a:cubicBezTo>
                    <a:pt x="39" y="45"/>
                    <a:pt x="39" y="45"/>
                    <a:pt x="39" y="45"/>
                  </a:cubicBezTo>
                  <a:cubicBezTo>
                    <a:pt x="17" y="45"/>
                    <a:pt x="0" y="62"/>
                    <a:pt x="0" y="84"/>
                  </a:cubicBezTo>
                  <a:cubicBezTo>
                    <a:pt x="0" y="256"/>
                    <a:pt x="0" y="256"/>
                    <a:pt x="0" y="256"/>
                  </a:cubicBezTo>
                  <a:cubicBezTo>
                    <a:pt x="0" y="277"/>
                    <a:pt x="17" y="295"/>
                    <a:pt x="39" y="295"/>
                  </a:cubicBezTo>
                  <a:cubicBezTo>
                    <a:pt x="326" y="295"/>
                    <a:pt x="326" y="295"/>
                    <a:pt x="326" y="295"/>
                  </a:cubicBezTo>
                  <a:cubicBezTo>
                    <a:pt x="348" y="295"/>
                    <a:pt x="366" y="277"/>
                    <a:pt x="366" y="256"/>
                  </a:cubicBezTo>
                  <a:cubicBezTo>
                    <a:pt x="366" y="84"/>
                    <a:pt x="366" y="84"/>
                    <a:pt x="366" y="84"/>
                  </a:cubicBezTo>
                  <a:cubicBezTo>
                    <a:pt x="366" y="62"/>
                    <a:pt x="348" y="45"/>
                    <a:pt x="326" y="45"/>
                  </a:cubicBezTo>
                  <a:close/>
                  <a:moveTo>
                    <a:pt x="344" y="256"/>
                  </a:moveTo>
                  <a:cubicBezTo>
                    <a:pt x="344" y="265"/>
                    <a:pt x="336" y="273"/>
                    <a:pt x="326" y="273"/>
                  </a:cubicBezTo>
                  <a:cubicBezTo>
                    <a:pt x="39" y="273"/>
                    <a:pt x="39" y="273"/>
                    <a:pt x="39" y="273"/>
                  </a:cubicBezTo>
                  <a:cubicBezTo>
                    <a:pt x="29" y="273"/>
                    <a:pt x="21" y="265"/>
                    <a:pt x="21" y="256"/>
                  </a:cubicBezTo>
                  <a:cubicBezTo>
                    <a:pt x="21" y="84"/>
                    <a:pt x="21" y="84"/>
                    <a:pt x="21" y="84"/>
                  </a:cubicBezTo>
                  <a:cubicBezTo>
                    <a:pt x="21" y="74"/>
                    <a:pt x="29" y="66"/>
                    <a:pt x="39" y="66"/>
                  </a:cubicBezTo>
                  <a:cubicBezTo>
                    <a:pt x="154" y="66"/>
                    <a:pt x="154" y="66"/>
                    <a:pt x="154" y="66"/>
                  </a:cubicBezTo>
                  <a:cubicBezTo>
                    <a:pt x="158" y="66"/>
                    <a:pt x="161" y="64"/>
                    <a:pt x="163" y="61"/>
                  </a:cubicBezTo>
                  <a:cubicBezTo>
                    <a:pt x="183" y="32"/>
                    <a:pt x="183" y="32"/>
                    <a:pt x="183" y="32"/>
                  </a:cubicBezTo>
                  <a:cubicBezTo>
                    <a:pt x="202" y="61"/>
                    <a:pt x="202" y="61"/>
                    <a:pt x="202" y="61"/>
                  </a:cubicBezTo>
                  <a:cubicBezTo>
                    <a:pt x="204" y="64"/>
                    <a:pt x="208" y="66"/>
                    <a:pt x="211" y="66"/>
                  </a:cubicBezTo>
                  <a:cubicBezTo>
                    <a:pt x="326" y="66"/>
                    <a:pt x="326" y="66"/>
                    <a:pt x="326" y="66"/>
                  </a:cubicBezTo>
                  <a:cubicBezTo>
                    <a:pt x="336" y="66"/>
                    <a:pt x="344" y="74"/>
                    <a:pt x="344" y="84"/>
                  </a:cubicBezTo>
                  <a:lnTo>
                    <a:pt x="344" y="256"/>
                  </a:lnTo>
                  <a:close/>
                  <a:moveTo>
                    <a:pt x="344" y="256"/>
                  </a:moveTo>
                  <a:cubicBezTo>
                    <a:pt x="344" y="256"/>
                    <a:pt x="344" y="256"/>
                    <a:pt x="344" y="256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2" name="Google Shape;1112;p34"/>
            <p:cNvSpPr/>
            <p:nvPr/>
          </p:nvSpPr>
          <p:spPr>
            <a:xfrm>
              <a:off x="3302000" y="4254500"/>
              <a:ext cx="134938" cy="157163"/>
            </a:xfrm>
            <a:custGeom>
              <a:rect b="b" l="l" r="r" t="t"/>
              <a:pathLst>
                <a:path extrusionOk="0" h="94" w="81">
                  <a:moveTo>
                    <a:pt x="5" y="48"/>
                  </a:moveTo>
                  <a:cubicBezTo>
                    <a:pt x="9" y="52"/>
                    <a:pt x="16" y="52"/>
                    <a:pt x="20" y="48"/>
                  </a:cubicBezTo>
                  <a:cubicBezTo>
                    <a:pt x="30" y="38"/>
                    <a:pt x="30" y="38"/>
                    <a:pt x="30" y="38"/>
                  </a:cubicBezTo>
                  <a:cubicBezTo>
                    <a:pt x="30" y="83"/>
                    <a:pt x="30" y="83"/>
                    <a:pt x="30" y="83"/>
                  </a:cubicBezTo>
                  <a:cubicBezTo>
                    <a:pt x="30" y="89"/>
                    <a:pt x="35" y="94"/>
                    <a:pt x="41" y="94"/>
                  </a:cubicBezTo>
                  <a:cubicBezTo>
                    <a:pt x="47" y="94"/>
                    <a:pt x="51" y="89"/>
                    <a:pt x="51" y="83"/>
                  </a:cubicBezTo>
                  <a:cubicBezTo>
                    <a:pt x="51" y="38"/>
                    <a:pt x="51" y="38"/>
                    <a:pt x="51" y="38"/>
                  </a:cubicBezTo>
                  <a:cubicBezTo>
                    <a:pt x="62" y="48"/>
                    <a:pt x="62" y="48"/>
                    <a:pt x="62" y="48"/>
                  </a:cubicBezTo>
                  <a:cubicBezTo>
                    <a:pt x="66" y="52"/>
                    <a:pt x="73" y="52"/>
                    <a:pt x="77" y="48"/>
                  </a:cubicBezTo>
                  <a:cubicBezTo>
                    <a:pt x="81" y="44"/>
                    <a:pt x="81" y="37"/>
                    <a:pt x="77" y="33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4" y="0"/>
                    <a:pt x="37" y="0"/>
                    <a:pt x="33" y="4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0" y="37"/>
                    <a:pt x="0" y="44"/>
                    <a:pt x="5" y="48"/>
                  </a:cubicBezTo>
                  <a:close/>
                  <a:moveTo>
                    <a:pt x="5" y="48"/>
                  </a:moveTo>
                  <a:cubicBezTo>
                    <a:pt x="5" y="48"/>
                    <a:pt x="5" y="48"/>
                    <a:pt x="5" y="48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3" name="Google Shape;1113;p34"/>
            <p:cNvSpPr/>
            <p:nvPr/>
          </p:nvSpPr>
          <p:spPr>
            <a:xfrm>
              <a:off x="2967038" y="4254500"/>
              <a:ext cx="134938" cy="157163"/>
            </a:xfrm>
            <a:custGeom>
              <a:rect b="b" l="l" r="r" t="t"/>
              <a:pathLst>
                <a:path extrusionOk="0" h="94" w="81">
                  <a:moveTo>
                    <a:pt x="5" y="48"/>
                  </a:moveTo>
                  <a:cubicBezTo>
                    <a:pt x="9" y="52"/>
                    <a:pt x="16" y="52"/>
                    <a:pt x="20" y="48"/>
                  </a:cubicBezTo>
                  <a:cubicBezTo>
                    <a:pt x="30" y="38"/>
                    <a:pt x="30" y="38"/>
                    <a:pt x="30" y="38"/>
                  </a:cubicBezTo>
                  <a:cubicBezTo>
                    <a:pt x="30" y="83"/>
                    <a:pt x="30" y="83"/>
                    <a:pt x="30" y="83"/>
                  </a:cubicBezTo>
                  <a:cubicBezTo>
                    <a:pt x="30" y="89"/>
                    <a:pt x="35" y="94"/>
                    <a:pt x="41" y="94"/>
                  </a:cubicBezTo>
                  <a:cubicBezTo>
                    <a:pt x="47" y="94"/>
                    <a:pt x="51" y="89"/>
                    <a:pt x="51" y="83"/>
                  </a:cubicBezTo>
                  <a:cubicBezTo>
                    <a:pt x="51" y="38"/>
                    <a:pt x="51" y="38"/>
                    <a:pt x="51" y="38"/>
                  </a:cubicBezTo>
                  <a:cubicBezTo>
                    <a:pt x="62" y="48"/>
                    <a:pt x="62" y="48"/>
                    <a:pt x="62" y="48"/>
                  </a:cubicBezTo>
                  <a:cubicBezTo>
                    <a:pt x="66" y="52"/>
                    <a:pt x="73" y="52"/>
                    <a:pt x="77" y="48"/>
                  </a:cubicBezTo>
                  <a:cubicBezTo>
                    <a:pt x="81" y="44"/>
                    <a:pt x="81" y="37"/>
                    <a:pt x="77" y="33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4" y="0"/>
                    <a:pt x="37" y="0"/>
                    <a:pt x="33" y="4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0" y="37"/>
                    <a:pt x="0" y="44"/>
                    <a:pt x="5" y="48"/>
                  </a:cubicBezTo>
                  <a:close/>
                  <a:moveTo>
                    <a:pt x="5" y="48"/>
                  </a:moveTo>
                  <a:cubicBezTo>
                    <a:pt x="5" y="48"/>
                    <a:pt x="5" y="48"/>
                    <a:pt x="5" y="48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4" name="Google Shape;1114;p34"/>
          <p:cNvGrpSpPr/>
          <p:nvPr/>
        </p:nvGrpSpPr>
        <p:grpSpPr>
          <a:xfrm>
            <a:off x="4736124" y="3366996"/>
            <a:ext cx="432450" cy="434702"/>
            <a:chOff x="6116638" y="4256088"/>
            <a:chExt cx="609600" cy="612775"/>
          </a:xfrm>
        </p:grpSpPr>
        <p:sp>
          <p:nvSpPr>
            <p:cNvPr id="1115" name="Google Shape;1115;p34"/>
            <p:cNvSpPr/>
            <p:nvPr/>
          </p:nvSpPr>
          <p:spPr>
            <a:xfrm>
              <a:off x="6116638" y="4256088"/>
              <a:ext cx="609600" cy="612775"/>
            </a:xfrm>
            <a:custGeom>
              <a:rect b="b" l="l" r="r" t="t"/>
              <a:pathLst>
                <a:path extrusionOk="0" h="366" w="364">
                  <a:moveTo>
                    <a:pt x="325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17" y="0"/>
                    <a:pt x="0" y="18"/>
                    <a:pt x="0" y="39"/>
                  </a:cubicBezTo>
                  <a:cubicBezTo>
                    <a:pt x="0" y="327"/>
                    <a:pt x="0" y="327"/>
                    <a:pt x="0" y="327"/>
                  </a:cubicBezTo>
                  <a:cubicBezTo>
                    <a:pt x="0" y="348"/>
                    <a:pt x="17" y="366"/>
                    <a:pt x="39" y="366"/>
                  </a:cubicBezTo>
                  <a:cubicBezTo>
                    <a:pt x="325" y="366"/>
                    <a:pt x="325" y="366"/>
                    <a:pt x="325" y="366"/>
                  </a:cubicBezTo>
                  <a:cubicBezTo>
                    <a:pt x="346" y="366"/>
                    <a:pt x="364" y="348"/>
                    <a:pt x="364" y="327"/>
                  </a:cubicBezTo>
                  <a:cubicBezTo>
                    <a:pt x="364" y="39"/>
                    <a:pt x="364" y="39"/>
                    <a:pt x="364" y="39"/>
                  </a:cubicBezTo>
                  <a:cubicBezTo>
                    <a:pt x="364" y="18"/>
                    <a:pt x="346" y="0"/>
                    <a:pt x="325" y="0"/>
                  </a:cubicBezTo>
                  <a:close/>
                  <a:moveTo>
                    <a:pt x="21" y="39"/>
                  </a:moveTo>
                  <a:cubicBezTo>
                    <a:pt x="21" y="30"/>
                    <a:pt x="29" y="22"/>
                    <a:pt x="39" y="22"/>
                  </a:cubicBezTo>
                  <a:cubicBezTo>
                    <a:pt x="257" y="22"/>
                    <a:pt x="257" y="22"/>
                    <a:pt x="257" y="22"/>
                  </a:cubicBezTo>
                  <a:cubicBezTo>
                    <a:pt x="257" y="43"/>
                    <a:pt x="257" y="43"/>
                    <a:pt x="257" y="43"/>
                  </a:cubicBezTo>
                  <a:cubicBezTo>
                    <a:pt x="21" y="43"/>
                    <a:pt x="21" y="43"/>
                    <a:pt x="21" y="43"/>
                  </a:cubicBezTo>
                  <a:lnTo>
                    <a:pt x="21" y="39"/>
                  </a:lnTo>
                  <a:close/>
                  <a:moveTo>
                    <a:pt x="342" y="327"/>
                  </a:moveTo>
                  <a:cubicBezTo>
                    <a:pt x="342" y="336"/>
                    <a:pt x="334" y="344"/>
                    <a:pt x="325" y="344"/>
                  </a:cubicBezTo>
                  <a:cubicBezTo>
                    <a:pt x="39" y="344"/>
                    <a:pt x="39" y="344"/>
                    <a:pt x="39" y="344"/>
                  </a:cubicBezTo>
                  <a:cubicBezTo>
                    <a:pt x="29" y="344"/>
                    <a:pt x="21" y="336"/>
                    <a:pt x="21" y="327"/>
                  </a:cubicBezTo>
                  <a:cubicBezTo>
                    <a:pt x="21" y="255"/>
                    <a:pt x="21" y="255"/>
                    <a:pt x="21" y="255"/>
                  </a:cubicBezTo>
                  <a:cubicBezTo>
                    <a:pt x="21" y="245"/>
                    <a:pt x="29" y="237"/>
                    <a:pt x="39" y="237"/>
                  </a:cubicBezTo>
                  <a:cubicBezTo>
                    <a:pt x="325" y="237"/>
                    <a:pt x="325" y="237"/>
                    <a:pt x="325" y="237"/>
                  </a:cubicBezTo>
                  <a:cubicBezTo>
                    <a:pt x="334" y="237"/>
                    <a:pt x="342" y="245"/>
                    <a:pt x="342" y="255"/>
                  </a:cubicBezTo>
                  <a:lnTo>
                    <a:pt x="342" y="327"/>
                  </a:lnTo>
                  <a:close/>
                  <a:moveTo>
                    <a:pt x="342" y="220"/>
                  </a:moveTo>
                  <a:cubicBezTo>
                    <a:pt x="337" y="217"/>
                    <a:pt x="331" y="216"/>
                    <a:pt x="325" y="216"/>
                  </a:cubicBezTo>
                  <a:cubicBezTo>
                    <a:pt x="39" y="216"/>
                    <a:pt x="39" y="216"/>
                    <a:pt x="39" y="216"/>
                  </a:cubicBezTo>
                  <a:cubicBezTo>
                    <a:pt x="32" y="216"/>
                    <a:pt x="26" y="217"/>
                    <a:pt x="21" y="220"/>
                  </a:cubicBezTo>
                  <a:cubicBezTo>
                    <a:pt x="21" y="64"/>
                    <a:pt x="21" y="64"/>
                    <a:pt x="21" y="64"/>
                  </a:cubicBezTo>
                  <a:cubicBezTo>
                    <a:pt x="342" y="64"/>
                    <a:pt x="342" y="64"/>
                    <a:pt x="342" y="64"/>
                  </a:cubicBezTo>
                  <a:lnTo>
                    <a:pt x="342" y="220"/>
                  </a:lnTo>
                  <a:close/>
                  <a:moveTo>
                    <a:pt x="342" y="43"/>
                  </a:moveTo>
                  <a:cubicBezTo>
                    <a:pt x="278" y="43"/>
                    <a:pt x="278" y="43"/>
                    <a:pt x="278" y="43"/>
                  </a:cubicBezTo>
                  <a:cubicBezTo>
                    <a:pt x="278" y="22"/>
                    <a:pt x="278" y="22"/>
                    <a:pt x="278" y="22"/>
                  </a:cubicBezTo>
                  <a:cubicBezTo>
                    <a:pt x="325" y="22"/>
                    <a:pt x="325" y="22"/>
                    <a:pt x="325" y="22"/>
                  </a:cubicBezTo>
                  <a:cubicBezTo>
                    <a:pt x="334" y="22"/>
                    <a:pt x="342" y="30"/>
                    <a:pt x="342" y="39"/>
                  </a:cubicBezTo>
                  <a:lnTo>
                    <a:pt x="342" y="43"/>
                  </a:lnTo>
                  <a:close/>
                  <a:moveTo>
                    <a:pt x="342" y="43"/>
                  </a:moveTo>
                  <a:cubicBezTo>
                    <a:pt x="342" y="43"/>
                    <a:pt x="342" y="43"/>
                    <a:pt x="342" y="43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6" name="Google Shape;1116;p34"/>
            <p:cNvSpPr/>
            <p:nvPr/>
          </p:nvSpPr>
          <p:spPr>
            <a:xfrm>
              <a:off x="6186488" y="4689475"/>
              <a:ext cx="38100" cy="34925"/>
            </a:xfrm>
            <a:custGeom>
              <a:rect b="b" l="l" r="r" t="t"/>
              <a:pathLst>
                <a:path extrusionOk="0" h="21" w="22">
                  <a:moveTo>
                    <a:pt x="22" y="10"/>
                  </a:moveTo>
                  <a:cubicBezTo>
                    <a:pt x="22" y="16"/>
                    <a:pt x="17" y="21"/>
                    <a:pt x="11" y="21"/>
                  </a:cubicBezTo>
                  <a:cubicBezTo>
                    <a:pt x="5" y="21"/>
                    <a:pt x="0" y="16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17" y="0"/>
                    <a:pt x="22" y="4"/>
                    <a:pt x="22" y="10"/>
                  </a:cubicBezTo>
                  <a:close/>
                  <a:moveTo>
                    <a:pt x="22" y="10"/>
                  </a:moveTo>
                  <a:cubicBezTo>
                    <a:pt x="22" y="10"/>
                    <a:pt x="22" y="10"/>
                    <a:pt x="22" y="1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7" name="Google Shape;1117;p34"/>
            <p:cNvSpPr/>
            <p:nvPr/>
          </p:nvSpPr>
          <p:spPr>
            <a:xfrm>
              <a:off x="6259513" y="4689475"/>
              <a:ext cx="36513" cy="34925"/>
            </a:xfrm>
            <a:custGeom>
              <a:rect b="b" l="l" r="r" t="t"/>
              <a:pathLst>
                <a:path extrusionOk="0" h="21" w="22">
                  <a:moveTo>
                    <a:pt x="22" y="10"/>
                  </a:moveTo>
                  <a:cubicBezTo>
                    <a:pt x="22" y="16"/>
                    <a:pt x="17" y="21"/>
                    <a:pt x="11" y="21"/>
                  </a:cubicBezTo>
                  <a:cubicBezTo>
                    <a:pt x="5" y="21"/>
                    <a:pt x="0" y="16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17" y="0"/>
                    <a:pt x="22" y="4"/>
                    <a:pt x="22" y="10"/>
                  </a:cubicBezTo>
                  <a:close/>
                  <a:moveTo>
                    <a:pt x="22" y="10"/>
                  </a:moveTo>
                  <a:cubicBezTo>
                    <a:pt x="22" y="10"/>
                    <a:pt x="22" y="10"/>
                    <a:pt x="22" y="1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8" name="Google Shape;1118;p34"/>
            <p:cNvSpPr/>
            <p:nvPr/>
          </p:nvSpPr>
          <p:spPr>
            <a:xfrm>
              <a:off x="6330950" y="4689475"/>
              <a:ext cx="36513" cy="34925"/>
            </a:xfrm>
            <a:custGeom>
              <a:rect b="b" l="l" r="r" t="t"/>
              <a:pathLst>
                <a:path extrusionOk="0" h="21" w="22">
                  <a:moveTo>
                    <a:pt x="22" y="10"/>
                  </a:moveTo>
                  <a:cubicBezTo>
                    <a:pt x="22" y="16"/>
                    <a:pt x="17" y="21"/>
                    <a:pt x="11" y="21"/>
                  </a:cubicBezTo>
                  <a:cubicBezTo>
                    <a:pt x="5" y="21"/>
                    <a:pt x="0" y="16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17" y="0"/>
                    <a:pt x="22" y="4"/>
                    <a:pt x="22" y="10"/>
                  </a:cubicBezTo>
                  <a:close/>
                  <a:moveTo>
                    <a:pt x="22" y="10"/>
                  </a:moveTo>
                  <a:cubicBezTo>
                    <a:pt x="22" y="10"/>
                    <a:pt x="22" y="10"/>
                    <a:pt x="22" y="1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9" name="Google Shape;1119;p34"/>
            <p:cNvSpPr/>
            <p:nvPr/>
          </p:nvSpPr>
          <p:spPr>
            <a:xfrm>
              <a:off x="6403975" y="4689475"/>
              <a:ext cx="34925" cy="34925"/>
            </a:xfrm>
            <a:custGeom>
              <a:rect b="b" l="l" r="r" t="t"/>
              <a:pathLst>
                <a:path extrusionOk="0" h="21" w="21">
                  <a:moveTo>
                    <a:pt x="21" y="10"/>
                  </a:moveTo>
                  <a:cubicBezTo>
                    <a:pt x="21" y="16"/>
                    <a:pt x="17" y="21"/>
                    <a:pt x="11" y="21"/>
                  </a:cubicBezTo>
                  <a:cubicBezTo>
                    <a:pt x="5" y="21"/>
                    <a:pt x="0" y="16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17" y="0"/>
                    <a:pt x="21" y="4"/>
                    <a:pt x="21" y="10"/>
                  </a:cubicBezTo>
                  <a:close/>
                  <a:moveTo>
                    <a:pt x="21" y="10"/>
                  </a:moveTo>
                  <a:cubicBezTo>
                    <a:pt x="21" y="10"/>
                    <a:pt x="21" y="10"/>
                    <a:pt x="21" y="1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0" name="Google Shape;1120;p34"/>
            <p:cNvSpPr/>
            <p:nvPr/>
          </p:nvSpPr>
          <p:spPr>
            <a:xfrm>
              <a:off x="6475413" y="4689475"/>
              <a:ext cx="34925" cy="34925"/>
            </a:xfrm>
            <a:custGeom>
              <a:rect b="b" l="l" r="r" t="t"/>
              <a:pathLst>
                <a:path extrusionOk="0" h="21" w="21">
                  <a:moveTo>
                    <a:pt x="21" y="10"/>
                  </a:moveTo>
                  <a:cubicBezTo>
                    <a:pt x="21" y="16"/>
                    <a:pt x="16" y="21"/>
                    <a:pt x="11" y="21"/>
                  </a:cubicBezTo>
                  <a:cubicBezTo>
                    <a:pt x="5" y="21"/>
                    <a:pt x="0" y="16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16" y="0"/>
                    <a:pt x="21" y="4"/>
                    <a:pt x="21" y="10"/>
                  </a:cubicBezTo>
                  <a:close/>
                  <a:moveTo>
                    <a:pt x="21" y="10"/>
                  </a:moveTo>
                  <a:cubicBezTo>
                    <a:pt x="21" y="10"/>
                    <a:pt x="21" y="10"/>
                    <a:pt x="21" y="1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1" name="Google Shape;1121;p34"/>
            <p:cNvSpPr/>
            <p:nvPr/>
          </p:nvSpPr>
          <p:spPr>
            <a:xfrm>
              <a:off x="6186488" y="4762500"/>
              <a:ext cx="38100" cy="34925"/>
            </a:xfrm>
            <a:custGeom>
              <a:rect b="b" l="l" r="r" t="t"/>
              <a:pathLst>
                <a:path extrusionOk="0" h="21" w="22">
                  <a:moveTo>
                    <a:pt x="22" y="10"/>
                  </a:moveTo>
                  <a:cubicBezTo>
                    <a:pt x="22" y="16"/>
                    <a:pt x="17" y="21"/>
                    <a:pt x="11" y="21"/>
                  </a:cubicBezTo>
                  <a:cubicBezTo>
                    <a:pt x="5" y="21"/>
                    <a:pt x="0" y="16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17" y="0"/>
                    <a:pt x="22" y="4"/>
                    <a:pt x="22" y="10"/>
                  </a:cubicBezTo>
                  <a:close/>
                  <a:moveTo>
                    <a:pt x="22" y="10"/>
                  </a:moveTo>
                  <a:cubicBezTo>
                    <a:pt x="22" y="10"/>
                    <a:pt x="22" y="10"/>
                    <a:pt x="22" y="1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2" name="Google Shape;1122;p34"/>
            <p:cNvSpPr/>
            <p:nvPr/>
          </p:nvSpPr>
          <p:spPr>
            <a:xfrm>
              <a:off x="6259513" y="4762500"/>
              <a:ext cx="36513" cy="34925"/>
            </a:xfrm>
            <a:custGeom>
              <a:rect b="b" l="l" r="r" t="t"/>
              <a:pathLst>
                <a:path extrusionOk="0" h="21" w="22">
                  <a:moveTo>
                    <a:pt x="22" y="10"/>
                  </a:moveTo>
                  <a:cubicBezTo>
                    <a:pt x="22" y="16"/>
                    <a:pt x="17" y="21"/>
                    <a:pt x="11" y="21"/>
                  </a:cubicBezTo>
                  <a:cubicBezTo>
                    <a:pt x="5" y="21"/>
                    <a:pt x="0" y="16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17" y="0"/>
                    <a:pt x="22" y="4"/>
                    <a:pt x="22" y="10"/>
                  </a:cubicBezTo>
                  <a:close/>
                  <a:moveTo>
                    <a:pt x="22" y="10"/>
                  </a:moveTo>
                  <a:cubicBezTo>
                    <a:pt x="22" y="10"/>
                    <a:pt x="22" y="10"/>
                    <a:pt x="22" y="1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3" name="Google Shape;1123;p34"/>
            <p:cNvSpPr/>
            <p:nvPr/>
          </p:nvSpPr>
          <p:spPr>
            <a:xfrm>
              <a:off x="6546850" y="4762500"/>
              <a:ext cx="36513" cy="34925"/>
            </a:xfrm>
            <a:custGeom>
              <a:rect b="b" l="l" r="r" t="t"/>
              <a:pathLst>
                <a:path extrusionOk="0" h="21" w="21">
                  <a:moveTo>
                    <a:pt x="21" y="10"/>
                  </a:moveTo>
                  <a:cubicBezTo>
                    <a:pt x="21" y="16"/>
                    <a:pt x="16" y="21"/>
                    <a:pt x="10" y="21"/>
                  </a:cubicBezTo>
                  <a:cubicBezTo>
                    <a:pt x="4" y="21"/>
                    <a:pt x="0" y="16"/>
                    <a:pt x="0" y="10"/>
                  </a:cubicBezTo>
                  <a:cubicBezTo>
                    <a:pt x="0" y="4"/>
                    <a:pt x="4" y="0"/>
                    <a:pt x="10" y="0"/>
                  </a:cubicBezTo>
                  <a:cubicBezTo>
                    <a:pt x="16" y="0"/>
                    <a:pt x="21" y="4"/>
                    <a:pt x="21" y="10"/>
                  </a:cubicBezTo>
                  <a:close/>
                  <a:moveTo>
                    <a:pt x="21" y="10"/>
                  </a:moveTo>
                  <a:cubicBezTo>
                    <a:pt x="21" y="10"/>
                    <a:pt x="21" y="10"/>
                    <a:pt x="21" y="1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4" name="Google Shape;1124;p34"/>
            <p:cNvSpPr/>
            <p:nvPr/>
          </p:nvSpPr>
          <p:spPr>
            <a:xfrm>
              <a:off x="6619875" y="4762500"/>
              <a:ext cx="34925" cy="34925"/>
            </a:xfrm>
            <a:custGeom>
              <a:rect b="b" l="l" r="r" t="t"/>
              <a:pathLst>
                <a:path extrusionOk="0" h="21" w="21">
                  <a:moveTo>
                    <a:pt x="21" y="10"/>
                  </a:moveTo>
                  <a:cubicBezTo>
                    <a:pt x="21" y="16"/>
                    <a:pt x="16" y="21"/>
                    <a:pt x="10" y="21"/>
                  </a:cubicBezTo>
                  <a:cubicBezTo>
                    <a:pt x="4" y="21"/>
                    <a:pt x="0" y="16"/>
                    <a:pt x="0" y="10"/>
                  </a:cubicBezTo>
                  <a:cubicBezTo>
                    <a:pt x="0" y="4"/>
                    <a:pt x="4" y="0"/>
                    <a:pt x="10" y="0"/>
                  </a:cubicBezTo>
                  <a:cubicBezTo>
                    <a:pt x="16" y="0"/>
                    <a:pt x="21" y="4"/>
                    <a:pt x="21" y="10"/>
                  </a:cubicBezTo>
                  <a:close/>
                  <a:moveTo>
                    <a:pt x="21" y="10"/>
                  </a:moveTo>
                  <a:cubicBezTo>
                    <a:pt x="21" y="10"/>
                    <a:pt x="21" y="10"/>
                    <a:pt x="21" y="1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5" name="Google Shape;1125;p34"/>
            <p:cNvSpPr/>
            <p:nvPr/>
          </p:nvSpPr>
          <p:spPr>
            <a:xfrm>
              <a:off x="6330950" y="4762500"/>
              <a:ext cx="179388" cy="34925"/>
            </a:xfrm>
            <a:custGeom>
              <a:rect b="b" l="l" r="r" t="t"/>
              <a:pathLst>
                <a:path extrusionOk="0" h="21" w="107">
                  <a:moveTo>
                    <a:pt x="97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16"/>
                    <a:pt x="5" y="21"/>
                    <a:pt x="11" y="21"/>
                  </a:cubicBezTo>
                  <a:cubicBezTo>
                    <a:pt x="97" y="21"/>
                    <a:pt x="97" y="21"/>
                    <a:pt x="97" y="21"/>
                  </a:cubicBezTo>
                  <a:cubicBezTo>
                    <a:pt x="102" y="21"/>
                    <a:pt x="107" y="16"/>
                    <a:pt x="107" y="10"/>
                  </a:cubicBezTo>
                  <a:cubicBezTo>
                    <a:pt x="107" y="4"/>
                    <a:pt x="102" y="0"/>
                    <a:pt x="97" y="0"/>
                  </a:cubicBezTo>
                  <a:close/>
                  <a:moveTo>
                    <a:pt x="97" y="0"/>
                  </a:moveTo>
                  <a:cubicBezTo>
                    <a:pt x="97" y="0"/>
                    <a:pt x="97" y="0"/>
                    <a:pt x="97" y="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6" name="Google Shape;1126;p34"/>
            <p:cNvSpPr/>
            <p:nvPr/>
          </p:nvSpPr>
          <p:spPr>
            <a:xfrm>
              <a:off x="6546850" y="4689475"/>
              <a:ext cx="107950" cy="34925"/>
            </a:xfrm>
            <a:custGeom>
              <a:rect b="b" l="l" r="r" t="t"/>
              <a:pathLst>
                <a:path extrusionOk="0" h="21" w="64">
                  <a:moveTo>
                    <a:pt x="53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6"/>
                    <a:pt x="4" y="21"/>
                    <a:pt x="10" y="21"/>
                  </a:cubicBezTo>
                  <a:cubicBezTo>
                    <a:pt x="53" y="21"/>
                    <a:pt x="53" y="21"/>
                    <a:pt x="53" y="21"/>
                  </a:cubicBezTo>
                  <a:cubicBezTo>
                    <a:pt x="59" y="21"/>
                    <a:pt x="64" y="16"/>
                    <a:pt x="64" y="10"/>
                  </a:cubicBezTo>
                  <a:cubicBezTo>
                    <a:pt x="64" y="4"/>
                    <a:pt x="59" y="0"/>
                    <a:pt x="53" y="0"/>
                  </a:cubicBezTo>
                  <a:close/>
                  <a:moveTo>
                    <a:pt x="53" y="0"/>
                  </a:moveTo>
                  <a:cubicBezTo>
                    <a:pt x="53" y="0"/>
                    <a:pt x="53" y="0"/>
                    <a:pt x="53" y="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7" name="Google Shape;1127;p34"/>
            <p:cNvSpPr/>
            <p:nvPr/>
          </p:nvSpPr>
          <p:spPr>
            <a:xfrm>
              <a:off x="6186488" y="4402138"/>
              <a:ext cx="217488" cy="106363"/>
            </a:xfrm>
            <a:custGeom>
              <a:rect b="b" l="l" r="r" t="t"/>
              <a:pathLst>
                <a:path extrusionOk="0" h="64" w="129">
                  <a:moveTo>
                    <a:pt x="11" y="64"/>
                  </a:moveTo>
                  <a:cubicBezTo>
                    <a:pt x="118" y="64"/>
                    <a:pt x="118" y="64"/>
                    <a:pt x="118" y="64"/>
                  </a:cubicBezTo>
                  <a:cubicBezTo>
                    <a:pt x="124" y="64"/>
                    <a:pt x="129" y="59"/>
                    <a:pt x="129" y="53"/>
                  </a:cubicBezTo>
                  <a:cubicBezTo>
                    <a:pt x="129" y="10"/>
                    <a:pt x="129" y="10"/>
                    <a:pt x="129" y="10"/>
                  </a:cubicBezTo>
                  <a:cubicBezTo>
                    <a:pt x="129" y="4"/>
                    <a:pt x="124" y="0"/>
                    <a:pt x="118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9"/>
                    <a:pt x="5" y="64"/>
                    <a:pt x="11" y="64"/>
                  </a:cubicBezTo>
                  <a:close/>
                  <a:moveTo>
                    <a:pt x="22" y="21"/>
                  </a:moveTo>
                  <a:cubicBezTo>
                    <a:pt x="108" y="21"/>
                    <a:pt x="108" y="21"/>
                    <a:pt x="108" y="21"/>
                  </a:cubicBezTo>
                  <a:cubicBezTo>
                    <a:pt x="108" y="42"/>
                    <a:pt x="108" y="42"/>
                    <a:pt x="108" y="42"/>
                  </a:cubicBezTo>
                  <a:cubicBezTo>
                    <a:pt x="22" y="42"/>
                    <a:pt x="22" y="42"/>
                    <a:pt x="22" y="42"/>
                  </a:cubicBezTo>
                  <a:lnTo>
                    <a:pt x="22" y="21"/>
                  </a:lnTo>
                  <a:close/>
                  <a:moveTo>
                    <a:pt x="22" y="21"/>
                  </a:moveTo>
                  <a:cubicBezTo>
                    <a:pt x="22" y="21"/>
                    <a:pt x="22" y="21"/>
                    <a:pt x="22" y="21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8" name="Google Shape;1128;p34"/>
            <p:cNvSpPr/>
            <p:nvPr/>
          </p:nvSpPr>
          <p:spPr>
            <a:xfrm>
              <a:off x="6186488" y="4543425"/>
              <a:ext cx="217488" cy="38100"/>
            </a:xfrm>
            <a:custGeom>
              <a:rect b="b" l="l" r="r" t="t"/>
              <a:pathLst>
                <a:path extrusionOk="0" h="22" w="129">
                  <a:moveTo>
                    <a:pt x="11" y="22"/>
                  </a:moveTo>
                  <a:cubicBezTo>
                    <a:pt x="118" y="22"/>
                    <a:pt x="118" y="22"/>
                    <a:pt x="118" y="22"/>
                  </a:cubicBezTo>
                  <a:cubicBezTo>
                    <a:pt x="124" y="22"/>
                    <a:pt x="129" y="17"/>
                    <a:pt x="129" y="11"/>
                  </a:cubicBezTo>
                  <a:cubicBezTo>
                    <a:pt x="129" y="5"/>
                    <a:pt x="124" y="0"/>
                    <a:pt x="118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2"/>
                    <a:pt x="11" y="22"/>
                  </a:cubicBezTo>
                  <a:close/>
                  <a:moveTo>
                    <a:pt x="11" y="22"/>
                  </a:moveTo>
                  <a:cubicBezTo>
                    <a:pt x="11" y="22"/>
                    <a:pt x="11" y="22"/>
                    <a:pt x="11" y="22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9" name="Google Shape;1129;p34"/>
            <p:cNvSpPr/>
            <p:nvPr/>
          </p:nvSpPr>
          <p:spPr>
            <a:xfrm>
              <a:off x="6438900" y="4402138"/>
              <a:ext cx="215900" cy="34925"/>
            </a:xfrm>
            <a:custGeom>
              <a:rect b="b" l="l" r="r" t="t"/>
              <a:pathLst>
                <a:path extrusionOk="0" h="21" w="129">
                  <a:moveTo>
                    <a:pt x="11" y="21"/>
                  </a:moveTo>
                  <a:cubicBezTo>
                    <a:pt x="118" y="21"/>
                    <a:pt x="118" y="21"/>
                    <a:pt x="118" y="21"/>
                  </a:cubicBezTo>
                  <a:cubicBezTo>
                    <a:pt x="124" y="21"/>
                    <a:pt x="129" y="16"/>
                    <a:pt x="129" y="10"/>
                  </a:cubicBezTo>
                  <a:cubicBezTo>
                    <a:pt x="129" y="4"/>
                    <a:pt x="124" y="0"/>
                    <a:pt x="118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16"/>
                    <a:pt x="5" y="21"/>
                    <a:pt x="11" y="21"/>
                  </a:cubicBezTo>
                  <a:close/>
                  <a:moveTo>
                    <a:pt x="11" y="21"/>
                  </a:moveTo>
                  <a:cubicBezTo>
                    <a:pt x="11" y="21"/>
                    <a:pt x="11" y="21"/>
                    <a:pt x="11" y="21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0" name="Google Shape;1130;p34"/>
            <p:cNvSpPr/>
            <p:nvPr/>
          </p:nvSpPr>
          <p:spPr>
            <a:xfrm>
              <a:off x="6438900" y="4471988"/>
              <a:ext cx="215900" cy="36513"/>
            </a:xfrm>
            <a:custGeom>
              <a:rect b="b" l="l" r="r" t="t"/>
              <a:pathLst>
                <a:path extrusionOk="0" h="22" w="129">
                  <a:moveTo>
                    <a:pt x="11" y="22"/>
                  </a:moveTo>
                  <a:cubicBezTo>
                    <a:pt x="118" y="22"/>
                    <a:pt x="118" y="22"/>
                    <a:pt x="118" y="22"/>
                  </a:cubicBezTo>
                  <a:cubicBezTo>
                    <a:pt x="124" y="22"/>
                    <a:pt x="129" y="17"/>
                    <a:pt x="129" y="11"/>
                  </a:cubicBezTo>
                  <a:cubicBezTo>
                    <a:pt x="129" y="5"/>
                    <a:pt x="124" y="0"/>
                    <a:pt x="118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2"/>
                    <a:pt x="11" y="22"/>
                  </a:cubicBezTo>
                  <a:close/>
                  <a:moveTo>
                    <a:pt x="11" y="22"/>
                  </a:moveTo>
                  <a:cubicBezTo>
                    <a:pt x="11" y="22"/>
                    <a:pt x="11" y="22"/>
                    <a:pt x="11" y="22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" name="Google Shape;1131;p34"/>
            <p:cNvSpPr/>
            <p:nvPr/>
          </p:nvSpPr>
          <p:spPr>
            <a:xfrm>
              <a:off x="6510338" y="4543425"/>
              <a:ext cx="144463" cy="38100"/>
            </a:xfrm>
            <a:custGeom>
              <a:rect b="b" l="l" r="r" t="t"/>
              <a:pathLst>
                <a:path extrusionOk="0" h="22" w="86">
                  <a:moveTo>
                    <a:pt x="75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2"/>
                    <a:pt x="11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81" y="22"/>
                    <a:pt x="86" y="17"/>
                    <a:pt x="86" y="11"/>
                  </a:cubicBezTo>
                  <a:cubicBezTo>
                    <a:pt x="86" y="5"/>
                    <a:pt x="81" y="0"/>
                    <a:pt x="75" y="0"/>
                  </a:cubicBezTo>
                  <a:close/>
                  <a:moveTo>
                    <a:pt x="75" y="0"/>
                  </a:moveTo>
                  <a:cubicBezTo>
                    <a:pt x="75" y="0"/>
                    <a:pt x="75" y="0"/>
                    <a:pt x="75" y="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2" name="Google Shape;1132;p34"/>
          <p:cNvGrpSpPr/>
          <p:nvPr/>
        </p:nvGrpSpPr>
        <p:grpSpPr>
          <a:xfrm>
            <a:off x="3213539" y="3366996"/>
            <a:ext cx="432450" cy="434703"/>
            <a:chOff x="3970338" y="4256088"/>
            <a:chExt cx="609600" cy="612775"/>
          </a:xfrm>
        </p:grpSpPr>
        <p:sp>
          <p:nvSpPr>
            <p:cNvPr id="1133" name="Google Shape;1133;p34"/>
            <p:cNvSpPr/>
            <p:nvPr/>
          </p:nvSpPr>
          <p:spPr>
            <a:xfrm>
              <a:off x="3970338" y="4618038"/>
              <a:ext cx="609600" cy="250825"/>
            </a:xfrm>
            <a:custGeom>
              <a:rect b="b" l="l" r="r" t="t"/>
              <a:pathLst>
                <a:path extrusionOk="0" h="150" w="364">
                  <a:moveTo>
                    <a:pt x="327" y="78"/>
                  </a:moveTo>
                  <a:cubicBezTo>
                    <a:pt x="332" y="72"/>
                    <a:pt x="336" y="63"/>
                    <a:pt x="336" y="53"/>
                  </a:cubicBezTo>
                  <a:cubicBezTo>
                    <a:pt x="336" y="39"/>
                    <a:pt x="336" y="39"/>
                    <a:pt x="336" y="39"/>
                  </a:cubicBezTo>
                  <a:cubicBezTo>
                    <a:pt x="336" y="17"/>
                    <a:pt x="318" y="0"/>
                    <a:pt x="296" y="0"/>
                  </a:cubicBezTo>
                  <a:cubicBezTo>
                    <a:pt x="275" y="0"/>
                    <a:pt x="257" y="17"/>
                    <a:pt x="257" y="39"/>
                  </a:cubicBezTo>
                  <a:cubicBezTo>
                    <a:pt x="257" y="53"/>
                    <a:pt x="257" y="53"/>
                    <a:pt x="257" y="53"/>
                  </a:cubicBezTo>
                  <a:cubicBezTo>
                    <a:pt x="257" y="63"/>
                    <a:pt x="260" y="72"/>
                    <a:pt x="266" y="78"/>
                  </a:cubicBezTo>
                  <a:cubicBezTo>
                    <a:pt x="255" y="84"/>
                    <a:pt x="246" y="92"/>
                    <a:pt x="239" y="103"/>
                  </a:cubicBezTo>
                  <a:cubicBezTo>
                    <a:pt x="233" y="92"/>
                    <a:pt x="223" y="84"/>
                    <a:pt x="212" y="78"/>
                  </a:cubicBezTo>
                  <a:cubicBezTo>
                    <a:pt x="218" y="72"/>
                    <a:pt x="221" y="63"/>
                    <a:pt x="221" y="53"/>
                  </a:cubicBezTo>
                  <a:cubicBezTo>
                    <a:pt x="221" y="39"/>
                    <a:pt x="221" y="39"/>
                    <a:pt x="221" y="39"/>
                  </a:cubicBezTo>
                  <a:cubicBezTo>
                    <a:pt x="221" y="17"/>
                    <a:pt x="204" y="0"/>
                    <a:pt x="182" y="0"/>
                  </a:cubicBezTo>
                  <a:cubicBezTo>
                    <a:pt x="160" y="0"/>
                    <a:pt x="143" y="17"/>
                    <a:pt x="143" y="39"/>
                  </a:cubicBezTo>
                  <a:cubicBezTo>
                    <a:pt x="143" y="53"/>
                    <a:pt x="143" y="53"/>
                    <a:pt x="143" y="53"/>
                  </a:cubicBezTo>
                  <a:cubicBezTo>
                    <a:pt x="143" y="63"/>
                    <a:pt x="146" y="72"/>
                    <a:pt x="152" y="78"/>
                  </a:cubicBezTo>
                  <a:cubicBezTo>
                    <a:pt x="141" y="84"/>
                    <a:pt x="132" y="92"/>
                    <a:pt x="125" y="103"/>
                  </a:cubicBezTo>
                  <a:cubicBezTo>
                    <a:pt x="118" y="92"/>
                    <a:pt x="109" y="84"/>
                    <a:pt x="98" y="78"/>
                  </a:cubicBezTo>
                  <a:cubicBezTo>
                    <a:pt x="104" y="72"/>
                    <a:pt x="107" y="63"/>
                    <a:pt x="107" y="53"/>
                  </a:cubicBezTo>
                  <a:cubicBezTo>
                    <a:pt x="107" y="39"/>
                    <a:pt x="107" y="39"/>
                    <a:pt x="107" y="39"/>
                  </a:cubicBezTo>
                  <a:cubicBezTo>
                    <a:pt x="107" y="17"/>
                    <a:pt x="89" y="0"/>
                    <a:pt x="68" y="0"/>
                  </a:cubicBezTo>
                  <a:cubicBezTo>
                    <a:pt x="46" y="0"/>
                    <a:pt x="28" y="17"/>
                    <a:pt x="28" y="3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63"/>
                    <a:pt x="32" y="72"/>
                    <a:pt x="37" y="78"/>
                  </a:cubicBezTo>
                  <a:cubicBezTo>
                    <a:pt x="15" y="90"/>
                    <a:pt x="0" y="113"/>
                    <a:pt x="0" y="139"/>
                  </a:cubicBezTo>
                  <a:cubicBezTo>
                    <a:pt x="0" y="145"/>
                    <a:pt x="5" y="150"/>
                    <a:pt x="11" y="150"/>
                  </a:cubicBezTo>
                  <a:cubicBezTo>
                    <a:pt x="353" y="150"/>
                    <a:pt x="353" y="150"/>
                    <a:pt x="353" y="150"/>
                  </a:cubicBezTo>
                  <a:cubicBezTo>
                    <a:pt x="359" y="150"/>
                    <a:pt x="364" y="145"/>
                    <a:pt x="364" y="139"/>
                  </a:cubicBezTo>
                  <a:cubicBezTo>
                    <a:pt x="364" y="113"/>
                    <a:pt x="349" y="90"/>
                    <a:pt x="327" y="78"/>
                  </a:cubicBezTo>
                  <a:close/>
                  <a:moveTo>
                    <a:pt x="50" y="39"/>
                  </a:moveTo>
                  <a:cubicBezTo>
                    <a:pt x="50" y="29"/>
                    <a:pt x="58" y="21"/>
                    <a:pt x="68" y="21"/>
                  </a:cubicBezTo>
                  <a:cubicBezTo>
                    <a:pt x="78" y="21"/>
                    <a:pt x="86" y="29"/>
                    <a:pt x="86" y="39"/>
                  </a:cubicBezTo>
                  <a:cubicBezTo>
                    <a:pt x="86" y="53"/>
                    <a:pt x="86" y="53"/>
                    <a:pt x="86" y="53"/>
                  </a:cubicBezTo>
                  <a:cubicBezTo>
                    <a:pt x="86" y="63"/>
                    <a:pt x="78" y="71"/>
                    <a:pt x="68" y="71"/>
                  </a:cubicBezTo>
                  <a:cubicBezTo>
                    <a:pt x="58" y="71"/>
                    <a:pt x="50" y="63"/>
                    <a:pt x="50" y="53"/>
                  </a:cubicBezTo>
                  <a:lnTo>
                    <a:pt x="50" y="39"/>
                  </a:lnTo>
                  <a:close/>
                  <a:moveTo>
                    <a:pt x="23" y="128"/>
                  </a:moveTo>
                  <a:cubicBezTo>
                    <a:pt x="27" y="108"/>
                    <a:pt x="46" y="93"/>
                    <a:pt x="68" y="93"/>
                  </a:cubicBezTo>
                  <a:cubicBezTo>
                    <a:pt x="90" y="93"/>
                    <a:pt x="108" y="108"/>
                    <a:pt x="113" y="128"/>
                  </a:cubicBezTo>
                  <a:lnTo>
                    <a:pt x="23" y="128"/>
                  </a:lnTo>
                  <a:close/>
                  <a:moveTo>
                    <a:pt x="164" y="39"/>
                  </a:moveTo>
                  <a:cubicBezTo>
                    <a:pt x="164" y="29"/>
                    <a:pt x="172" y="21"/>
                    <a:pt x="182" y="21"/>
                  </a:cubicBezTo>
                  <a:cubicBezTo>
                    <a:pt x="192" y="21"/>
                    <a:pt x="200" y="29"/>
                    <a:pt x="200" y="39"/>
                  </a:cubicBezTo>
                  <a:cubicBezTo>
                    <a:pt x="200" y="53"/>
                    <a:pt x="200" y="53"/>
                    <a:pt x="200" y="53"/>
                  </a:cubicBezTo>
                  <a:cubicBezTo>
                    <a:pt x="200" y="63"/>
                    <a:pt x="192" y="71"/>
                    <a:pt x="182" y="71"/>
                  </a:cubicBezTo>
                  <a:cubicBezTo>
                    <a:pt x="172" y="71"/>
                    <a:pt x="164" y="63"/>
                    <a:pt x="164" y="53"/>
                  </a:cubicBezTo>
                  <a:lnTo>
                    <a:pt x="164" y="39"/>
                  </a:lnTo>
                  <a:close/>
                  <a:moveTo>
                    <a:pt x="137" y="128"/>
                  </a:moveTo>
                  <a:cubicBezTo>
                    <a:pt x="142" y="108"/>
                    <a:pt x="160" y="93"/>
                    <a:pt x="182" y="93"/>
                  </a:cubicBezTo>
                  <a:cubicBezTo>
                    <a:pt x="204" y="93"/>
                    <a:pt x="222" y="108"/>
                    <a:pt x="227" y="128"/>
                  </a:cubicBezTo>
                  <a:lnTo>
                    <a:pt x="137" y="128"/>
                  </a:lnTo>
                  <a:close/>
                  <a:moveTo>
                    <a:pt x="278" y="39"/>
                  </a:moveTo>
                  <a:cubicBezTo>
                    <a:pt x="278" y="29"/>
                    <a:pt x="286" y="21"/>
                    <a:pt x="296" y="21"/>
                  </a:cubicBezTo>
                  <a:cubicBezTo>
                    <a:pt x="306" y="21"/>
                    <a:pt x="314" y="29"/>
                    <a:pt x="314" y="39"/>
                  </a:cubicBezTo>
                  <a:cubicBezTo>
                    <a:pt x="314" y="53"/>
                    <a:pt x="314" y="53"/>
                    <a:pt x="314" y="53"/>
                  </a:cubicBezTo>
                  <a:cubicBezTo>
                    <a:pt x="314" y="63"/>
                    <a:pt x="306" y="71"/>
                    <a:pt x="296" y="71"/>
                  </a:cubicBezTo>
                  <a:cubicBezTo>
                    <a:pt x="286" y="71"/>
                    <a:pt x="278" y="63"/>
                    <a:pt x="278" y="53"/>
                  </a:cubicBezTo>
                  <a:lnTo>
                    <a:pt x="278" y="39"/>
                  </a:lnTo>
                  <a:close/>
                  <a:moveTo>
                    <a:pt x="251" y="128"/>
                  </a:moveTo>
                  <a:cubicBezTo>
                    <a:pt x="256" y="108"/>
                    <a:pt x="274" y="93"/>
                    <a:pt x="296" y="93"/>
                  </a:cubicBezTo>
                  <a:cubicBezTo>
                    <a:pt x="318" y="93"/>
                    <a:pt x="337" y="108"/>
                    <a:pt x="342" y="128"/>
                  </a:cubicBezTo>
                  <a:lnTo>
                    <a:pt x="251" y="128"/>
                  </a:lnTo>
                  <a:close/>
                  <a:moveTo>
                    <a:pt x="251" y="128"/>
                  </a:moveTo>
                  <a:cubicBezTo>
                    <a:pt x="251" y="128"/>
                    <a:pt x="251" y="128"/>
                    <a:pt x="251" y="128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4" name="Google Shape;1134;p34"/>
            <p:cNvSpPr/>
            <p:nvPr/>
          </p:nvSpPr>
          <p:spPr>
            <a:xfrm>
              <a:off x="3970338" y="4256088"/>
              <a:ext cx="609600" cy="323850"/>
            </a:xfrm>
            <a:custGeom>
              <a:rect b="b" l="l" r="r" t="t"/>
              <a:pathLst>
                <a:path extrusionOk="0" h="193" w="364">
                  <a:moveTo>
                    <a:pt x="339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11" y="0"/>
                    <a:pt x="0" y="11"/>
                    <a:pt x="0" y="25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182"/>
                    <a:pt x="11" y="193"/>
                    <a:pt x="25" y="193"/>
                  </a:cubicBezTo>
                  <a:cubicBezTo>
                    <a:pt x="339" y="193"/>
                    <a:pt x="339" y="193"/>
                    <a:pt x="339" y="193"/>
                  </a:cubicBezTo>
                  <a:cubicBezTo>
                    <a:pt x="353" y="193"/>
                    <a:pt x="364" y="182"/>
                    <a:pt x="364" y="168"/>
                  </a:cubicBezTo>
                  <a:cubicBezTo>
                    <a:pt x="364" y="25"/>
                    <a:pt x="364" y="25"/>
                    <a:pt x="364" y="25"/>
                  </a:cubicBezTo>
                  <a:cubicBezTo>
                    <a:pt x="364" y="11"/>
                    <a:pt x="353" y="0"/>
                    <a:pt x="339" y="0"/>
                  </a:cubicBezTo>
                  <a:close/>
                  <a:moveTo>
                    <a:pt x="343" y="168"/>
                  </a:moveTo>
                  <a:cubicBezTo>
                    <a:pt x="343" y="170"/>
                    <a:pt x="341" y="172"/>
                    <a:pt x="339" y="172"/>
                  </a:cubicBezTo>
                  <a:cubicBezTo>
                    <a:pt x="25" y="172"/>
                    <a:pt x="25" y="172"/>
                    <a:pt x="25" y="172"/>
                  </a:cubicBezTo>
                  <a:cubicBezTo>
                    <a:pt x="23" y="172"/>
                    <a:pt x="21" y="170"/>
                    <a:pt x="21" y="168"/>
                  </a:cubicBezTo>
                  <a:cubicBezTo>
                    <a:pt x="21" y="25"/>
                    <a:pt x="21" y="25"/>
                    <a:pt x="21" y="25"/>
                  </a:cubicBezTo>
                  <a:cubicBezTo>
                    <a:pt x="21" y="23"/>
                    <a:pt x="23" y="22"/>
                    <a:pt x="25" y="22"/>
                  </a:cubicBezTo>
                  <a:cubicBezTo>
                    <a:pt x="339" y="22"/>
                    <a:pt x="339" y="22"/>
                    <a:pt x="339" y="22"/>
                  </a:cubicBezTo>
                  <a:cubicBezTo>
                    <a:pt x="341" y="22"/>
                    <a:pt x="343" y="23"/>
                    <a:pt x="343" y="25"/>
                  </a:cubicBezTo>
                  <a:lnTo>
                    <a:pt x="343" y="168"/>
                  </a:lnTo>
                  <a:close/>
                  <a:moveTo>
                    <a:pt x="343" y="168"/>
                  </a:moveTo>
                  <a:cubicBezTo>
                    <a:pt x="343" y="168"/>
                    <a:pt x="343" y="168"/>
                    <a:pt x="343" y="168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5" name="Google Shape;1135;p34"/>
            <p:cNvSpPr/>
            <p:nvPr/>
          </p:nvSpPr>
          <p:spPr>
            <a:xfrm>
              <a:off x="4203700" y="4322763"/>
              <a:ext cx="169863" cy="188913"/>
            </a:xfrm>
            <a:custGeom>
              <a:rect b="b" l="l" r="r" t="t"/>
              <a:pathLst>
                <a:path extrusionOk="0" h="113" w="102">
                  <a:moveTo>
                    <a:pt x="95" y="47"/>
                  </a:moveTo>
                  <a:cubicBezTo>
                    <a:pt x="16" y="4"/>
                    <a:pt x="16" y="4"/>
                    <a:pt x="16" y="4"/>
                  </a:cubicBezTo>
                  <a:cubicBezTo>
                    <a:pt x="9" y="0"/>
                    <a:pt x="0" y="6"/>
                    <a:pt x="0" y="14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0" y="108"/>
                    <a:pt x="9" y="113"/>
                    <a:pt x="16" y="109"/>
                  </a:cubicBezTo>
                  <a:cubicBezTo>
                    <a:pt x="95" y="66"/>
                    <a:pt x="95" y="66"/>
                    <a:pt x="95" y="66"/>
                  </a:cubicBezTo>
                  <a:cubicBezTo>
                    <a:pt x="102" y="62"/>
                    <a:pt x="102" y="51"/>
                    <a:pt x="95" y="47"/>
                  </a:cubicBezTo>
                  <a:close/>
                  <a:moveTo>
                    <a:pt x="22" y="81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67" y="57"/>
                    <a:pt x="67" y="57"/>
                    <a:pt x="67" y="57"/>
                  </a:cubicBezTo>
                  <a:lnTo>
                    <a:pt x="22" y="81"/>
                  </a:lnTo>
                  <a:close/>
                  <a:moveTo>
                    <a:pt x="22" y="81"/>
                  </a:moveTo>
                  <a:cubicBezTo>
                    <a:pt x="22" y="81"/>
                    <a:pt x="22" y="81"/>
                    <a:pt x="22" y="81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6" name="Google Shape;1136;p34"/>
          <p:cNvGrpSpPr/>
          <p:nvPr/>
        </p:nvGrpSpPr>
        <p:grpSpPr>
          <a:xfrm>
            <a:off x="3972579" y="3366996"/>
            <a:ext cx="435829" cy="434702"/>
            <a:chOff x="5040313" y="4256088"/>
            <a:chExt cx="614363" cy="612775"/>
          </a:xfrm>
        </p:grpSpPr>
        <p:sp>
          <p:nvSpPr>
            <p:cNvPr id="1137" name="Google Shape;1137;p34"/>
            <p:cNvSpPr/>
            <p:nvPr/>
          </p:nvSpPr>
          <p:spPr>
            <a:xfrm>
              <a:off x="5040313" y="4256088"/>
              <a:ext cx="614363" cy="612775"/>
            </a:xfrm>
            <a:custGeom>
              <a:rect b="b" l="l" r="r" t="t"/>
              <a:pathLst>
                <a:path extrusionOk="0" h="366" w="366">
                  <a:moveTo>
                    <a:pt x="341" y="0"/>
                  </a:moveTo>
                  <a:cubicBezTo>
                    <a:pt x="198" y="0"/>
                    <a:pt x="198" y="0"/>
                    <a:pt x="198" y="0"/>
                  </a:cubicBezTo>
                  <a:cubicBezTo>
                    <a:pt x="188" y="0"/>
                    <a:pt x="180" y="6"/>
                    <a:pt x="176" y="14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15" y="14"/>
                    <a:pt x="0" y="29"/>
                    <a:pt x="0" y="47"/>
                  </a:cubicBezTo>
                  <a:cubicBezTo>
                    <a:pt x="0" y="218"/>
                    <a:pt x="0" y="218"/>
                    <a:pt x="0" y="218"/>
                  </a:cubicBezTo>
                  <a:cubicBezTo>
                    <a:pt x="0" y="236"/>
                    <a:pt x="15" y="250"/>
                    <a:pt x="33" y="250"/>
                  </a:cubicBezTo>
                  <a:cubicBezTo>
                    <a:pt x="144" y="250"/>
                    <a:pt x="144" y="250"/>
                    <a:pt x="144" y="250"/>
                  </a:cubicBezTo>
                  <a:cubicBezTo>
                    <a:pt x="144" y="287"/>
                    <a:pt x="144" y="287"/>
                    <a:pt x="144" y="287"/>
                  </a:cubicBezTo>
                  <a:cubicBezTo>
                    <a:pt x="130" y="287"/>
                    <a:pt x="130" y="287"/>
                    <a:pt x="130" y="287"/>
                  </a:cubicBezTo>
                  <a:cubicBezTo>
                    <a:pt x="130" y="284"/>
                    <a:pt x="130" y="284"/>
                    <a:pt x="130" y="284"/>
                  </a:cubicBezTo>
                  <a:cubicBezTo>
                    <a:pt x="130" y="278"/>
                    <a:pt x="125" y="273"/>
                    <a:pt x="119" y="273"/>
                  </a:cubicBezTo>
                  <a:cubicBezTo>
                    <a:pt x="113" y="273"/>
                    <a:pt x="108" y="278"/>
                    <a:pt x="108" y="284"/>
                  </a:cubicBezTo>
                  <a:cubicBezTo>
                    <a:pt x="108" y="312"/>
                    <a:pt x="108" y="312"/>
                    <a:pt x="108" y="312"/>
                  </a:cubicBezTo>
                  <a:cubicBezTo>
                    <a:pt x="108" y="318"/>
                    <a:pt x="113" y="323"/>
                    <a:pt x="119" y="323"/>
                  </a:cubicBezTo>
                  <a:cubicBezTo>
                    <a:pt x="125" y="323"/>
                    <a:pt x="130" y="318"/>
                    <a:pt x="130" y="312"/>
                  </a:cubicBezTo>
                  <a:cubicBezTo>
                    <a:pt x="130" y="309"/>
                    <a:pt x="130" y="309"/>
                    <a:pt x="130" y="309"/>
                  </a:cubicBezTo>
                  <a:cubicBezTo>
                    <a:pt x="144" y="309"/>
                    <a:pt x="144" y="309"/>
                    <a:pt x="144" y="309"/>
                  </a:cubicBezTo>
                  <a:cubicBezTo>
                    <a:pt x="144" y="355"/>
                    <a:pt x="144" y="355"/>
                    <a:pt x="144" y="355"/>
                  </a:cubicBezTo>
                  <a:cubicBezTo>
                    <a:pt x="144" y="361"/>
                    <a:pt x="149" y="366"/>
                    <a:pt x="155" y="366"/>
                  </a:cubicBezTo>
                  <a:cubicBezTo>
                    <a:pt x="198" y="366"/>
                    <a:pt x="198" y="366"/>
                    <a:pt x="198" y="366"/>
                  </a:cubicBezTo>
                  <a:cubicBezTo>
                    <a:pt x="204" y="366"/>
                    <a:pt x="208" y="361"/>
                    <a:pt x="208" y="355"/>
                  </a:cubicBezTo>
                  <a:cubicBezTo>
                    <a:pt x="208" y="309"/>
                    <a:pt x="208" y="309"/>
                    <a:pt x="208" y="309"/>
                  </a:cubicBezTo>
                  <a:cubicBezTo>
                    <a:pt x="219" y="309"/>
                    <a:pt x="219" y="309"/>
                    <a:pt x="219" y="309"/>
                  </a:cubicBezTo>
                  <a:cubicBezTo>
                    <a:pt x="225" y="309"/>
                    <a:pt x="230" y="304"/>
                    <a:pt x="230" y="298"/>
                  </a:cubicBezTo>
                  <a:cubicBezTo>
                    <a:pt x="230" y="292"/>
                    <a:pt x="225" y="287"/>
                    <a:pt x="219" y="287"/>
                  </a:cubicBezTo>
                  <a:cubicBezTo>
                    <a:pt x="208" y="287"/>
                    <a:pt x="208" y="287"/>
                    <a:pt x="208" y="287"/>
                  </a:cubicBezTo>
                  <a:cubicBezTo>
                    <a:pt x="208" y="250"/>
                    <a:pt x="208" y="250"/>
                    <a:pt x="208" y="250"/>
                  </a:cubicBezTo>
                  <a:cubicBezTo>
                    <a:pt x="320" y="250"/>
                    <a:pt x="320" y="250"/>
                    <a:pt x="320" y="250"/>
                  </a:cubicBezTo>
                  <a:cubicBezTo>
                    <a:pt x="337" y="250"/>
                    <a:pt x="352" y="236"/>
                    <a:pt x="352" y="218"/>
                  </a:cubicBezTo>
                  <a:cubicBezTo>
                    <a:pt x="352" y="162"/>
                    <a:pt x="352" y="162"/>
                    <a:pt x="352" y="162"/>
                  </a:cubicBezTo>
                  <a:cubicBezTo>
                    <a:pt x="360" y="158"/>
                    <a:pt x="366" y="149"/>
                    <a:pt x="366" y="139"/>
                  </a:cubicBezTo>
                  <a:cubicBezTo>
                    <a:pt x="366" y="25"/>
                    <a:pt x="366" y="25"/>
                    <a:pt x="366" y="25"/>
                  </a:cubicBezTo>
                  <a:cubicBezTo>
                    <a:pt x="366" y="11"/>
                    <a:pt x="355" y="0"/>
                    <a:pt x="341" y="0"/>
                  </a:cubicBezTo>
                  <a:close/>
                  <a:moveTo>
                    <a:pt x="195" y="25"/>
                  </a:moveTo>
                  <a:cubicBezTo>
                    <a:pt x="195" y="23"/>
                    <a:pt x="196" y="22"/>
                    <a:pt x="198" y="22"/>
                  </a:cubicBezTo>
                  <a:cubicBezTo>
                    <a:pt x="341" y="22"/>
                    <a:pt x="341" y="22"/>
                    <a:pt x="341" y="22"/>
                  </a:cubicBezTo>
                  <a:cubicBezTo>
                    <a:pt x="343" y="22"/>
                    <a:pt x="345" y="23"/>
                    <a:pt x="345" y="25"/>
                  </a:cubicBezTo>
                  <a:cubicBezTo>
                    <a:pt x="345" y="139"/>
                    <a:pt x="345" y="139"/>
                    <a:pt x="345" y="139"/>
                  </a:cubicBezTo>
                  <a:cubicBezTo>
                    <a:pt x="345" y="141"/>
                    <a:pt x="343" y="143"/>
                    <a:pt x="341" y="143"/>
                  </a:cubicBezTo>
                  <a:cubicBezTo>
                    <a:pt x="198" y="143"/>
                    <a:pt x="198" y="143"/>
                    <a:pt x="198" y="143"/>
                  </a:cubicBezTo>
                  <a:cubicBezTo>
                    <a:pt x="196" y="143"/>
                    <a:pt x="195" y="141"/>
                    <a:pt x="195" y="139"/>
                  </a:cubicBezTo>
                  <a:lnTo>
                    <a:pt x="195" y="25"/>
                  </a:lnTo>
                  <a:close/>
                  <a:moveTo>
                    <a:pt x="187" y="344"/>
                  </a:moveTo>
                  <a:cubicBezTo>
                    <a:pt x="165" y="344"/>
                    <a:pt x="165" y="344"/>
                    <a:pt x="165" y="344"/>
                  </a:cubicBezTo>
                  <a:cubicBezTo>
                    <a:pt x="165" y="250"/>
                    <a:pt x="165" y="250"/>
                    <a:pt x="165" y="250"/>
                  </a:cubicBezTo>
                  <a:cubicBezTo>
                    <a:pt x="187" y="250"/>
                    <a:pt x="187" y="250"/>
                    <a:pt x="187" y="250"/>
                  </a:cubicBezTo>
                  <a:lnTo>
                    <a:pt x="187" y="344"/>
                  </a:lnTo>
                  <a:close/>
                  <a:moveTo>
                    <a:pt x="320" y="229"/>
                  </a:moveTo>
                  <a:cubicBezTo>
                    <a:pt x="33" y="229"/>
                    <a:pt x="33" y="229"/>
                    <a:pt x="33" y="229"/>
                  </a:cubicBezTo>
                  <a:cubicBezTo>
                    <a:pt x="27" y="229"/>
                    <a:pt x="22" y="224"/>
                    <a:pt x="22" y="218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1"/>
                    <a:pt x="27" y="36"/>
                    <a:pt x="33" y="36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73" y="139"/>
                    <a:pt x="173" y="139"/>
                    <a:pt x="173" y="139"/>
                  </a:cubicBezTo>
                  <a:cubicBezTo>
                    <a:pt x="173" y="153"/>
                    <a:pt x="185" y="164"/>
                    <a:pt x="198" y="164"/>
                  </a:cubicBezTo>
                  <a:cubicBezTo>
                    <a:pt x="330" y="164"/>
                    <a:pt x="330" y="164"/>
                    <a:pt x="330" y="164"/>
                  </a:cubicBezTo>
                  <a:cubicBezTo>
                    <a:pt x="330" y="218"/>
                    <a:pt x="330" y="218"/>
                    <a:pt x="330" y="218"/>
                  </a:cubicBezTo>
                  <a:cubicBezTo>
                    <a:pt x="330" y="224"/>
                    <a:pt x="326" y="229"/>
                    <a:pt x="320" y="229"/>
                  </a:cubicBezTo>
                  <a:close/>
                  <a:moveTo>
                    <a:pt x="320" y="229"/>
                  </a:moveTo>
                  <a:cubicBezTo>
                    <a:pt x="320" y="229"/>
                    <a:pt x="320" y="229"/>
                    <a:pt x="320" y="229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8" name="Google Shape;1138;p34"/>
            <p:cNvSpPr/>
            <p:nvPr/>
          </p:nvSpPr>
          <p:spPr>
            <a:xfrm>
              <a:off x="5426075" y="4327525"/>
              <a:ext cx="133350" cy="133350"/>
            </a:xfrm>
            <a:custGeom>
              <a:rect b="b" l="l" r="r" t="t"/>
              <a:pathLst>
                <a:path extrusionOk="0" h="79" w="79">
                  <a:moveTo>
                    <a:pt x="40" y="79"/>
                  </a:moveTo>
                  <a:cubicBezTo>
                    <a:pt x="61" y="79"/>
                    <a:pt x="79" y="61"/>
                    <a:pt x="79" y="39"/>
                  </a:cubicBezTo>
                  <a:cubicBezTo>
                    <a:pt x="79" y="18"/>
                    <a:pt x="61" y="0"/>
                    <a:pt x="40" y="0"/>
                  </a:cubicBezTo>
                  <a:cubicBezTo>
                    <a:pt x="18" y="0"/>
                    <a:pt x="0" y="18"/>
                    <a:pt x="0" y="39"/>
                  </a:cubicBezTo>
                  <a:cubicBezTo>
                    <a:pt x="0" y="61"/>
                    <a:pt x="18" y="79"/>
                    <a:pt x="40" y="79"/>
                  </a:cubicBezTo>
                  <a:close/>
                  <a:moveTo>
                    <a:pt x="40" y="21"/>
                  </a:moveTo>
                  <a:cubicBezTo>
                    <a:pt x="50" y="21"/>
                    <a:pt x="58" y="29"/>
                    <a:pt x="58" y="39"/>
                  </a:cubicBezTo>
                  <a:cubicBezTo>
                    <a:pt x="58" y="49"/>
                    <a:pt x="50" y="57"/>
                    <a:pt x="40" y="57"/>
                  </a:cubicBezTo>
                  <a:cubicBezTo>
                    <a:pt x="30" y="57"/>
                    <a:pt x="22" y="49"/>
                    <a:pt x="22" y="39"/>
                  </a:cubicBezTo>
                  <a:cubicBezTo>
                    <a:pt x="22" y="29"/>
                    <a:pt x="30" y="21"/>
                    <a:pt x="40" y="21"/>
                  </a:cubicBezTo>
                  <a:close/>
                  <a:moveTo>
                    <a:pt x="40" y="21"/>
                  </a:moveTo>
                  <a:cubicBezTo>
                    <a:pt x="40" y="21"/>
                    <a:pt x="40" y="21"/>
                    <a:pt x="40" y="21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9" name="Google Shape;1139;p34"/>
            <p:cNvSpPr/>
            <p:nvPr/>
          </p:nvSpPr>
          <p:spPr>
            <a:xfrm>
              <a:off x="5113338" y="4351338"/>
              <a:ext cx="182563" cy="179388"/>
            </a:xfrm>
            <a:custGeom>
              <a:rect b="b" l="l" r="r" t="t"/>
              <a:pathLst>
                <a:path extrusionOk="0" h="107" w="109">
                  <a:moveTo>
                    <a:pt x="98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3"/>
                    <a:pt x="5" y="107"/>
                    <a:pt x="11" y="107"/>
                  </a:cubicBezTo>
                  <a:cubicBezTo>
                    <a:pt x="98" y="107"/>
                    <a:pt x="98" y="107"/>
                    <a:pt x="98" y="107"/>
                  </a:cubicBezTo>
                  <a:cubicBezTo>
                    <a:pt x="104" y="107"/>
                    <a:pt x="109" y="103"/>
                    <a:pt x="109" y="97"/>
                  </a:cubicBezTo>
                  <a:cubicBezTo>
                    <a:pt x="109" y="11"/>
                    <a:pt x="109" y="11"/>
                    <a:pt x="109" y="11"/>
                  </a:cubicBezTo>
                  <a:cubicBezTo>
                    <a:pt x="109" y="5"/>
                    <a:pt x="104" y="0"/>
                    <a:pt x="98" y="0"/>
                  </a:cubicBezTo>
                  <a:close/>
                  <a:moveTo>
                    <a:pt x="87" y="86"/>
                  </a:moveTo>
                  <a:cubicBezTo>
                    <a:pt x="22" y="86"/>
                    <a:pt x="22" y="86"/>
                    <a:pt x="22" y="86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87" y="22"/>
                    <a:pt x="87" y="22"/>
                    <a:pt x="87" y="22"/>
                  </a:cubicBezTo>
                  <a:lnTo>
                    <a:pt x="87" y="86"/>
                  </a:lnTo>
                  <a:close/>
                  <a:moveTo>
                    <a:pt x="87" y="86"/>
                  </a:moveTo>
                  <a:cubicBezTo>
                    <a:pt x="87" y="86"/>
                    <a:pt x="87" y="86"/>
                    <a:pt x="87" y="86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0" name="Google Shape;1140;p34"/>
            <p:cNvSpPr/>
            <p:nvPr/>
          </p:nvSpPr>
          <p:spPr>
            <a:xfrm>
              <a:off x="5522913" y="4567238"/>
              <a:ext cx="36513" cy="34925"/>
            </a:xfrm>
            <a:custGeom>
              <a:rect b="b" l="l" r="r" t="t"/>
              <a:pathLst>
                <a:path extrusionOk="0" h="21" w="21">
                  <a:moveTo>
                    <a:pt x="21" y="11"/>
                  </a:moveTo>
                  <a:cubicBezTo>
                    <a:pt x="21" y="16"/>
                    <a:pt x="16" y="21"/>
                    <a:pt x="10" y="21"/>
                  </a:cubicBezTo>
                  <a:cubicBezTo>
                    <a:pt x="4" y="21"/>
                    <a:pt x="0" y="16"/>
                    <a:pt x="0" y="11"/>
                  </a:cubicBezTo>
                  <a:cubicBezTo>
                    <a:pt x="0" y="5"/>
                    <a:pt x="4" y="0"/>
                    <a:pt x="10" y="0"/>
                  </a:cubicBezTo>
                  <a:cubicBezTo>
                    <a:pt x="16" y="0"/>
                    <a:pt x="21" y="5"/>
                    <a:pt x="21" y="11"/>
                  </a:cubicBezTo>
                  <a:close/>
                  <a:moveTo>
                    <a:pt x="21" y="11"/>
                  </a:moveTo>
                  <a:cubicBezTo>
                    <a:pt x="21" y="11"/>
                    <a:pt x="21" y="11"/>
                    <a:pt x="21" y="11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1" name="Google Shape;1141;p34"/>
            <p:cNvSpPr/>
            <p:nvPr/>
          </p:nvSpPr>
          <p:spPr>
            <a:xfrm>
              <a:off x="5451475" y="4567238"/>
              <a:ext cx="34925" cy="34925"/>
            </a:xfrm>
            <a:custGeom>
              <a:rect b="b" l="l" r="r" t="t"/>
              <a:pathLst>
                <a:path extrusionOk="0" h="21" w="21">
                  <a:moveTo>
                    <a:pt x="21" y="11"/>
                  </a:moveTo>
                  <a:cubicBezTo>
                    <a:pt x="21" y="16"/>
                    <a:pt x="16" y="21"/>
                    <a:pt x="10" y="21"/>
                  </a:cubicBezTo>
                  <a:cubicBezTo>
                    <a:pt x="5" y="21"/>
                    <a:pt x="0" y="16"/>
                    <a:pt x="0" y="11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6" y="0"/>
                    <a:pt x="21" y="5"/>
                    <a:pt x="21" y="11"/>
                  </a:cubicBezTo>
                  <a:close/>
                  <a:moveTo>
                    <a:pt x="21" y="11"/>
                  </a:moveTo>
                  <a:cubicBezTo>
                    <a:pt x="21" y="11"/>
                    <a:pt x="21" y="11"/>
                    <a:pt x="21" y="11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2" name="Google Shape;1142;p34"/>
            <p:cNvSpPr/>
            <p:nvPr/>
          </p:nvSpPr>
          <p:spPr>
            <a:xfrm>
              <a:off x="5380038" y="4567238"/>
              <a:ext cx="34925" cy="34925"/>
            </a:xfrm>
            <a:custGeom>
              <a:rect b="b" l="l" r="r" t="t"/>
              <a:pathLst>
                <a:path extrusionOk="0" h="21" w="21">
                  <a:moveTo>
                    <a:pt x="21" y="11"/>
                  </a:moveTo>
                  <a:cubicBezTo>
                    <a:pt x="21" y="16"/>
                    <a:pt x="17" y="21"/>
                    <a:pt x="11" y="21"/>
                  </a:cubicBezTo>
                  <a:cubicBezTo>
                    <a:pt x="5" y="21"/>
                    <a:pt x="0" y="16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1" y="5"/>
                    <a:pt x="21" y="11"/>
                  </a:cubicBezTo>
                  <a:close/>
                  <a:moveTo>
                    <a:pt x="21" y="11"/>
                  </a:moveTo>
                  <a:cubicBezTo>
                    <a:pt x="21" y="11"/>
                    <a:pt x="21" y="11"/>
                    <a:pt x="21" y="11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3" name="Google Shape;1143;p34"/>
            <p:cNvSpPr/>
            <p:nvPr/>
          </p:nvSpPr>
          <p:spPr>
            <a:xfrm>
              <a:off x="5138738" y="4567238"/>
              <a:ext cx="133350" cy="34925"/>
            </a:xfrm>
            <a:custGeom>
              <a:rect b="b" l="l" r="r" t="t"/>
              <a:pathLst>
                <a:path extrusionOk="0" h="21" w="80">
                  <a:moveTo>
                    <a:pt x="69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16"/>
                    <a:pt x="4" y="21"/>
                    <a:pt x="10" y="21"/>
                  </a:cubicBezTo>
                  <a:cubicBezTo>
                    <a:pt x="69" y="21"/>
                    <a:pt x="69" y="21"/>
                    <a:pt x="69" y="21"/>
                  </a:cubicBezTo>
                  <a:cubicBezTo>
                    <a:pt x="75" y="21"/>
                    <a:pt x="80" y="16"/>
                    <a:pt x="80" y="11"/>
                  </a:cubicBezTo>
                  <a:cubicBezTo>
                    <a:pt x="80" y="5"/>
                    <a:pt x="75" y="0"/>
                    <a:pt x="69" y="0"/>
                  </a:cubicBezTo>
                  <a:close/>
                  <a:moveTo>
                    <a:pt x="69" y="0"/>
                  </a:moveTo>
                  <a:cubicBezTo>
                    <a:pt x="69" y="0"/>
                    <a:pt x="69" y="0"/>
                    <a:pt x="69" y="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4" name="Google Shape;1144;p34"/>
          <p:cNvGrpSpPr/>
          <p:nvPr/>
        </p:nvGrpSpPr>
        <p:grpSpPr>
          <a:xfrm>
            <a:off x="5497417" y="3365869"/>
            <a:ext cx="436955" cy="435829"/>
            <a:chOff x="7189788" y="4254500"/>
            <a:chExt cx="615950" cy="614363"/>
          </a:xfrm>
        </p:grpSpPr>
        <p:sp>
          <p:nvSpPr>
            <p:cNvPr id="1145" name="Google Shape;1145;p34"/>
            <p:cNvSpPr/>
            <p:nvPr/>
          </p:nvSpPr>
          <p:spPr>
            <a:xfrm>
              <a:off x="7189788" y="4254500"/>
              <a:ext cx="615950" cy="614363"/>
            </a:xfrm>
            <a:custGeom>
              <a:rect b="b" l="l" r="r" t="t"/>
              <a:pathLst>
                <a:path extrusionOk="0" h="367" w="368">
                  <a:moveTo>
                    <a:pt x="325" y="174"/>
                  </a:moveTo>
                  <a:cubicBezTo>
                    <a:pt x="193" y="174"/>
                    <a:pt x="193" y="174"/>
                    <a:pt x="193" y="174"/>
                  </a:cubicBezTo>
                  <a:cubicBezTo>
                    <a:pt x="193" y="158"/>
                    <a:pt x="193" y="158"/>
                    <a:pt x="193" y="158"/>
                  </a:cubicBezTo>
                  <a:cubicBezTo>
                    <a:pt x="193" y="139"/>
                    <a:pt x="177" y="123"/>
                    <a:pt x="157" y="123"/>
                  </a:cubicBezTo>
                  <a:cubicBezTo>
                    <a:pt x="36" y="123"/>
                    <a:pt x="36" y="123"/>
                    <a:pt x="36" y="123"/>
                  </a:cubicBezTo>
                  <a:cubicBezTo>
                    <a:pt x="28" y="123"/>
                    <a:pt x="21" y="116"/>
                    <a:pt x="21" y="108"/>
                  </a:cubicBezTo>
                  <a:cubicBezTo>
                    <a:pt x="21" y="100"/>
                    <a:pt x="28" y="94"/>
                    <a:pt x="36" y="94"/>
                  </a:cubicBezTo>
                  <a:cubicBezTo>
                    <a:pt x="173" y="94"/>
                    <a:pt x="173" y="94"/>
                    <a:pt x="173" y="94"/>
                  </a:cubicBezTo>
                  <a:cubicBezTo>
                    <a:pt x="207" y="94"/>
                    <a:pt x="241" y="86"/>
                    <a:pt x="272" y="71"/>
                  </a:cubicBezTo>
                  <a:cubicBezTo>
                    <a:pt x="278" y="101"/>
                    <a:pt x="278" y="101"/>
                    <a:pt x="278" y="101"/>
                  </a:cubicBezTo>
                  <a:cubicBezTo>
                    <a:pt x="280" y="110"/>
                    <a:pt x="291" y="113"/>
                    <a:pt x="297" y="105"/>
                  </a:cubicBezTo>
                  <a:cubicBezTo>
                    <a:pt x="362" y="18"/>
                    <a:pt x="362" y="18"/>
                    <a:pt x="362" y="18"/>
                  </a:cubicBezTo>
                  <a:cubicBezTo>
                    <a:pt x="368" y="11"/>
                    <a:pt x="361" y="0"/>
                    <a:pt x="352" y="1"/>
                  </a:cubicBezTo>
                  <a:cubicBezTo>
                    <a:pt x="244" y="14"/>
                    <a:pt x="244" y="14"/>
                    <a:pt x="244" y="14"/>
                  </a:cubicBezTo>
                  <a:cubicBezTo>
                    <a:pt x="235" y="15"/>
                    <a:pt x="231" y="27"/>
                    <a:pt x="238" y="33"/>
                  </a:cubicBezTo>
                  <a:cubicBezTo>
                    <a:pt x="260" y="52"/>
                    <a:pt x="260" y="52"/>
                    <a:pt x="260" y="52"/>
                  </a:cubicBezTo>
                  <a:cubicBezTo>
                    <a:pt x="233" y="66"/>
                    <a:pt x="203" y="73"/>
                    <a:pt x="173" y="73"/>
                  </a:cubicBezTo>
                  <a:cubicBezTo>
                    <a:pt x="36" y="73"/>
                    <a:pt x="36" y="73"/>
                    <a:pt x="36" y="73"/>
                  </a:cubicBezTo>
                  <a:cubicBezTo>
                    <a:pt x="16" y="73"/>
                    <a:pt x="0" y="89"/>
                    <a:pt x="0" y="108"/>
                  </a:cubicBezTo>
                  <a:cubicBezTo>
                    <a:pt x="0" y="128"/>
                    <a:pt x="16" y="144"/>
                    <a:pt x="36" y="144"/>
                  </a:cubicBezTo>
                  <a:cubicBezTo>
                    <a:pt x="157" y="144"/>
                    <a:pt x="157" y="144"/>
                    <a:pt x="157" y="144"/>
                  </a:cubicBezTo>
                  <a:cubicBezTo>
                    <a:pt x="165" y="144"/>
                    <a:pt x="171" y="150"/>
                    <a:pt x="171" y="158"/>
                  </a:cubicBezTo>
                  <a:cubicBezTo>
                    <a:pt x="171" y="174"/>
                    <a:pt x="171" y="174"/>
                    <a:pt x="171" y="174"/>
                  </a:cubicBezTo>
                  <a:cubicBezTo>
                    <a:pt x="39" y="174"/>
                    <a:pt x="39" y="174"/>
                    <a:pt x="39" y="174"/>
                  </a:cubicBezTo>
                  <a:cubicBezTo>
                    <a:pt x="17" y="174"/>
                    <a:pt x="0" y="192"/>
                    <a:pt x="0" y="21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0" y="349"/>
                    <a:pt x="17" y="367"/>
                    <a:pt x="39" y="367"/>
                  </a:cubicBezTo>
                  <a:cubicBezTo>
                    <a:pt x="325" y="367"/>
                    <a:pt x="325" y="367"/>
                    <a:pt x="325" y="367"/>
                  </a:cubicBezTo>
                  <a:cubicBezTo>
                    <a:pt x="346" y="367"/>
                    <a:pt x="364" y="349"/>
                    <a:pt x="364" y="328"/>
                  </a:cubicBezTo>
                  <a:cubicBezTo>
                    <a:pt x="364" y="213"/>
                    <a:pt x="364" y="213"/>
                    <a:pt x="364" y="213"/>
                  </a:cubicBezTo>
                  <a:cubicBezTo>
                    <a:pt x="364" y="192"/>
                    <a:pt x="346" y="174"/>
                    <a:pt x="325" y="174"/>
                  </a:cubicBezTo>
                  <a:close/>
                  <a:moveTo>
                    <a:pt x="330" y="25"/>
                  </a:moveTo>
                  <a:cubicBezTo>
                    <a:pt x="294" y="73"/>
                    <a:pt x="294" y="73"/>
                    <a:pt x="294" y="73"/>
                  </a:cubicBezTo>
                  <a:cubicBezTo>
                    <a:pt x="290" y="53"/>
                    <a:pt x="290" y="53"/>
                    <a:pt x="290" y="53"/>
                  </a:cubicBezTo>
                  <a:cubicBezTo>
                    <a:pt x="289" y="50"/>
                    <a:pt x="288" y="48"/>
                    <a:pt x="286" y="47"/>
                  </a:cubicBezTo>
                  <a:cubicBezTo>
                    <a:pt x="270" y="33"/>
                    <a:pt x="270" y="33"/>
                    <a:pt x="270" y="33"/>
                  </a:cubicBezTo>
                  <a:lnTo>
                    <a:pt x="330" y="25"/>
                  </a:lnTo>
                  <a:close/>
                  <a:moveTo>
                    <a:pt x="343" y="328"/>
                  </a:moveTo>
                  <a:cubicBezTo>
                    <a:pt x="343" y="337"/>
                    <a:pt x="335" y="345"/>
                    <a:pt x="325" y="345"/>
                  </a:cubicBezTo>
                  <a:cubicBezTo>
                    <a:pt x="39" y="345"/>
                    <a:pt x="39" y="345"/>
                    <a:pt x="39" y="345"/>
                  </a:cubicBezTo>
                  <a:cubicBezTo>
                    <a:pt x="29" y="345"/>
                    <a:pt x="21" y="337"/>
                    <a:pt x="21" y="328"/>
                  </a:cubicBezTo>
                  <a:cubicBezTo>
                    <a:pt x="21" y="213"/>
                    <a:pt x="21" y="213"/>
                    <a:pt x="21" y="213"/>
                  </a:cubicBezTo>
                  <a:cubicBezTo>
                    <a:pt x="21" y="203"/>
                    <a:pt x="29" y="195"/>
                    <a:pt x="39" y="195"/>
                  </a:cubicBezTo>
                  <a:cubicBezTo>
                    <a:pt x="325" y="195"/>
                    <a:pt x="325" y="195"/>
                    <a:pt x="325" y="195"/>
                  </a:cubicBezTo>
                  <a:cubicBezTo>
                    <a:pt x="335" y="195"/>
                    <a:pt x="343" y="203"/>
                    <a:pt x="343" y="213"/>
                  </a:cubicBezTo>
                  <a:lnTo>
                    <a:pt x="343" y="328"/>
                  </a:lnTo>
                  <a:close/>
                  <a:moveTo>
                    <a:pt x="343" y="328"/>
                  </a:moveTo>
                  <a:cubicBezTo>
                    <a:pt x="343" y="328"/>
                    <a:pt x="343" y="328"/>
                    <a:pt x="343" y="328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6" name="Google Shape;1146;p34"/>
            <p:cNvSpPr/>
            <p:nvPr/>
          </p:nvSpPr>
          <p:spPr>
            <a:xfrm>
              <a:off x="7404100" y="4618038"/>
              <a:ext cx="36513" cy="34925"/>
            </a:xfrm>
            <a:custGeom>
              <a:rect b="b" l="l" r="r" t="t"/>
              <a:pathLst>
                <a:path extrusionOk="0" h="21" w="22">
                  <a:moveTo>
                    <a:pt x="22" y="11"/>
                  </a:moveTo>
                  <a:cubicBezTo>
                    <a:pt x="22" y="16"/>
                    <a:pt x="17" y="21"/>
                    <a:pt x="11" y="21"/>
                  </a:cubicBezTo>
                  <a:cubicBezTo>
                    <a:pt x="5" y="21"/>
                    <a:pt x="0" y="16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2" y="5"/>
                    <a:pt x="22" y="11"/>
                  </a:cubicBezTo>
                  <a:close/>
                  <a:moveTo>
                    <a:pt x="22" y="11"/>
                  </a:moveTo>
                  <a:cubicBezTo>
                    <a:pt x="22" y="11"/>
                    <a:pt x="22" y="11"/>
                    <a:pt x="22" y="11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7" name="Google Shape;1147;p34"/>
            <p:cNvSpPr/>
            <p:nvPr/>
          </p:nvSpPr>
          <p:spPr>
            <a:xfrm>
              <a:off x="7475538" y="4618038"/>
              <a:ext cx="36513" cy="34925"/>
            </a:xfrm>
            <a:custGeom>
              <a:rect b="b" l="l" r="r" t="t"/>
              <a:pathLst>
                <a:path extrusionOk="0" h="21" w="22">
                  <a:moveTo>
                    <a:pt x="22" y="11"/>
                  </a:moveTo>
                  <a:cubicBezTo>
                    <a:pt x="22" y="16"/>
                    <a:pt x="17" y="21"/>
                    <a:pt x="11" y="21"/>
                  </a:cubicBezTo>
                  <a:cubicBezTo>
                    <a:pt x="5" y="21"/>
                    <a:pt x="0" y="16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2" y="5"/>
                    <a:pt x="22" y="11"/>
                  </a:cubicBezTo>
                  <a:close/>
                  <a:moveTo>
                    <a:pt x="22" y="11"/>
                  </a:moveTo>
                  <a:cubicBezTo>
                    <a:pt x="22" y="11"/>
                    <a:pt x="22" y="11"/>
                    <a:pt x="22" y="11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8" name="Google Shape;1148;p34"/>
            <p:cNvSpPr/>
            <p:nvPr/>
          </p:nvSpPr>
          <p:spPr>
            <a:xfrm>
              <a:off x="7548563" y="4618038"/>
              <a:ext cx="36513" cy="34925"/>
            </a:xfrm>
            <a:custGeom>
              <a:rect b="b" l="l" r="r" t="t"/>
              <a:pathLst>
                <a:path extrusionOk="0" h="21" w="22">
                  <a:moveTo>
                    <a:pt x="22" y="11"/>
                  </a:moveTo>
                  <a:cubicBezTo>
                    <a:pt x="22" y="16"/>
                    <a:pt x="17" y="21"/>
                    <a:pt x="11" y="21"/>
                  </a:cubicBezTo>
                  <a:cubicBezTo>
                    <a:pt x="5" y="21"/>
                    <a:pt x="0" y="16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2" y="5"/>
                    <a:pt x="22" y="11"/>
                  </a:cubicBezTo>
                  <a:close/>
                  <a:moveTo>
                    <a:pt x="22" y="11"/>
                  </a:moveTo>
                  <a:cubicBezTo>
                    <a:pt x="22" y="11"/>
                    <a:pt x="22" y="11"/>
                    <a:pt x="22" y="11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9" name="Google Shape;1149;p34"/>
            <p:cNvSpPr/>
            <p:nvPr/>
          </p:nvSpPr>
          <p:spPr>
            <a:xfrm>
              <a:off x="7620000" y="4618038"/>
              <a:ext cx="34925" cy="34925"/>
            </a:xfrm>
            <a:custGeom>
              <a:rect b="b" l="l" r="r" t="t"/>
              <a:pathLst>
                <a:path extrusionOk="0" h="21" w="21">
                  <a:moveTo>
                    <a:pt x="21" y="11"/>
                  </a:moveTo>
                  <a:cubicBezTo>
                    <a:pt x="21" y="16"/>
                    <a:pt x="17" y="21"/>
                    <a:pt x="11" y="21"/>
                  </a:cubicBezTo>
                  <a:cubicBezTo>
                    <a:pt x="5" y="21"/>
                    <a:pt x="0" y="16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1" y="5"/>
                    <a:pt x="21" y="11"/>
                  </a:cubicBezTo>
                  <a:close/>
                  <a:moveTo>
                    <a:pt x="21" y="11"/>
                  </a:moveTo>
                  <a:cubicBezTo>
                    <a:pt x="21" y="11"/>
                    <a:pt x="21" y="11"/>
                    <a:pt x="21" y="11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0" name="Google Shape;1150;p34"/>
            <p:cNvSpPr/>
            <p:nvPr/>
          </p:nvSpPr>
          <p:spPr>
            <a:xfrm>
              <a:off x="7691438" y="4618038"/>
              <a:ext cx="36513" cy="34925"/>
            </a:xfrm>
            <a:custGeom>
              <a:rect b="b" l="l" r="r" t="t"/>
              <a:pathLst>
                <a:path extrusionOk="0" h="21" w="21">
                  <a:moveTo>
                    <a:pt x="21" y="11"/>
                  </a:moveTo>
                  <a:cubicBezTo>
                    <a:pt x="21" y="16"/>
                    <a:pt x="16" y="21"/>
                    <a:pt x="10" y="21"/>
                  </a:cubicBezTo>
                  <a:cubicBezTo>
                    <a:pt x="5" y="21"/>
                    <a:pt x="0" y="16"/>
                    <a:pt x="0" y="11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6" y="0"/>
                    <a:pt x="21" y="5"/>
                    <a:pt x="21" y="11"/>
                  </a:cubicBezTo>
                  <a:close/>
                  <a:moveTo>
                    <a:pt x="21" y="11"/>
                  </a:moveTo>
                  <a:cubicBezTo>
                    <a:pt x="21" y="11"/>
                    <a:pt x="21" y="11"/>
                    <a:pt x="21" y="11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1" name="Google Shape;1151;p34"/>
            <p:cNvSpPr/>
            <p:nvPr/>
          </p:nvSpPr>
          <p:spPr>
            <a:xfrm>
              <a:off x="7261225" y="4689475"/>
              <a:ext cx="34925" cy="34925"/>
            </a:xfrm>
            <a:custGeom>
              <a:rect b="b" l="l" r="r" t="t"/>
              <a:pathLst>
                <a:path extrusionOk="0" h="21" w="21">
                  <a:moveTo>
                    <a:pt x="21" y="10"/>
                  </a:moveTo>
                  <a:cubicBezTo>
                    <a:pt x="21" y="16"/>
                    <a:pt x="16" y="21"/>
                    <a:pt x="10" y="21"/>
                  </a:cubicBezTo>
                  <a:cubicBezTo>
                    <a:pt x="4" y="21"/>
                    <a:pt x="0" y="16"/>
                    <a:pt x="0" y="10"/>
                  </a:cubicBezTo>
                  <a:cubicBezTo>
                    <a:pt x="0" y="4"/>
                    <a:pt x="4" y="0"/>
                    <a:pt x="10" y="0"/>
                  </a:cubicBezTo>
                  <a:cubicBezTo>
                    <a:pt x="16" y="0"/>
                    <a:pt x="21" y="4"/>
                    <a:pt x="21" y="10"/>
                  </a:cubicBezTo>
                  <a:close/>
                  <a:moveTo>
                    <a:pt x="21" y="10"/>
                  </a:moveTo>
                  <a:cubicBezTo>
                    <a:pt x="21" y="10"/>
                    <a:pt x="21" y="10"/>
                    <a:pt x="21" y="1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2" name="Google Shape;1152;p34"/>
            <p:cNvSpPr/>
            <p:nvPr/>
          </p:nvSpPr>
          <p:spPr>
            <a:xfrm>
              <a:off x="7332663" y="4689475"/>
              <a:ext cx="36513" cy="34925"/>
            </a:xfrm>
            <a:custGeom>
              <a:rect b="b" l="l" r="r" t="t"/>
              <a:pathLst>
                <a:path extrusionOk="0" h="21" w="21">
                  <a:moveTo>
                    <a:pt x="21" y="10"/>
                  </a:moveTo>
                  <a:cubicBezTo>
                    <a:pt x="21" y="16"/>
                    <a:pt x="16" y="21"/>
                    <a:pt x="10" y="21"/>
                  </a:cubicBezTo>
                  <a:cubicBezTo>
                    <a:pt x="4" y="21"/>
                    <a:pt x="0" y="16"/>
                    <a:pt x="0" y="10"/>
                  </a:cubicBezTo>
                  <a:cubicBezTo>
                    <a:pt x="0" y="4"/>
                    <a:pt x="4" y="0"/>
                    <a:pt x="10" y="0"/>
                  </a:cubicBezTo>
                  <a:cubicBezTo>
                    <a:pt x="16" y="0"/>
                    <a:pt x="21" y="4"/>
                    <a:pt x="21" y="10"/>
                  </a:cubicBezTo>
                  <a:close/>
                  <a:moveTo>
                    <a:pt x="21" y="10"/>
                  </a:moveTo>
                  <a:cubicBezTo>
                    <a:pt x="21" y="10"/>
                    <a:pt x="21" y="10"/>
                    <a:pt x="21" y="1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3" name="Google Shape;1153;p34"/>
            <p:cNvSpPr/>
            <p:nvPr/>
          </p:nvSpPr>
          <p:spPr>
            <a:xfrm>
              <a:off x="7404100" y="4689475"/>
              <a:ext cx="36513" cy="34925"/>
            </a:xfrm>
            <a:custGeom>
              <a:rect b="b" l="l" r="r" t="t"/>
              <a:pathLst>
                <a:path extrusionOk="0" h="21" w="22">
                  <a:moveTo>
                    <a:pt x="22" y="10"/>
                  </a:moveTo>
                  <a:cubicBezTo>
                    <a:pt x="22" y="16"/>
                    <a:pt x="17" y="21"/>
                    <a:pt x="11" y="21"/>
                  </a:cubicBezTo>
                  <a:cubicBezTo>
                    <a:pt x="5" y="21"/>
                    <a:pt x="0" y="16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17" y="0"/>
                    <a:pt x="22" y="4"/>
                    <a:pt x="22" y="10"/>
                  </a:cubicBezTo>
                  <a:close/>
                  <a:moveTo>
                    <a:pt x="22" y="10"/>
                  </a:moveTo>
                  <a:cubicBezTo>
                    <a:pt x="22" y="10"/>
                    <a:pt x="22" y="10"/>
                    <a:pt x="22" y="1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4" name="Google Shape;1154;p34"/>
            <p:cNvSpPr/>
            <p:nvPr/>
          </p:nvSpPr>
          <p:spPr>
            <a:xfrm>
              <a:off x="7475538" y="4689475"/>
              <a:ext cx="36513" cy="34925"/>
            </a:xfrm>
            <a:custGeom>
              <a:rect b="b" l="l" r="r" t="t"/>
              <a:pathLst>
                <a:path extrusionOk="0" h="21" w="22">
                  <a:moveTo>
                    <a:pt x="22" y="10"/>
                  </a:moveTo>
                  <a:cubicBezTo>
                    <a:pt x="22" y="16"/>
                    <a:pt x="17" y="21"/>
                    <a:pt x="11" y="21"/>
                  </a:cubicBezTo>
                  <a:cubicBezTo>
                    <a:pt x="5" y="21"/>
                    <a:pt x="0" y="16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17" y="0"/>
                    <a:pt x="22" y="4"/>
                    <a:pt x="22" y="10"/>
                  </a:cubicBezTo>
                  <a:close/>
                  <a:moveTo>
                    <a:pt x="22" y="10"/>
                  </a:moveTo>
                  <a:cubicBezTo>
                    <a:pt x="22" y="10"/>
                    <a:pt x="22" y="10"/>
                    <a:pt x="22" y="1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5" name="Google Shape;1155;p34"/>
            <p:cNvSpPr/>
            <p:nvPr/>
          </p:nvSpPr>
          <p:spPr>
            <a:xfrm>
              <a:off x="7548563" y="4689475"/>
              <a:ext cx="36513" cy="34925"/>
            </a:xfrm>
            <a:custGeom>
              <a:rect b="b" l="l" r="r" t="t"/>
              <a:pathLst>
                <a:path extrusionOk="0" h="21" w="22">
                  <a:moveTo>
                    <a:pt x="22" y="10"/>
                  </a:moveTo>
                  <a:cubicBezTo>
                    <a:pt x="22" y="16"/>
                    <a:pt x="17" y="21"/>
                    <a:pt x="11" y="21"/>
                  </a:cubicBezTo>
                  <a:cubicBezTo>
                    <a:pt x="5" y="21"/>
                    <a:pt x="0" y="16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17" y="0"/>
                    <a:pt x="22" y="4"/>
                    <a:pt x="22" y="10"/>
                  </a:cubicBezTo>
                  <a:close/>
                  <a:moveTo>
                    <a:pt x="22" y="10"/>
                  </a:moveTo>
                  <a:cubicBezTo>
                    <a:pt x="22" y="10"/>
                    <a:pt x="22" y="10"/>
                    <a:pt x="22" y="1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6" name="Google Shape;1156;p34"/>
            <p:cNvSpPr/>
            <p:nvPr/>
          </p:nvSpPr>
          <p:spPr>
            <a:xfrm>
              <a:off x="7261225" y="4762500"/>
              <a:ext cx="34925" cy="34925"/>
            </a:xfrm>
            <a:custGeom>
              <a:rect b="b" l="l" r="r" t="t"/>
              <a:pathLst>
                <a:path extrusionOk="0" h="21" w="21">
                  <a:moveTo>
                    <a:pt x="21" y="10"/>
                  </a:moveTo>
                  <a:cubicBezTo>
                    <a:pt x="21" y="16"/>
                    <a:pt x="16" y="21"/>
                    <a:pt x="10" y="21"/>
                  </a:cubicBezTo>
                  <a:cubicBezTo>
                    <a:pt x="4" y="21"/>
                    <a:pt x="0" y="16"/>
                    <a:pt x="0" y="10"/>
                  </a:cubicBezTo>
                  <a:cubicBezTo>
                    <a:pt x="0" y="4"/>
                    <a:pt x="4" y="0"/>
                    <a:pt x="10" y="0"/>
                  </a:cubicBezTo>
                  <a:cubicBezTo>
                    <a:pt x="16" y="0"/>
                    <a:pt x="21" y="4"/>
                    <a:pt x="21" y="10"/>
                  </a:cubicBezTo>
                  <a:close/>
                  <a:moveTo>
                    <a:pt x="21" y="10"/>
                  </a:moveTo>
                  <a:cubicBezTo>
                    <a:pt x="21" y="10"/>
                    <a:pt x="21" y="10"/>
                    <a:pt x="21" y="1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7" name="Google Shape;1157;p34"/>
            <p:cNvSpPr/>
            <p:nvPr/>
          </p:nvSpPr>
          <p:spPr>
            <a:xfrm>
              <a:off x="7332663" y="4762500"/>
              <a:ext cx="36513" cy="34925"/>
            </a:xfrm>
            <a:custGeom>
              <a:rect b="b" l="l" r="r" t="t"/>
              <a:pathLst>
                <a:path extrusionOk="0" h="21" w="21">
                  <a:moveTo>
                    <a:pt x="21" y="10"/>
                  </a:moveTo>
                  <a:cubicBezTo>
                    <a:pt x="21" y="16"/>
                    <a:pt x="16" y="21"/>
                    <a:pt x="10" y="21"/>
                  </a:cubicBezTo>
                  <a:cubicBezTo>
                    <a:pt x="4" y="21"/>
                    <a:pt x="0" y="16"/>
                    <a:pt x="0" y="10"/>
                  </a:cubicBezTo>
                  <a:cubicBezTo>
                    <a:pt x="0" y="4"/>
                    <a:pt x="4" y="0"/>
                    <a:pt x="10" y="0"/>
                  </a:cubicBezTo>
                  <a:cubicBezTo>
                    <a:pt x="16" y="0"/>
                    <a:pt x="21" y="4"/>
                    <a:pt x="21" y="10"/>
                  </a:cubicBezTo>
                  <a:close/>
                  <a:moveTo>
                    <a:pt x="21" y="10"/>
                  </a:moveTo>
                  <a:cubicBezTo>
                    <a:pt x="21" y="10"/>
                    <a:pt x="21" y="10"/>
                    <a:pt x="21" y="1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8" name="Google Shape;1158;p34"/>
            <p:cNvSpPr/>
            <p:nvPr/>
          </p:nvSpPr>
          <p:spPr>
            <a:xfrm>
              <a:off x="7620000" y="4762500"/>
              <a:ext cx="34925" cy="34925"/>
            </a:xfrm>
            <a:custGeom>
              <a:rect b="b" l="l" r="r" t="t"/>
              <a:pathLst>
                <a:path extrusionOk="0" h="21" w="21">
                  <a:moveTo>
                    <a:pt x="21" y="10"/>
                  </a:moveTo>
                  <a:cubicBezTo>
                    <a:pt x="21" y="16"/>
                    <a:pt x="17" y="21"/>
                    <a:pt x="11" y="21"/>
                  </a:cubicBezTo>
                  <a:cubicBezTo>
                    <a:pt x="5" y="21"/>
                    <a:pt x="0" y="16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17" y="0"/>
                    <a:pt x="21" y="4"/>
                    <a:pt x="21" y="10"/>
                  </a:cubicBezTo>
                  <a:close/>
                  <a:moveTo>
                    <a:pt x="21" y="10"/>
                  </a:moveTo>
                  <a:cubicBezTo>
                    <a:pt x="21" y="10"/>
                    <a:pt x="21" y="10"/>
                    <a:pt x="21" y="1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9" name="Google Shape;1159;p34"/>
            <p:cNvSpPr/>
            <p:nvPr/>
          </p:nvSpPr>
          <p:spPr>
            <a:xfrm>
              <a:off x="7691438" y="4762500"/>
              <a:ext cx="36513" cy="34925"/>
            </a:xfrm>
            <a:custGeom>
              <a:rect b="b" l="l" r="r" t="t"/>
              <a:pathLst>
                <a:path extrusionOk="0" h="21" w="21">
                  <a:moveTo>
                    <a:pt x="21" y="10"/>
                  </a:moveTo>
                  <a:cubicBezTo>
                    <a:pt x="21" y="16"/>
                    <a:pt x="16" y="21"/>
                    <a:pt x="10" y="21"/>
                  </a:cubicBezTo>
                  <a:cubicBezTo>
                    <a:pt x="5" y="21"/>
                    <a:pt x="0" y="16"/>
                    <a:pt x="0" y="10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6" y="0"/>
                    <a:pt x="21" y="4"/>
                    <a:pt x="21" y="10"/>
                  </a:cubicBezTo>
                  <a:close/>
                  <a:moveTo>
                    <a:pt x="21" y="10"/>
                  </a:moveTo>
                  <a:cubicBezTo>
                    <a:pt x="21" y="10"/>
                    <a:pt x="21" y="10"/>
                    <a:pt x="21" y="1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0" name="Google Shape;1160;p34"/>
            <p:cNvSpPr/>
            <p:nvPr/>
          </p:nvSpPr>
          <p:spPr>
            <a:xfrm>
              <a:off x="7404100" y="4762500"/>
              <a:ext cx="180975" cy="34925"/>
            </a:xfrm>
            <a:custGeom>
              <a:rect b="b" l="l" r="r" t="t"/>
              <a:pathLst>
                <a:path extrusionOk="0" h="21" w="108">
                  <a:moveTo>
                    <a:pt x="97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16"/>
                    <a:pt x="5" y="21"/>
                    <a:pt x="11" y="21"/>
                  </a:cubicBezTo>
                  <a:cubicBezTo>
                    <a:pt x="97" y="21"/>
                    <a:pt x="97" y="21"/>
                    <a:pt x="97" y="21"/>
                  </a:cubicBezTo>
                  <a:cubicBezTo>
                    <a:pt x="103" y="21"/>
                    <a:pt x="108" y="16"/>
                    <a:pt x="108" y="10"/>
                  </a:cubicBezTo>
                  <a:cubicBezTo>
                    <a:pt x="108" y="4"/>
                    <a:pt x="103" y="0"/>
                    <a:pt x="97" y="0"/>
                  </a:cubicBezTo>
                  <a:close/>
                  <a:moveTo>
                    <a:pt x="97" y="0"/>
                  </a:moveTo>
                  <a:cubicBezTo>
                    <a:pt x="97" y="0"/>
                    <a:pt x="97" y="0"/>
                    <a:pt x="97" y="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1" name="Google Shape;1161;p34"/>
            <p:cNvSpPr/>
            <p:nvPr/>
          </p:nvSpPr>
          <p:spPr>
            <a:xfrm>
              <a:off x="7620000" y="4689475"/>
              <a:ext cx="107950" cy="34925"/>
            </a:xfrm>
            <a:custGeom>
              <a:rect b="b" l="l" r="r" t="t"/>
              <a:pathLst>
                <a:path extrusionOk="0" h="21" w="64">
                  <a:moveTo>
                    <a:pt x="53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16"/>
                    <a:pt x="5" y="21"/>
                    <a:pt x="11" y="21"/>
                  </a:cubicBezTo>
                  <a:cubicBezTo>
                    <a:pt x="53" y="21"/>
                    <a:pt x="53" y="21"/>
                    <a:pt x="53" y="21"/>
                  </a:cubicBezTo>
                  <a:cubicBezTo>
                    <a:pt x="59" y="21"/>
                    <a:pt x="64" y="16"/>
                    <a:pt x="64" y="10"/>
                  </a:cubicBezTo>
                  <a:cubicBezTo>
                    <a:pt x="64" y="4"/>
                    <a:pt x="59" y="0"/>
                    <a:pt x="53" y="0"/>
                  </a:cubicBezTo>
                  <a:close/>
                  <a:moveTo>
                    <a:pt x="53" y="0"/>
                  </a:moveTo>
                  <a:cubicBezTo>
                    <a:pt x="53" y="0"/>
                    <a:pt x="53" y="0"/>
                    <a:pt x="53" y="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2" name="Google Shape;1162;p34"/>
            <p:cNvSpPr/>
            <p:nvPr/>
          </p:nvSpPr>
          <p:spPr>
            <a:xfrm>
              <a:off x="7261225" y="4618038"/>
              <a:ext cx="107950" cy="34925"/>
            </a:xfrm>
            <a:custGeom>
              <a:rect b="b" l="l" r="r" t="t"/>
              <a:pathLst>
                <a:path extrusionOk="0" h="21" w="64">
                  <a:moveTo>
                    <a:pt x="53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16"/>
                    <a:pt x="4" y="21"/>
                    <a:pt x="10" y="21"/>
                  </a:cubicBezTo>
                  <a:cubicBezTo>
                    <a:pt x="53" y="21"/>
                    <a:pt x="53" y="21"/>
                    <a:pt x="53" y="21"/>
                  </a:cubicBezTo>
                  <a:cubicBezTo>
                    <a:pt x="59" y="21"/>
                    <a:pt x="64" y="16"/>
                    <a:pt x="64" y="11"/>
                  </a:cubicBezTo>
                  <a:cubicBezTo>
                    <a:pt x="64" y="5"/>
                    <a:pt x="59" y="0"/>
                    <a:pt x="53" y="0"/>
                  </a:cubicBezTo>
                  <a:close/>
                  <a:moveTo>
                    <a:pt x="53" y="0"/>
                  </a:moveTo>
                  <a:cubicBezTo>
                    <a:pt x="53" y="0"/>
                    <a:pt x="53" y="0"/>
                    <a:pt x="53" y="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3" name="Google Shape;1163;p34"/>
          <p:cNvGrpSpPr/>
          <p:nvPr/>
        </p:nvGrpSpPr>
        <p:grpSpPr>
          <a:xfrm>
            <a:off x="6257583" y="3366996"/>
            <a:ext cx="435829" cy="434702"/>
            <a:chOff x="8261350" y="4256088"/>
            <a:chExt cx="614363" cy="612775"/>
          </a:xfrm>
        </p:grpSpPr>
        <p:sp>
          <p:nvSpPr>
            <p:cNvPr id="1164" name="Google Shape;1164;p34"/>
            <p:cNvSpPr/>
            <p:nvPr/>
          </p:nvSpPr>
          <p:spPr>
            <a:xfrm>
              <a:off x="8261350" y="4256088"/>
              <a:ext cx="614363" cy="612775"/>
            </a:xfrm>
            <a:custGeom>
              <a:rect b="b" l="l" r="r" t="t"/>
              <a:pathLst>
                <a:path extrusionOk="0" h="366" w="366">
                  <a:moveTo>
                    <a:pt x="355" y="137"/>
                  </a:moveTo>
                  <a:cubicBezTo>
                    <a:pt x="337" y="137"/>
                    <a:pt x="337" y="137"/>
                    <a:pt x="337" y="137"/>
                  </a:cubicBezTo>
                  <a:cubicBezTo>
                    <a:pt x="334" y="126"/>
                    <a:pt x="330" y="116"/>
                    <a:pt x="324" y="107"/>
                  </a:cubicBezTo>
                  <a:cubicBezTo>
                    <a:pt x="338" y="94"/>
                    <a:pt x="338" y="94"/>
                    <a:pt x="338" y="94"/>
                  </a:cubicBezTo>
                  <a:cubicBezTo>
                    <a:pt x="342" y="90"/>
                    <a:pt x="342" y="83"/>
                    <a:pt x="338" y="79"/>
                  </a:cubicBezTo>
                  <a:cubicBezTo>
                    <a:pt x="287" y="28"/>
                    <a:pt x="287" y="28"/>
                    <a:pt x="287" y="28"/>
                  </a:cubicBezTo>
                  <a:cubicBezTo>
                    <a:pt x="285" y="26"/>
                    <a:pt x="282" y="25"/>
                    <a:pt x="279" y="25"/>
                  </a:cubicBezTo>
                  <a:cubicBezTo>
                    <a:pt x="277" y="25"/>
                    <a:pt x="274" y="26"/>
                    <a:pt x="272" y="28"/>
                  </a:cubicBezTo>
                  <a:cubicBezTo>
                    <a:pt x="259" y="41"/>
                    <a:pt x="259" y="41"/>
                    <a:pt x="259" y="41"/>
                  </a:cubicBezTo>
                  <a:cubicBezTo>
                    <a:pt x="249" y="36"/>
                    <a:pt x="240" y="32"/>
                    <a:pt x="229" y="29"/>
                  </a:cubicBezTo>
                  <a:cubicBezTo>
                    <a:pt x="229" y="11"/>
                    <a:pt x="229" y="11"/>
                    <a:pt x="229" y="11"/>
                  </a:cubicBezTo>
                  <a:cubicBezTo>
                    <a:pt x="229" y="5"/>
                    <a:pt x="225" y="0"/>
                    <a:pt x="219" y="0"/>
                  </a:cubicBezTo>
                  <a:cubicBezTo>
                    <a:pt x="147" y="0"/>
                    <a:pt x="147" y="0"/>
                    <a:pt x="147" y="0"/>
                  </a:cubicBezTo>
                  <a:cubicBezTo>
                    <a:pt x="141" y="0"/>
                    <a:pt x="137" y="5"/>
                    <a:pt x="137" y="11"/>
                  </a:cubicBezTo>
                  <a:cubicBezTo>
                    <a:pt x="137" y="29"/>
                    <a:pt x="137" y="29"/>
                    <a:pt x="137" y="29"/>
                  </a:cubicBezTo>
                  <a:cubicBezTo>
                    <a:pt x="126" y="32"/>
                    <a:pt x="116" y="36"/>
                    <a:pt x="107" y="41"/>
                  </a:cubicBezTo>
                  <a:cubicBezTo>
                    <a:pt x="94" y="28"/>
                    <a:pt x="94" y="28"/>
                    <a:pt x="94" y="28"/>
                  </a:cubicBezTo>
                  <a:cubicBezTo>
                    <a:pt x="92" y="26"/>
                    <a:pt x="89" y="25"/>
                    <a:pt x="87" y="25"/>
                  </a:cubicBezTo>
                  <a:cubicBezTo>
                    <a:pt x="84" y="25"/>
                    <a:pt x="81" y="26"/>
                    <a:pt x="79" y="28"/>
                  </a:cubicBezTo>
                  <a:cubicBezTo>
                    <a:pt x="28" y="79"/>
                    <a:pt x="28" y="79"/>
                    <a:pt x="28" y="79"/>
                  </a:cubicBezTo>
                  <a:cubicBezTo>
                    <a:pt x="24" y="83"/>
                    <a:pt x="24" y="90"/>
                    <a:pt x="28" y="94"/>
                  </a:cubicBezTo>
                  <a:cubicBezTo>
                    <a:pt x="41" y="107"/>
                    <a:pt x="41" y="107"/>
                    <a:pt x="41" y="107"/>
                  </a:cubicBezTo>
                  <a:cubicBezTo>
                    <a:pt x="36" y="116"/>
                    <a:pt x="32" y="126"/>
                    <a:pt x="29" y="137"/>
                  </a:cubicBezTo>
                  <a:cubicBezTo>
                    <a:pt x="11" y="137"/>
                    <a:pt x="11" y="137"/>
                    <a:pt x="11" y="137"/>
                  </a:cubicBezTo>
                  <a:cubicBezTo>
                    <a:pt x="5" y="137"/>
                    <a:pt x="0" y="141"/>
                    <a:pt x="0" y="147"/>
                  </a:cubicBezTo>
                  <a:cubicBezTo>
                    <a:pt x="0" y="219"/>
                    <a:pt x="0" y="219"/>
                    <a:pt x="0" y="219"/>
                  </a:cubicBezTo>
                  <a:cubicBezTo>
                    <a:pt x="0" y="225"/>
                    <a:pt x="5" y="229"/>
                    <a:pt x="11" y="229"/>
                  </a:cubicBezTo>
                  <a:cubicBezTo>
                    <a:pt x="29" y="229"/>
                    <a:pt x="29" y="229"/>
                    <a:pt x="29" y="229"/>
                  </a:cubicBezTo>
                  <a:cubicBezTo>
                    <a:pt x="32" y="240"/>
                    <a:pt x="36" y="249"/>
                    <a:pt x="41" y="259"/>
                  </a:cubicBezTo>
                  <a:cubicBezTo>
                    <a:pt x="28" y="272"/>
                    <a:pt x="28" y="272"/>
                    <a:pt x="28" y="272"/>
                  </a:cubicBezTo>
                  <a:cubicBezTo>
                    <a:pt x="24" y="276"/>
                    <a:pt x="24" y="283"/>
                    <a:pt x="28" y="287"/>
                  </a:cubicBezTo>
                  <a:cubicBezTo>
                    <a:pt x="79" y="338"/>
                    <a:pt x="79" y="338"/>
                    <a:pt x="79" y="338"/>
                  </a:cubicBezTo>
                  <a:cubicBezTo>
                    <a:pt x="81" y="340"/>
                    <a:pt x="84" y="341"/>
                    <a:pt x="87" y="341"/>
                  </a:cubicBezTo>
                  <a:cubicBezTo>
                    <a:pt x="89" y="341"/>
                    <a:pt x="92" y="340"/>
                    <a:pt x="94" y="338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16" y="330"/>
                    <a:pt x="126" y="334"/>
                    <a:pt x="137" y="337"/>
                  </a:cubicBezTo>
                  <a:cubicBezTo>
                    <a:pt x="137" y="355"/>
                    <a:pt x="137" y="355"/>
                    <a:pt x="137" y="355"/>
                  </a:cubicBezTo>
                  <a:cubicBezTo>
                    <a:pt x="137" y="361"/>
                    <a:pt x="141" y="366"/>
                    <a:pt x="147" y="366"/>
                  </a:cubicBezTo>
                  <a:cubicBezTo>
                    <a:pt x="219" y="366"/>
                    <a:pt x="219" y="366"/>
                    <a:pt x="219" y="366"/>
                  </a:cubicBezTo>
                  <a:cubicBezTo>
                    <a:pt x="225" y="366"/>
                    <a:pt x="229" y="361"/>
                    <a:pt x="229" y="355"/>
                  </a:cubicBezTo>
                  <a:cubicBezTo>
                    <a:pt x="229" y="337"/>
                    <a:pt x="229" y="337"/>
                    <a:pt x="229" y="337"/>
                  </a:cubicBezTo>
                  <a:cubicBezTo>
                    <a:pt x="240" y="334"/>
                    <a:pt x="249" y="330"/>
                    <a:pt x="259" y="324"/>
                  </a:cubicBezTo>
                  <a:cubicBezTo>
                    <a:pt x="272" y="338"/>
                    <a:pt x="272" y="338"/>
                    <a:pt x="272" y="338"/>
                  </a:cubicBezTo>
                  <a:cubicBezTo>
                    <a:pt x="274" y="340"/>
                    <a:pt x="277" y="341"/>
                    <a:pt x="279" y="341"/>
                  </a:cubicBezTo>
                  <a:cubicBezTo>
                    <a:pt x="282" y="341"/>
                    <a:pt x="285" y="340"/>
                    <a:pt x="287" y="338"/>
                  </a:cubicBezTo>
                  <a:cubicBezTo>
                    <a:pt x="338" y="287"/>
                    <a:pt x="338" y="287"/>
                    <a:pt x="338" y="287"/>
                  </a:cubicBezTo>
                  <a:cubicBezTo>
                    <a:pt x="342" y="283"/>
                    <a:pt x="342" y="276"/>
                    <a:pt x="338" y="272"/>
                  </a:cubicBezTo>
                  <a:cubicBezTo>
                    <a:pt x="324" y="259"/>
                    <a:pt x="324" y="259"/>
                    <a:pt x="324" y="259"/>
                  </a:cubicBezTo>
                  <a:cubicBezTo>
                    <a:pt x="330" y="249"/>
                    <a:pt x="334" y="240"/>
                    <a:pt x="337" y="229"/>
                  </a:cubicBezTo>
                  <a:cubicBezTo>
                    <a:pt x="355" y="229"/>
                    <a:pt x="355" y="229"/>
                    <a:pt x="355" y="229"/>
                  </a:cubicBezTo>
                  <a:cubicBezTo>
                    <a:pt x="361" y="229"/>
                    <a:pt x="366" y="225"/>
                    <a:pt x="366" y="219"/>
                  </a:cubicBezTo>
                  <a:cubicBezTo>
                    <a:pt x="366" y="147"/>
                    <a:pt x="366" y="147"/>
                    <a:pt x="366" y="147"/>
                  </a:cubicBezTo>
                  <a:cubicBezTo>
                    <a:pt x="366" y="141"/>
                    <a:pt x="361" y="137"/>
                    <a:pt x="355" y="137"/>
                  </a:cubicBezTo>
                  <a:close/>
                  <a:moveTo>
                    <a:pt x="344" y="208"/>
                  </a:moveTo>
                  <a:cubicBezTo>
                    <a:pt x="329" y="208"/>
                    <a:pt x="329" y="208"/>
                    <a:pt x="329" y="208"/>
                  </a:cubicBezTo>
                  <a:cubicBezTo>
                    <a:pt x="324" y="208"/>
                    <a:pt x="319" y="211"/>
                    <a:pt x="318" y="216"/>
                  </a:cubicBezTo>
                  <a:cubicBezTo>
                    <a:pt x="315" y="230"/>
                    <a:pt x="309" y="243"/>
                    <a:pt x="302" y="255"/>
                  </a:cubicBezTo>
                  <a:cubicBezTo>
                    <a:pt x="299" y="259"/>
                    <a:pt x="300" y="265"/>
                    <a:pt x="304" y="268"/>
                  </a:cubicBezTo>
                  <a:cubicBezTo>
                    <a:pt x="315" y="279"/>
                    <a:pt x="315" y="279"/>
                    <a:pt x="315" y="279"/>
                  </a:cubicBezTo>
                  <a:cubicBezTo>
                    <a:pt x="279" y="315"/>
                    <a:pt x="279" y="315"/>
                    <a:pt x="279" y="315"/>
                  </a:cubicBezTo>
                  <a:cubicBezTo>
                    <a:pt x="268" y="304"/>
                    <a:pt x="268" y="304"/>
                    <a:pt x="268" y="304"/>
                  </a:cubicBezTo>
                  <a:cubicBezTo>
                    <a:pt x="265" y="300"/>
                    <a:pt x="259" y="299"/>
                    <a:pt x="255" y="302"/>
                  </a:cubicBezTo>
                  <a:cubicBezTo>
                    <a:pt x="243" y="309"/>
                    <a:pt x="230" y="315"/>
                    <a:pt x="216" y="318"/>
                  </a:cubicBezTo>
                  <a:cubicBezTo>
                    <a:pt x="211" y="319"/>
                    <a:pt x="208" y="324"/>
                    <a:pt x="208" y="329"/>
                  </a:cubicBezTo>
                  <a:cubicBezTo>
                    <a:pt x="208" y="344"/>
                    <a:pt x="208" y="344"/>
                    <a:pt x="208" y="344"/>
                  </a:cubicBezTo>
                  <a:cubicBezTo>
                    <a:pt x="158" y="344"/>
                    <a:pt x="158" y="344"/>
                    <a:pt x="158" y="344"/>
                  </a:cubicBezTo>
                  <a:cubicBezTo>
                    <a:pt x="158" y="329"/>
                    <a:pt x="158" y="329"/>
                    <a:pt x="158" y="329"/>
                  </a:cubicBezTo>
                  <a:cubicBezTo>
                    <a:pt x="158" y="324"/>
                    <a:pt x="155" y="319"/>
                    <a:pt x="150" y="318"/>
                  </a:cubicBezTo>
                  <a:cubicBezTo>
                    <a:pt x="136" y="315"/>
                    <a:pt x="123" y="309"/>
                    <a:pt x="111" y="302"/>
                  </a:cubicBezTo>
                  <a:cubicBezTo>
                    <a:pt x="107" y="299"/>
                    <a:pt x="101" y="300"/>
                    <a:pt x="98" y="304"/>
                  </a:cubicBezTo>
                  <a:cubicBezTo>
                    <a:pt x="87" y="315"/>
                    <a:pt x="87" y="315"/>
                    <a:pt x="87" y="315"/>
                  </a:cubicBezTo>
                  <a:cubicBezTo>
                    <a:pt x="51" y="279"/>
                    <a:pt x="51" y="279"/>
                    <a:pt x="51" y="279"/>
                  </a:cubicBezTo>
                  <a:cubicBezTo>
                    <a:pt x="62" y="268"/>
                    <a:pt x="62" y="268"/>
                    <a:pt x="62" y="268"/>
                  </a:cubicBezTo>
                  <a:cubicBezTo>
                    <a:pt x="66" y="265"/>
                    <a:pt x="67" y="259"/>
                    <a:pt x="64" y="255"/>
                  </a:cubicBezTo>
                  <a:cubicBezTo>
                    <a:pt x="57" y="243"/>
                    <a:pt x="51" y="230"/>
                    <a:pt x="48" y="216"/>
                  </a:cubicBezTo>
                  <a:cubicBezTo>
                    <a:pt x="47" y="211"/>
                    <a:pt x="42" y="208"/>
                    <a:pt x="37" y="208"/>
                  </a:cubicBezTo>
                  <a:cubicBezTo>
                    <a:pt x="22" y="208"/>
                    <a:pt x="22" y="208"/>
                    <a:pt x="22" y="208"/>
                  </a:cubicBezTo>
                  <a:cubicBezTo>
                    <a:pt x="22" y="158"/>
                    <a:pt x="22" y="158"/>
                    <a:pt x="22" y="158"/>
                  </a:cubicBezTo>
                  <a:cubicBezTo>
                    <a:pt x="37" y="158"/>
                    <a:pt x="37" y="158"/>
                    <a:pt x="37" y="158"/>
                  </a:cubicBezTo>
                  <a:cubicBezTo>
                    <a:pt x="42" y="158"/>
                    <a:pt x="47" y="155"/>
                    <a:pt x="48" y="150"/>
                  </a:cubicBezTo>
                  <a:cubicBezTo>
                    <a:pt x="51" y="136"/>
                    <a:pt x="57" y="123"/>
                    <a:pt x="64" y="111"/>
                  </a:cubicBezTo>
                  <a:cubicBezTo>
                    <a:pt x="67" y="107"/>
                    <a:pt x="66" y="101"/>
                    <a:pt x="62" y="98"/>
                  </a:cubicBezTo>
                  <a:cubicBezTo>
                    <a:pt x="51" y="86"/>
                    <a:pt x="51" y="86"/>
                    <a:pt x="51" y="86"/>
                  </a:cubicBezTo>
                  <a:cubicBezTo>
                    <a:pt x="87" y="51"/>
                    <a:pt x="87" y="51"/>
                    <a:pt x="87" y="51"/>
                  </a:cubicBezTo>
                  <a:cubicBezTo>
                    <a:pt x="98" y="62"/>
                    <a:pt x="98" y="62"/>
                    <a:pt x="98" y="62"/>
                  </a:cubicBezTo>
                  <a:cubicBezTo>
                    <a:pt x="101" y="66"/>
                    <a:pt x="107" y="67"/>
                    <a:pt x="111" y="64"/>
                  </a:cubicBezTo>
                  <a:cubicBezTo>
                    <a:pt x="123" y="57"/>
                    <a:pt x="136" y="51"/>
                    <a:pt x="150" y="48"/>
                  </a:cubicBezTo>
                  <a:cubicBezTo>
                    <a:pt x="155" y="47"/>
                    <a:pt x="158" y="42"/>
                    <a:pt x="158" y="37"/>
                  </a:cubicBezTo>
                  <a:cubicBezTo>
                    <a:pt x="158" y="22"/>
                    <a:pt x="158" y="22"/>
                    <a:pt x="158" y="22"/>
                  </a:cubicBezTo>
                  <a:cubicBezTo>
                    <a:pt x="208" y="22"/>
                    <a:pt x="208" y="22"/>
                    <a:pt x="208" y="22"/>
                  </a:cubicBezTo>
                  <a:cubicBezTo>
                    <a:pt x="208" y="37"/>
                    <a:pt x="208" y="37"/>
                    <a:pt x="208" y="37"/>
                  </a:cubicBezTo>
                  <a:cubicBezTo>
                    <a:pt x="208" y="42"/>
                    <a:pt x="211" y="47"/>
                    <a:pt x="216" y="48"/>
                  </a:cubicBezTo>
                  <a:cubicBezTo>
                    <a:pt x="230" y="51"/>
                    <a:pt x="243" y="57"/>
                    <a:pt x="255" y="64"/>
                  </a:cubicBezTo>
                  <a:cubicBezTo>
                    <a:pt x="259" y="67"/>
                    <a:pt x="265" y="66"/>
                    <a:pt x="268" y="62"/>
                  </a:cubicBezTo>
                  <a:cubicBezTo>
                    <a:pt x="279" y="51"/>
                    <a:pt x="279" y="51"/>
                    <a:pt x="279" y="51"/>
                  </a:cubicBezTo>
                  <a:cubicBezTo>
                    <a:pt x="315" y="86"/>
                    <a:pt x="315" y="86"/>
                    <a:pt x="315" y="86"/>
                  </a:cubicBezTo>
                  <a:cubicBezTo>
                    <a:pt x="304" y="98"/>
                    <a:pt x="304" y="98"/>
                    <a:pt x="304" y="98"/>
                  </a:cubicBezTo>
                  <a:cubicBezTo>
                    <a:pt x="300" y="101"/>
                    <a:pt x="299" y="107"/>
                    <a:pt x="302" y="111"/>
                  </a:cubicBezTo>
                  <a:cubicBezTo>
                    <a:pt x="309" y="123"/>
                    <a:pt x="315" y="136"/>
                    <a:pt x="318" y="150"/>
                  </a:cubicBezTo>
                  <a:cubicBezTo>
                    <a:pt x="319" y="155"/>
                    <a:pt x="324" y="158"/>
                    <a:pt x="329" y="158"/>
                  </a:cubicBezTo>
                  <a:cubicBezTo>
                    <a:pt x="344" y="158"/>
                    <a:pt x="344" y="158"/>
                    <a:pt x="344" y="158"/>
                  </a:cubicBezTo>
                  <a:lnTo>
                    <a:pt x="344" y="208"/>
                  </a:lnTo>
                  <a:close/>
                  <a:moveTo>
                    <a:pt x="344" y="208"/>
                  </a:moveTo>
                  <a:cubicBezTo>
                    <a:pt x="344" y="208"/>
                    <a:pt x="344" y="208"/>
                    <a:pt x="344" y="208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5" name="Google Shape;1165;p34"/>
            <p:cNvSpPr/>
            <p:nvPr/>
          </p:nvSpPr>
          <p:spPr>
            <a:xfrm>
              <a:off x="8394700" y="4387850"/>
              <a:ext cx="347663" cy="349250"/>
            </a:xfrm>
            <a:custGeom>
              <a:rect b="b" l="l" r="r" t="t"/>
              <a:pathLst>
                <a:path extrusionOk="0" h="208" w="208">
                  <a:moveTo>
                    <a:pt x="168" y="0"/>
                  </a:moveTo>
                  <a:cubicBezTo>
                    <a:pt x="40" y="0"/>
                    <a:pt x="40" y="0"/>
                    <a:pt x="40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190"/>
                    <a:pt x="18" y="208"/>
                    <a:pt x="40" y="208"/>
                  </a:cubicBezTo>
                  <a:cubicBezTo>
                    <a:pt x="168" y="208"/>
                    <a:pt x="168" y="208"/>
                    <a:pt x="168" y="208"/>
                  </a:cubicBezTo>
                  <a:cubicBezTo>
                    <a:pt x="190" y="208"/>
                    <a:pt x="208" y="190"/>
                    <a:pt x="208" y="168"/>
                  </a:cubicBezTo>
                  <a:cubicBezTo>
                    <a:pt x="208" y="40"/>
                    <a:pt x="208" y="40"/>
                    <a:pt x="208" y="40"/>
                  </a:cubicBezTo>
                  <a:cubicBezTo>
                    <a:pt x="208" y="18"/>
                    <a:pt x="190" y="0"/>
                    <a:pt x="168" y="0"/>
                  </a:cubicBezTo>
                  <a:close/>
                  <a:moveTo>
                    <a:pt x="22" y="40"/>
                  </a:moveTo>
                  <a:cubicBezTo>
                    <a:pt x="22" y="30"/>
                    <a:pt x="30" y="22"/>
                    <a:pt x="40" y="22"/>
                  </a:cubicBezTo>
                  <a:cubicBezTo>
                    <a:pt x="136" y="22"/>
                    <a:pt x="136" y="22"/>
                    <a:pt x="136" y="22"/>
                  </a:cubicBezTo>
                  <a:cubicBezTo>
                    <a:pt x="136" y="43"/>
                    <a:pt x="136" y="43"/>
                    <a:pt x="136" y="43"/>
                  </a:cubicBezTo>
                  <a:cubicBezTo>
                    <a:pt x="22" y="43"/>
                    <a:pt x="22" y="43"/>
                    <a:pt x="22" y="43"/>
                  </a:cubicBezTo>
                  <a:lnTo>
                    <a:pt x="22" y="40"/>
                  </a:lnTo>
                  <a:close/>
                  <a:moveTo>
                    <a:pt x="186" y="168"/>
                  </a:moveTo>
                  <a:cubicBezTo>
                    <a:pt x="186" y="178"/>
                    <a:pt x="178" y="186"/>
                    <a:pt x="168" y="186"/>
                  </a:cubicBezTo>
                  <a:cubicBezTo>
                    <a:pt x="40" y="186"/>
                    <a:pt x="40" y="186"/>
                    <a:pt x="40" y="186"/>
                  </a:cubicBezTo>
                  <a:cubicBezTo>
                    <a:pt x="30" y="186"/>
                    <a:pt x="22" y="178"/>
                    <a:pt x="22" y="168"/>
                  </a:cubicBezTo>
                  <a:cubicBezTo>
                    <a:pt x="22" y="65"/>
                    <a:pt x="22" y="65"/>
                    <a:pt x="22" y="65"/>
                  </a:cubicBezTo>
                  <a:cubicBezTo>
                    <a:pt x="186" y="65"/>
                    <a:pt x="186" y="65"/>
                    <a:pt x="186" y="65"/>
                  </a:cubicBezTo>
                  <a:lnTo>
                    <a:pt x="186" y="168"/>
                  </a:lnTo>
                  <a:close/>
                  <a:moveTo>
                    <a:pt x="186" y="43"/>
                  </a:moveTo>
                  <a:cubicBezTo>
                    <a:pt x="158" y="43"/>
                    <a:pt x="158" y="43"/>
                    <a:pt x="158" y="43"/>
                  </a:cubicBezTo>
                  <a:cubicBezTo>
                    <a:pt x="158" y="22"/>
                    <a:pt x="158" y="22"/>
                    <a:pt x="158" y="22"/>
                  </a:cubicBezTo>
                  <a:cubicBezTo>
                    <a:pt x="168" y="22"/>
                    <a:pt x="168" y="22"/>
                    <a:pt x="168" y="22"/>
                  </a:cubicBezTo>
                  <a:cubicBezTo>
                    <a:pt x="178" y="22"/>
                    <a:pt x="186" y="30"/>
                    <a:pt x="186" y="40"/>
                  </a:cubicBezTo>
                  <a:lnTo>
                    <a:pt x="186" y="43"/>
                  </a:lnTo>
                  <a:close/>
                  <a:moveTo>
                    <a:pt x="186" y="43"/>
                  </a:moveTo>
                  <a:cubicBezTo>
                    <a:pt x="186" y="43"/>
                    <a:pt x="186" y="43"/>
                    <a:pt x="186" y="43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6" name="Google Shape;1166;p34"/>
            <p:cNvSpPr/>
            <p:nvPr/>
          </p:nvSpPr>
          <p:spPr>
            <a:xfrm>
              <a:off x="8461375" y="4532313"/>
              <a:ext cx="106363" cy="131763"/>
            </a:xfrm>
            <a:custGeom>
              <a:rect b="b" l="l" r="r" t="t"/>
              <a:pathLst>
                <a:path extrusionOk="0" h="79" w="64">
                  <a:moveTo>
                    <a:pt x="10" y="79"/>
                  </a:moveTo>
                  <a:cubicBezTo>
                    <a:pt x="53" y="79"/>
                    <a:pt x="53" y="79"/>
                    <a:pt x="53" y="79"/>
                  </a:cubicBezTo>
                  <a:cubicBezTo>
                    <a:pt x="59" y="79"/>
                    <a:pt x="64" y="74"/>
                    <a:pt x="64" y="68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64" y="5"/>
                    <a:pt x="59" y="0"/>
                    <a:pt x="53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74"/>
                    <a:pt x="4" y="79"/>
                    <a:pt x="10" y="79"/>
                  </a:cubicBezTo>
                  <a:close/>
                  <a:moveTo>
                    <a:pt x="21" y="22"/>
                  </a:moveTo>
                  <a:cubicBezTo>
                    <a:pt x="43" y="22"/>
                    <a:pt x="43" y="22"/>
                    <a:pt x="43" y="22"/>
                  </a:cubicBezTo>
                  <a:cubicBezTo>
                    <a:pt x="43" y="57"/>
                    <a:pt x="43" y="57"/>
                    <a:pt x="43" y="57"/>
                  </a:cubicBezTo>
                  <a:cubicBezTo>
                    <a:pt x="21" y="57"/>
                    <a:pt x="21" y="57"/>
                    <a:pt x="21" y="57"/>
                  </a:cubicBezTo>
                  <a:lnTo>
                    <a:pt x="21" y="22"/>
                  </a:lnTo>
                  <a:close/>
                  <a:moveTo>
                    <a:pt x="21" y="22"/>
                  </a:moveTo>
                  <a:cubicBezTo>
                    <a:pt x="21" y="22"/>
                    <a:pt x="21" y="22"/>
                    <a:pt x="21" y="22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7" name="Google Shape;1167;p34"/>
            <p:cNvSpPr/>
            <p:nvPr/>
          </p:nvSpPr>
          <p:spPr>
            <a:xfrm>
              <a:off x="8597900" y="4543425"/>
              <a:ext cx="77788" cy="38100"/>
            </a:xfrm>
            <a:custGeom>
              <a:rect b="b" l="l" r="r" t="t"/>
              <a:pathLst>
                <a:path extrusionOk="0" h="22" w="46">
                  <a:moveTo>
                    <a:pt x="11" y="22"/>
                  </a:moveTo>
                  <a:cubicBezTo>
                    <a:pt x="36" y="22"/>
                    <a:pt x="36" y="22"/>
                    <a:pt x="36" y="22"/>
                  </a:cubicBezTo>
                  <a:cubicBezTo>
                    <a:pt x="41" y="22"/>
                    <a:pt x="46" y="17"/>
                    <a:pt x="46" y="11"/>
                  </a:cubicBezTo>
                  <a:cubicBezTo>
                    <a:pt x="46" y="5"/>
                    <a:pt x="41" y="0"/>
                    <a:pt x="36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2"/>
                    <a:pt x="11" y="22"/>
                  </a:cubicBezTo>
                  <a:close/>
                  <a:moveTo>
                    <a:pt x="11" y="22"/>
                  </a:moveTo>
                  <a:cubicBezTo>
                    <a:pt x="11" y="22"/>
                    <a:pt x="11" y="22"/>
                    <a:pt x="11" y="22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" name="Google Shape;1168;p34"/>
            <p:cNvSpPr/>
            <p:nvPr/>
          </p:nvSpPr>
          <p:spPr>
            <a:xfrm>
              <a:off x="8597900" y="4616450"/>
              <a:ext cx="77788" cy="36513"/>
            </a:xfrm>
            <a:custGeom>
              <a:rect b="b" l="l" r="r" t="t"/>
              <a:pathLst>
                <a:path extrusionOk="0" h="22" w="46">
                  <a:moveTo>
                    <a:pt x="11" y="22"/>
                  </a:moveTo>
                  <a:cubicBezTo>
                    <a:pt x="36" y="22"/>
                    <a:pt x="36" y="22"/>
                    <a:pt x="36" y="22"/>
                  </a:cubicBezTo>
                  <a:cubicBezTo>
                    <a:pt x="41" y="22"/>
                    <a:pt x="46" y="17"/>
                    <a:pt x="46" y="11"/>
                  </a:cubicBezTo>
                  <a:cubicBezTo>
                    <a:pt x="46" y="5"/>
                    <a:pt x="41" y="0"/>
                    <a:pt x="36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2"/>
                    <a:pt x="11" y="22"/>
                  </a:cubicBezTo>
                  <a:close/>
                  <a:moveTo>
                    <a:pt x="11" y="22"/>
                  </a:moveTo>
                  <a:cubicBezTo>
                    <a:pt x="11" y="22"/>
                    <a:pt x="11" y="22"/>
                    <a:pt x="11" y="22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9" name="Google Shape;1169;p34"/>
          <p:cNvGrpSpPr/>
          <p:nvPr/>
        </p:nvGrpSpPr>
        <p:grpSpPr>
          <a:xfrm>
            <a:off x="7782421" y="3366996"/>
            <a:ext cx="434702" cy="434702"/>
            <a:chOff x="10410825" y="4256088"/>
            <a:chExt cx="612775" cy="612775"/>
          </a:xfrm>
        </p:grpSpPr>
        <p:sp>
          <p:nvSpPr>
            <p:cNvPr id="1170" name="Google Shape;1170;p34"/>
            <p:cNvSpPr/>
            <p:nvPr/>
          </p:nvSpPr>
          <p:spPr>
            <a:xfrm>
              <a:off x="10410825" y="4256088"/>
              <a:ext cx="612775" cy="612775"/>
            </a:xfrm>
            <a:custGeom>
              <a:rect b="b" l="l" r="r" t="t"/>
              <a:pathLst>
                <a:path extrusionOk="0" h="366" w="366">
                  <a:moveTo>
                    <a:pt x="352" y="218"/>
                  </a:moveTo>
                  <a:cubicBezTo>
                    <a:pt x="352" y="97"/>
                    <a:pt x="352" y="97"/>
                    <a:pt x="352" y="97"/>
                  </a:cubicBezTo>
                  <a:cubicBezTo>
                    <a:pt x="352" y="91"/>
                    <a:pt x="347" y="86"/>
                    <a:pt x="341" y="86"/>
                  </a:cubicBezTo>
                  <a:cubicBezTo>
                    <a:pt x="308" y="86"/>
                    <a:pt x="308" y="86"/>
                    <a:pt x="308" y="86"/>
                  </a:cubicBezTo>
                  <a:cubicBezTo>
                    <a:pt x="308" y="25"/>
                    <a:pt x="308" y="25"/>
                    <a:pt x="308" y="25"/>
                  </a:cubicBezTo>
                  <a:cubicBezTo>
                    <a:pt x="308" y="11"/>
                    <a:pt x="297" y="0"/>
                    <a:pt x="283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69" y="0"/>
                    <a:pt x="58" y="11"/>
                    <a:pt x="58" y="25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25" y="86"/>
                    <a:pt x="25" y="86"/>
                    <a:pt x="25" y="86"/>
                  </a:cubicBezTo>
                  <a:cubicBezTo>
                    <a:pt x="19" y="86"/>
                    <a:pt x="14" y="91"/>
                    <a:pt x="14" y="97"/>
                  </a:cubicBezTo>
                  <a:cubicBezTo>
                    <a:pt x="14" y="218"/>
                    <a:pt x="14" y="218"/>
                    <a:pt x="14" y="218"/>
                  </a:cubicBezTo>
                  <a:cubicBezTo>
                    <a:pt x="6" y="222"/>
                    <a:pt x="0" y="231"/>
                    <a:pt x="0" y="241"/>
                  </a:cubicBezTo>
                  <a:cubicBezTo>
                    <a:pt x="0" y="341"/>
                    <a:pt x="0" y="341"/>
                    <a:pt x="0" y="341"/>
                  </a:cubicBezTo>
                  <a:cubicBezTo>
                    <a:pt x="0" y="355"/>
                    <a:pt x="11" y="366"/>
                    <a:pt x="25" y="366"/>
                  </a:cubicBezTo>
                  <a:cubicBezTo>
                    <a:pt x="147" y="366"/>
                    <a:pt x="147" y="366"/>
                    <a:pt x="147" y="366"/>
                  </a:cubicBezTo>
                  <a:cubicBezTo>
                    <a:pt x="160" y="366"/>
                    <a:pt x="172" y="355"/>
                    <a:pt x="172" y="341"/>
                  </a:cubicBezTo>
                  <a:cubicBezTo>
                    <a:pt x="172" y="241"/>
                    <a:pt x="172" y="241"/>
                    <a:pt x="172" y="241"/>
                  </a:cubicBezTo>
                  <a:cubicBezTo>
                    <a:pt x="172" y="227"/>
                    <a:pt x="160" y="216"/>
                    <a:pt x="147" y="216"/>
                  </a:cubicBezTo>
                  <a:cubicBezTo>
                    <a:pt x="36" y="216"/>
                    <a:pt x="36" y="216"/>
                    <a:pt x="36" y="216"/>
                  </a:cubicBezTo>
                  <a:cubicBezTo>
                    <a:pt x="36" y="107"/>
                    <a:pt x="36" y="107"/>
                    <a:pt x="36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68"/>
                    <a:pt x="58" y="168"/>
                    <a:pt x="58" y="168"/>
                  </a:cubicBezTo>
                  <a:cubicBezTo>
                    <a:pt x="58" y="182"/>
                    <a:pt x="69" y="193"/>
                    <a:pt x="83" y="193"/>
                  </a:cubicBezTo>
                  <a:cubicBezTo>
                    <a:pt x="283" y="193"/>
                    <a:pt x="283" y="193"/>
                    <a:pt x="283" y="193"/>
                  </a:cubicBezTo>
                  <a:cubicBezTo>
                    <a:pt x="297" y="193"/>
                    <a:pt x="308" y="182"/>
                    <a:pt x="308" y="168"/>
                  </a:cubicBezTo>
                  <a:cubicBezTo>
                    <a:pt x="308" y="107"/>
                    <a:pt x="308" y="107"/>
                    <a:pt x="308" y="107"/>
                  </a:cubicBezTo>
                  <a:cubicBezTo>
                    <a:pt x="330" y="107"/>
                    <a:pt x="330" y="107"/>
                    <a:pt x="330" y="107"/>
                  </a:cubicBezTo>
                  <a:cubicBezTo>
                    <a:pt x="330" y="216"/>
                    <a:pt x="330" y="216"/>
                    <a:pt x="330" y="216"/>
                  </a:cubicBezTo>
                  <a:cubicBezTo>
                    <a:pt x="219" y="216"/>
                    <a:pt x="219" y="216"/>
                    <a:pt x="219" y="216"/>
                  </a:cubicBezTo>
                  <a:cubicBezTo>
                    <a:pt x="206" y="216"/>
                    <a:pt x="194" y="227"/>
                    <a:pt x="194" y="241"/>
                  </a:cubicBezTo>
                  <a:cubicBezTo>
                    <a:pt x="194" y="341"/>
                    <a:pt x="194" y="341"/>
                    <a:pt x="194" y="341"/>
                  </a:cubicBezTo>
                  <a:cubicBezTo>
                    <a:pt x="194" y="355"/>
                    <a:pt x="206" y="366"/>
                    <a:pt x="219" y="366"/>
                  </a:cubicBezTo>
                  <a:cubicBezTo>
                    <a:pt x="341" y="366"/>
                    <a:pt x="341" y="366"/>
                    <a:pt x="341" y="366"/>
                  </a:cubicBezTo>
                  <a:cubicBezTo>
                    <a:pt x="355" y="366"/>
                    <a:pt x="366" y="355"/>
                    <a:pt x="366" y="341"/>
                  </a:cubicBezTo>
                  <a:cubicBezTo>
                    <a:pt x="366" y="241"/>
                    <a:pt x="366" y="241"/>
                    <a:pt x="366" y="241"/>
                  </a:cubicBezTo>
                  <a:cubicBezTo>
                    <a:pt x="366" y="231"/>
                    <a:pt x="360" y="222"/>
                    <a:pt x="352" y="218"/>
                  </a:cubicBezTo>
                  <a:close/>
                  <a:moveTo>
                    <a:pt x="150" y="341"/>
                  </a:moveTo>
                  <a:cubicBezTo>
                    <a:pt x="150" y="343"/>
                    <a:pt x="149" y="344"/>
                    <a:pt x="147" y="344"/>
                  </a:cubicBezTo>
                  <a:cubicBezTo>
                    <a:pt x="25" y="344"/>
                    <a:pt x="25" y="344"/>
                    <a:pt x="25" y="344"/>
                  </a:cubicBezTo>
                  <a:cubicBezTo>
                    <a:pt x="23" y="344"/>
                    <a:pt x="22" y="343"/>
                    <a:pt x="22" y="341"/>
                  </a:cubicBezTo>
                  <a:cubicBezTo>
                    <a:pt x="22" y="280"/>
                    <a:pt x="22" y="280"/>
                    <a:pt x="22" y="280"/>
                  </a:cubicBezTo>
                  <a:cubicBezTo>
                    <a:pt x="150" y="280"/>
                    <a:pt x="150" y="280"/>
                    <a:pt x="150" y="280"/>
                  </a:cubicBezTo>
                  <a:lnTo>
                    <a:pt x="150" y="341"/>
                  </a:lnTo>
                  <a:close/>
                  <a:moveTo>
                    <a:pt x="129" y="237"/>
                  </a:moveTo>
                  <a:cubicBezTo>
                    <a:pt x="147" y="237"/>
                    <a:pt x="147" y="237"/>
                    <a:pt x="147" y="237"/>
                  </a:cubicBezTo>
                  <a:cubicBezTo>
                    <a:pt x="149" y="237"/>
                    <a:pt x="150" y="239"/>
                    <a:pt x="150" y="241"/>
                  </a:cubicBezTo>
                  <a:cubicBezTo>
                    <a:pt x="150" y="259"/>
                    <a:pt x="150" y="259"/>
                    <a:pt x="150" y="259"/>
                  </a:cubicBezTo>
                  <a:cubicBezTo>
                    <a:pt x="129" y="259"/>
                    <a:pt x="129" y="259"/>
                    <a:pt x="129" y="259"/>
                  </a:cubicBezTo>
                  <a:lnTo>
                    <a:pt x="129" y="237"/>
                  </a:lnTo>
                  <a:close/>
                  <a:moveTo>
                    <a:pt x="107" y="237"/>
                  </a:moveTo>
                  <a:cubicBezTo>
                    <a:pt x="107" y="259"/>
                    <a:pt x="107" y="259"/>
                    <a:pt x="107" y="259"/>
                  </a:cubicBezTo>
                  <a:cubicBezTo>
                    <a:pt x="22" y="259"/>
                    <a:pt x="22" y="259"/>
                    <a:pt x="22" y="259"/>
                  </a:cubicBezTo>
                  <a:cubicBezTo>
                    <a:pt x="22" y="241"/>
                    <a:pt x="22" y="241"/>
                    <a:pt x="22" y="241"/>
                  </a:cubicBezTo>
                  <a:cubicBezTo>
                    <a:pt x="22" y="239"/>
                    <a:pt x="23" y="237"/>
                    <a:pt x="25" y="237"/>
                  </a:cubicBezTo>
                  <a:lnTo>
                    <a:pt x="107" y="237"/>
                  </a:lnTo>
                  <a:close/>
                  <a:moveTo>
                    <a:pt x="79" y="25"/>
                  </a:moveTo>
                  <a:cubicBezTo>
                    <a:pt x="79" y="23"/>
                    <a:pt x="81" y="22"/>
                    <a:pt x="83" y="22"/>
                  </a:cubicBezTo>
                  <a:cubicBezTo>
                    <a:pt x="215" y="22"/>
                    <a:pt x="215" y="22"/>
                    <a:pt x="215" y="22"/>
                  </a:cubicBezTo>
                  <a:cubicBezTo>
                    <a:pt x="215" y="43"/>
                    <a:pt x="215" y="43"/>
                    <a:pt x="215" y="43"/>
                  </a:cubicBezTo>
                  <a:cubicBezTo>
                    <a:pt x="79" y="43"/>
                    <a:pt x="79" y="43"/>
                    <a:pt x="79" y="43"/>
                  </a:cubicBezTo>
                  <a:lnTo>
                    <a:pt x="79" y="25"/>
                  </a:lnTo>
                  <a:close/>
                  <a:moveTo>
                    <a:pt x="287" y="168"/>
                  </a:moveTo>
                  <a:cubicBezTo>
                    <a:pt x="287" y="170"/>
                    <a:pt x="285" y="172"/>
                    <a:pt x="283" y="172"/>
                  </a:cubicBezTo>
                  <a:cubicBezTo>
                    <a:pt x="83" y="172"/>
                    <a:pt x="83" y="172"/>
                    <a:pt x="83" y="172"/>
                  </a:cubicBezTo>
                  <a:cubicBezTo>
                    <a:pt x="81" y="172"/>
                    <a:pt x="79" y="170"/>
                    <a:pt x="79" y="168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287" y="64"/>
                    <a:pt x="287" y="64"/>
                    <a:pt x="287" y="64"/>
                  </a:cubicBezTo>
                  <a:lnTo>
                    <a:pt x="287" y="168"/>
                  </a:lnTo>
                  <a:close/>
                  <a:moveTo>
                    <a:pt x="287" y="43"/>
                  </a:moveTo>
                  <a:cubicBezTo>
                    <a:pt x="237" y="43"/>
                    <a:pt x="237" y="43"/>
                    <a:pt x="237" y="43"/>
                  </a:cubicBezTo>
                  <a:cubicBezTo>
                    <a:pt x="237" y="22"/>
                    <a:pt x="237" y="22"/>
                    <a:pt x="237" y="22"/>
                  </a:cubicBezTo>
                  <a:cubicBezTo>
                    <a:pt x="283" y="22"/>
                    <a:pt x="283" y="22"/>
                    <a:pt x="283" y="22"/>
                  </a:cubicBezTo>
                  <a:cubicBezTo>
                    <a:pt x="285" y="22"/>
                    <a:pt x="287" y="23"/>
                    <a:pt x="287" y="25"/>
                  </a:cubicBezTo>
                  <a:lnTo>
                    <a:pt x="287" y="43"/>
                  </a:lnTo>
                  <a:close/>
                  <a:moveTo>
                    <a:pt x="216" y="241"/>
                  </a:moveTo>
                  <a:cubicBezTo>
                    <a:pt x="216" y="239"/>
                    <a:pt x="217" y="237"/>
                    <a:pt x="219" y="237"/>
                  </a:cubicBezTo>
                  <a:cubicBezTo>
                    <a:pt x="302" y="237"/>
                    <a:pt x="302" y="237"/>
                    <a:pt x="302" y="237"/>
                  </a:cubicBezTo>
                  <a:cubicBezTo>
                    <a:pt x="302" y="259"/>
                    <a:pt x="302" y="259"/>
                    <a:pt x="302" y="259"/>
                  </a:cubicBezTo>
                  <a:cubicBezTo>
                    <a:pt x="216" y="259"/>
                    <a:pt x="216" y="259"/>
                    <a:pt x="216" y="259"/>
                  </a:cubicBezTo>
                  <a:lnTo>
                    <a:pt x="216" y="241"/>
                  </a:lnTo>
                  <a:close/>
                  <a:moveTo>
                    <a:pt x="344" y="341"/>
                  </a:moveTo>
                  <a:cubicBezTo>
                    <a:pt x="344" y="343"/>
                    <a:pt x="343" y="344"/>
                    <a:pt x="341" y="344"/>
                  </a:cubicBezTo>
                  <a:cubicBezTo>
                    <a:pt x="219" y="344"/>
                    <a:pt x="219" y="344"/>
                    <a:pt x="219" y="344"/>
                  </a:cubicBezTo>
                  <a:cubicBezTo>
                    <a:pt x="217" y="344"/>
                    <a:pt x="216" y="343"/>
                    <a:pt x="216" y="341"/>
                  </a:cubicBezTo>
                  <a:cubicBezTo>
                    <a:pt x="216" y="280"/>
                    <a:pt x="216" y="280"/>
                    <a:pt x="216" y="280"/>
                  </a:cubicBezTo>
                  <a:cubicBezTo>
                    <a:pt x="344" y="280"/>
                    <a:pt x="344" y="280"/>
                    <a:pt x="344" y="280"/>
                  </a:cubicBezTo>
                  <a:lnTo>
                    <a:pt x="344" y="341"/>
                  </a:lnTo>
                  <a:close/>
                  <a:moveTo>
                    <a:pt x="344" y="259"/>
                  </a:moveTo>
                  <a:cubicBezTo>
                    <a:pt x="323" y="259"/>
                    <a:pt x="323" y="259"/>
                    <a:pt x="323" y="259"/>
                  </a:cubicBezTo>
                  <a:cubicBezTo>
                    <a:pt x="323" y="237"/>
                    <a:pt x="323" y="237"/>
                    <a:pt x="323" y="237"/>
                  </a:cubicBezTo>
                  <a:cubicBezTo>
                    <a:pt x="341" y="237"/>
                    <a:pt x="341" y="237"/>
                    <a:pt x="341" y="237"/>
                  </a:cubicBezTo>
                  <a:cubicBezTo>
                    <a:pt x="343" y="237"/>
                    <a:pt x="344" y="239"/>
                    <a:pt x="344" y="241"/>
                  </a:cubicBezTo>
                  <a:lnTo>
                    <a:pt x="344" y="259"/>
                  </a:lnTo>
                  <a:close/>
                  <a:moveTo>
                    <a:pt x="344" y="259"/>
                  </a:moveTo>
                  <a:cubicBezTo>
                    <a:pt x="344" y="259"/>
                    <a:pt x="344" y="259"/>
                    <a:pt x="344" y="259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1" name="Google Shape;1171;p34"/>
            <p:cNvSpPr/>
            <p:nvPr/>
          </p:nvSpPr>
          <p:spPr>
            <a:xfrm>
              <a:off x="10602913" y="4400550"/>
              <a:ext cx="228600" cy="106363"/>
            </a:xfrm>
            <a:custGeom>
              <a:rect b="b" l="l" r="r" t="t"/>
              <a:pathLst>
                <a:path extrusionOk="0" h="64" w="136">
                  <a:moveTo>
                    <a:pt x="11" y="64"/>
                  </a:moveTo>
                  <a:cubicBezTo>
                    <a:pt x="125" y="64"/>
                    <a:pt x="125" y="64"/>
                    <a:pt x="125" y="64"/>
                  </a:cubicBezTo>
                  <a:cubicBezTo>
                    <a:pt x="131" y="64"/>
                    <a:pt x="136" y="59"/>
                    <a:pt x="136" y="53"/>
                  </a:cubicBezTo>
                  <a:cubicBezTo>
                    <a:pt x="136" y="11"/>
                    <a:pt x="136" y="11"/>
                    <a:pt x="136" y="11"/>
                  </a:cubicBezTo>
                  <a:cubicBezTo>
                    <a:pt x="136" y="5"/>
                    <a:pt x="131" y="0"/>
                    <a:pt x="125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9"/>
                    <a:pt x="5" y="64"/>
                    <a:pt x="11" y="64"/>
                  </a:cubicBezTo>
                  <a:close/>
                  <a:moveTo>
                    <a:pt x="22" y="21"/>
                  </a:moveTo>
                  <a:cubicBezTo>
                    <a:pt x="114" y="21"/>
                    <a:pt x="114" y="21"/>
                    <a:pt x="114" y="21"/>
                  </a:cubicBezTo>
                  <a:cubicBezTo>
                    <a:pt x="114" y="43"/>
                    <a:pt x="114" y="43"/>
                    <a:pt x="114" y="43"/>
                  </a:cubicBezTo>
                  <a:cubicBezTo>
                    <a:pt x="22" y="43"/>
                    <a:pt x="22" y="43"/>
                    <a:pt x="22" y="43"/>
                  </a:cubicBezTo>
                  <a:lnTo>
                    <a:pt x="22" y="21"/>
                  </a:lnTo>
                  <a:close/>
                  <a:moveTo>
                    <a:pt x="22" y="21"/>
                  </a:moveTo>
                  <a:cubicBezTo>
                    <a:pt x="22" y="21"/>
                    <a:pt x="22" y="21"/>
                    <a:pt x="22" y="21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2" name="Google Shape;1172;p34"/>
            <p:cNvSpPr/>
            <p:nvPr/>
          </p:nvSpPr>
          <p:spPr>
            <a:xfrm>
              <a:off x="10825163" y="4762500"/>
              <a:ext cx="107950" cy="34925"/>
            </a:xfrm>
            <a:custGeom>
              <a:rect b="b" l="l" r="r" t="t"/>
              <a:pathLst>
                <a:path extrusionOk="0" h="21" w="64">
                  <a:moveTo>
                    <a:pt x="11" y="21"/>
                  </a:moveTo>
                  <a:cubicBezTo>
                    <a:pt x="54" y="21"/>
                    <a:pt x="54" y="21"/>
                    <a:pt x="54" y="21"/>
                  </a:cubicBezTo>
                  <a:cubicBezTo>
                    <a:pt x="59" y="21"/>
                    <a:pt x="64" y="16"/>
                    <a:pt x="64" y="10"/>
                  </a:cubicBezTo>
                  <a:cubicBezTo>
                    <a:pt x="64" y="4"/>
                    <a:pt x="59" y="0"/>
                    <a:pt x="54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16"/>
                    <a:pt x="5" y="21"/>
                    <a:pt x="11" y="21"/>
                  </a:cubicBezTo>
                  <a:close/>
                  <a:moveTo>
                    <a:pt x="11" y="21"/>
                  </a:moveTo>
                  <a:cubicBezTo>
                    <a:pt x="11" y="21"/>
                    <a:pt x="11" y="21"/>
                    <a:pt x="11" y="21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3" name="Google Shape;1173;p34"/>
            <p:cNvSpPr/>
            <p:nvPr/>
          </p:nvSpPr>
          <p:spPr>
            <a:xfrm>
              <a:off x="10501313" y="4762500"/>
              <a:ext cx="106363" cy="34925"/>
            </a:xfrm>
            <a:custGeom>
              <a:rect b="b" l="l" r="r" t="t"/>
              <a:pathLst>
                <a:path extrusionOk="0" h="21" w="64">
                  <a:moveTo>
                    <a:pt x="10" y="21"/>
                  </a:moveTo>
                  <a:cubicBezTo>
                    <a:pt x="53" y="21"/>
                    <a:pt x="53" y="21"/>
                    <a:pt x="53" y="21"/>
                  </a:cubicBezTo>
                  <a:cubicBezTo>
                    <a:pt x="59" y="21"/>
                    <a:pt x="64" y="16"/>
                    <a:pt x="64" y="10"/>
                  </a:cubicBezTo>
                  <a:cubicBezTo>
                    <a:pt x="64" y="4"/>
                    <a:pt x="59" y="0"/>
                    <a:pt x="53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16"/>
                    <a:pt x="5" y="21"/>
                    <a:pt x="10" y="21"/>
                  </a:cubicBezTo>
                  <a:close/>
                  <a:moveTo>
                    <a:pt x="10" y="21"/>
                  </a:moveTo>
                  <a:cubicBezTo>
                    <a:pt x="10" y="21"/>
                    <a:pt x="10" y="21"/>
                    <a:pt x="10" y="21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4" name="Google Shape;1174;p34"/>
          <p:cNvGrpSpPr/>
          <p:nvPr/>
        </p:nvGrpSpPr>
        <p:grpSpPr>
          <a:xfrm>
            <a:off x="7020002" y="3366996"/>
            <a:ext cx="434702" cy="434702"/>
            <a:chOff x="9336088" y="4256088"/>
            <a:chExt cx="612775" cy="612775"/>
          </a:xfrm>
        </p:grpSpPr>
        <p:sp>
          <p:nvSpPr>
            <p:cNvPr id="1175" name="Google Shape;1175;p34"/>
            <p:cNvSpPr/>
            <p:nvPr/>
          </p:nvSpPr>
          <p:spPr>
            <a:xfrm>
              <a:off x="9336088" y="4256088"/>
              <a:ext cx="612775" cy="612775"/>
            </a:xfrm>
            <a:custGeom>
              <a:rect b="b" l="l" r="r" t="t"/>
              <a:pathLst>
                <a:path extrusionOk="0" h="366" w="366">
                  <a:moveTo>
                    <a:pt x="355" y="137"/>
                  </a:moveTo>
                  <a:cubicBezTo>
                    <a:pt x="337" y="137"/>
                    <a:pt x="337" y="137"/>
                    <a:pt x="337" y="137"/>
                  </a:cubicBezTo>
                  <a:cubicBezTo>
                    <a:pt x="334" y="126"/>
                    <a:pt x="330" y="116"/>
                    <a:pt x="325" y="107"/>
                  </a:cubicBezTo>
                  <a:cubicBezTo>
                    <a:pt x="338" y="94"/>
                    <a:pt x="338" y="94"/>
                    <a:pt x="338" y="94"/>
                  </a:cubicBezTo>
                  <a:cubicBezTo>
                    <a:pt x="342" y="90"/>
                    <a:pt x="342" y="83"/>
                    <a:pt x="338" y="79"/>
                  </a:cubicBezTo>
                  <a:cubicBezTo>
                    <a:pt x="287" y="28"/>
                    <a:pt x="287" y="28"/>
                    <a:pt x="287" y="28"/>
                  </a:cubicBezTo>
                  <a:cubicBezTo>
                    <a:pt x="285" y="26"/>
                    <a:pt x="282" y="25"/>
                    <a:pt x="279" y="25"/>
                  </a:cubicBezTo>
                  <a:cubicBezTo>
                    <a:pt x="277" y="25"/>
                    <a:pt x="274" y="26"/>
                    <a:pt x="272" y="28"/>
                  </a:cubicBezTo>
                  <a:cubicBezTo>
                    <a:pt x="259" y="41"/>
                    <a:pt x="259" y="41"/>
                    <a:pt x="259" y="41"/>
                  </a:cubicBezTo>
                  <a:cubicBezTo>
                    <a:pt x="249" y="36"/>
                    <a:pt x="240" y="32"/>
                    <a:pt x="229" y="29"/>
                  </a:cubicBezTo>
                  <a:cubicBezTo>
                    <a:pt x="229" y="11"/>
                    <a:pt x="229" y="11"/>
                    <a:pt x="229" y="11"/>
                  </a:cubicBezTo>
                  <a:cubicBezTo>
                    <a:pt x="229" y="5"/>
                    <a:pt x="225" y="0"/>
                    <a:pt x="219" y="0"/>
                  </a:cubicBezTo>
                  <a:cubicBezTo>
                    <a:pt x="147" y="0"/>
                    <a:pt x="147" y="0"/>
                    <a:pt x="147" y="0"/>
                  </a:cubicBezTo>
                  <a:cubicBezTo>
                    <a:pt x="141" y="0"/>
                    <a:pt x="137" y="5"/>
                    <a:pt x="137" y="11"/>
                  </a:cubicBezTo>
                  <a:cubicBezTo>
                    <a:pt x="137" y="29"/>
                    <a:pt x="137" y="29"/>
                    <a:pt x="137" y="29"/>
                  </a:cubicBezTo>
                  <a:cubicBezTo>
                    <a:pt x="126" y="32"/>
                    <a:pt x="117" y="36"/>
                    <a:pt x="107" y="41"/>
                  </a:cubicBezTo>
                  <a:cubicBezTo>
                    <a:pt x="94" y="28"/>
                    <a:pt x="94" y="28"/>
                    <a:pt x="94" y="28"/>
                  </a:cubicBezTo>
                  <a:cubicBezTo>
                    <a:pt x="92" y="26"/>
                    <a:pt x="89" y="25"/>
                    <a:pt x="87" y="25"/>
                  </a:cubicBezTo>
                  <a:cubicBezTo>
                    <a:pt x="84" y="25"/>
                    <a:pt x="81" y="26"/>
                    <a:pt x="79" y="28"/>
                  </a:cubicBezTo>
                  <a:cubicBezTo>
                    <a:pt x="28" y="79"/>
                    <a:pt x="28" y="79"/>
                    <a:pt x="28" y="79"/>
                  </a:cubicBezTo>
                  <a:cubicBezTo>
                    <a:pt x="24" y="83"/>
                    <a:pt x="24" y="90"/>
                    <a:pt x="28" y="94"/>
                  </a:cubicBezTo>
                  <a:cubicBezTo>
                    <a:pt x="41" y="107"/>
                    <a:pt x="41" y="107"/>
                    <a:pt x="41" y="107"/>
                  </a:cubicBezTo>
                  <a:cubicBezTo>
                    <a:pt x="36" y="116"/>
                    <a:pt x="32" y="126"/>
                    <a:pt x="29" y="137"/>
                  </a:cubicBezTo>
                  <a:cubicBezTo>
                    <a:pt x="11" y="137"/>
                    <a:pt x="11" y="137"/>
                    <a:pt x="11" y="137"/>
                  </a:cubicBezTo>
                  <a:cubicBezTo>
                    <a:pt x="5" y="137"/>
                    <a:pt x="0" y="141"/>
                    <a:pt x="0" y="147"/>
                  </a:cubicBezTo>
                  <a:cubicBezTo>
                    <a:pt x="0" y="219"/>
                    <a:pt x="0" y="219"/>
                    <a:pt x="0" y="219"/>
                  </a:cubicBezTo>
                  <a:cubicBezTo>
                    <a:pt x="0" y="225"/>
                    <a:pt x="5" y="229"/>
                    <a:pt x="11" y="229"/>
                  </a:cubicBezTo>
                  <a:cubicBezTo>
                    <a:pt x="29" y="229"/>
                    <a:pt x="29" y="229"/>
                    <a:pt x="29" y="229"/>
                  </a:cubicBezTo>
                  <a:cubicBezTo>
                    <a:pt x="32" y="240"/>
                    <a:pt x="36" y="249"/>
                    <a:pt x="41" y="259"/>
                  </a:cubicBezTo>
                  <a:cubicBezTo>
                    <a:pt x="28" y="272"/>
                    <a:pt x="28" y="272"/>
                    <a:pt x="28" y="272"/>
                  </a:cubicBezTo>
                  <a:cubicBezTo>
                    <a:pt x="24" y="276"/>
                    <a:pt x="24" y="283"/>
                    <a:pt x="28" y="287"/>
                  </a:cubicBezTo>
                  <a:cubicBezTo>
                    <a:pt x="79" y="338"/>
                    <a:pt x="79" y="338"/>
                    <a:pt x="79" y="338"/>
                  </a:cubicBezTo>
                  <a:cubicBezTo>
                    <a:pt x="81" y="340"/>
                    <a:pt x="84" y="341"/>
                    <a:pt x="87" y="341"/>
                  </a:cubicBezTo>
                  <a:cubicBezTo>
                    <a:pt x="89" y="341"/>
                    <a:pt x="92" y="340"/>
                    <a:pt x="94" y="338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17" y="330"/>
                    <a:pt x="126" y="334"/>
                    <a:pt x="137" y="337"/>
                  </a:cubicBezTo>
                  <a:cubicBezTo>
                    <a:pt x="137" y="355"/>
                    <a:pt x="137" y="355"/>
                    <a:pt x="137" y="355"/>
                  </a:cubicBezTo>
                  <a:cubicBezTo>
                    <a:pt x="137" y="361"/>
                    <a:pt x="141" y="366"/>
                    <a:pt x="147" y="366"/>
                  </a:cubicBezTo>
                  <a:cubicBezTo>
                    <a:pt x="219" y="366"/>
                    <a:pt x="219" y="366"/>
                    <a:pt x="219" y="366"/>
                  </a:cubicBezTo>
                  <a:cubicBezTo>
                    <a:pt x="225" y="366"/>
                    <a:pt x="229" y="361"/>
                    <a:pt x="229" y="355"/>
                  </a:cubicBezTo>
                  <a:cubicBezTo>
                    <a:pt x="229" y="337"/>
                    <a:pt x="229" y="337"/>
                    <a:pt x="229" y="337"/>
                  </a:cubicBezTo>
                  <a:cubicBezTo>
                    <a:pt x="240" y="334"/>
                    <a:pt x="249" y="330"/>
                    <a:pt x="259" y="324"/>
                  </a:cubicBezTo>
                  <a:cubicBezTo>
                    <a:pt x="272" y="338"/>
                    <a:pt x="272" y="338"/>
                    <a:pt x="272" y="338"/>
                  </a:cubicBezTo>
                  <a:cubicBezTo>
                    <a:pt x="274" y="340"/>
                    <a:pt x="277" y="341"/>
                    <a:pt x="279" y="341"/>
                  </a:cubicBezTo>
                  <a:cubicBezTo>
                    <a:pt x="282" y="341"/>
                    <a:pt x="285" y="340"/>
                    <a:pt x="287" y="338"/>
                  </a:cubicBezTo>
                  <a:cubicBezTo>
                    <a:pt x="338" y="287"/>
                    <a:pt x="338" y="287"/>
                    <a:pt x="338" y="287"/>
                  </a:cubicBezTo>
                  <a:cubicBezTo>
                    <a:pt x="342" y="283"/>
                    <a:pt x="342" y="276"/>
                    <a:pt x="338" y="272"/>
                  </a:cubicBezTo>
                  <a:cubicBezTo>
                    <a:pt x="325" y="259"/>
                    <a:pt x="325" y="259"/>
                    <a:pt x="325" y="259"/>
                  </a:cubicBezTo>
                  <a:cubicBezTo>
                    <a:pt x="330" y="249"/>
                    <a:pt x="334" y="240"/>
                    <a:pt x="337" y="229"/>
                  </a:cubicBezTo>
                  <a:cubicBezTo>
                    <a:pt x="355" y="229"/>
                    <a:pt x="355" y="229"/>
                    <a:pt x="355" y="229"/>
                  </a:cubicBezTo>
                  <a:cubicBezTo>
                    <a:pt x="361" y="229"/>
                    <a:pt x="366" y="225"/>
                    <a:pt x="366" y="219"/>
                  </a:cubicBezTo>
                  <a:cubicBezTo>
                    <a:pt x="366" y="147"/>
                    <a:pt x="366" y="147"/>
                    <a:pt x="366" y="147"/>
                  </a:cubicBezTo>
                  <a:cubicBezTo>
                    <a:pt x="366" y="141"/>
                    <a:pt x="361" y="137"/>
                    <a:pt x="355" y="137"/>
                  </a:cubicBezTo>
                  <a:close/>
                  <a:moveTo>
                    <a:pt x="344" y="208"/>
                  </a:moveTo>
                  <a:cubicBezTo>
                    <a:pt x="329" y="208"/>
                    <a:pt x="329" y="208"/>
                    <a:pt x="329" y="208"/>
                  </a:cubicBezTo>
                  <a:cubicBezTo>
                    <a:pt x="324" y="208"/>
                    <a:pt x="319" y="211"/>
                    <a:pt x="318" y="216"/>
                  </a:cubicBezTo>
                  <a:cubicBezTo>
                    <a:pt x="315" y="230"/>
                    <a:pt x="309" y="243"/>
                    <a:pt x="302" y="255"/>
                  </a:cubicBezTo>
                  <a:cubicBezTo>
                    <a:pt x="299" y="259"/>
                    <a:pt x="300" y="265"/>
                    <a:pt x="304" y="268"/>
                  </a:cubicBezTo>
                  <a:cubicBezTo>
                    <a:pt x="315" y="279"/>
                    <a:pt x="315" y="279"/>
                    <a:pt x="315" y="279"/>
                  </a:cubicBezTo>
                  <a:cubicBezTo>
                    <a:pt x="279" y="315"/>
                    <a:pt x="279" y="315"/>
                    <a:pt x="279" y="315"/>
                  </a:cubicBezTo>
                  <a:cubicBezTo>
                    <a:pt x="268" y="304"/>
                    <a:pt x="268" y="304"/>
                    <a:pt x="268" y="304"/>
                  </a:cubicBezTo>
                  <a:cubicBezTo>
                    <a:pt x="265" y="300"/>
                    <a:pt x="259" y="299"/>
                    <a:pt x="255" y="302"/>
                  </a:cubicBezTo>
                  <a:cubicBezTo>
                    <a:pt x="243" y="309"/>
                    <a:pt x="230" y="315"/>
                    <a:pt x="216" y="318"/>
                  </a:cubicBezTo>
                  <a:cubicBezTo>
                    <a:pt x="211" y="319"/>
                    <a:pt x="208" y="324"/>
                    <a:pt x="208" y="329"/>
                  </a:cubicBezTo>
                  <a:cubicBezTo>
                    <a:pt x="208" y="344"/>
                    <a:pt x="208" y="344"/>
                    <a:pt x="208" y="344"/>
                  </a:cubicBezTo>
                  <a:cubicBezTo>
                    <a:pt x="158" y="344"/>
                    <a:pt x="158" y="344"/>
                    <a:pt x="158" y="344"/>
                  </a:cubicBezTo>
                  <a:cubicBezTo>
                    <a:pt x="158" y="329"/>
                    <a:pt x="158" y="329"/>
                    <a:pt x="158" y="329"/>
                  </a:cubicBezTo>
                  <a:cubicBezTo>
                    <a:pt x="158" y="324"/>
                    <a:pt x="155" y="319"/>
                    <a:pt x="150" y="318"/>
                  </a:cubicBezTo>
                  <a:cubicBezTo>
                    <a:pt x="136" y="315"/>
                    <a:pt x="123" y="309"/>
                    <a:pt x="111" y="302"/>
                  </a:cubicBezTo>
                  <a:cubicBezTo>
                    <a:pt x="107" y="299"/>
                    <a:pt x="101" y="300"/>
                    <a:pt x="98" y="304"/>
                  </a:cubicBezTo>
                  <a:cubicBezTo>
                    <a:pt x="87" y="315"/>
                    <a:pt x="87" y="315"/>
                    <a:pt x="87" y="315"/>
                  </a:cubicBezTo>
                  <a:cubicBezTo>
                    <a:pt x="51" y="279"/>
                    <a:pt x="51" y="279"/>
                    <a:pt x="51" y="279"/>
                  </a:cubicBezTo>
                  <a:cubicBezTo>
                    <a:pt x="62" y="268"/>
                    <a:pt x="62" y="268"/>
                    <a:pt x="62" y="268"/>
                  </a:cubicBezTo>
                  <a:cubicBezTo>
                    <a:pt x="66" y="265"/>
                    <a:pt x="67" y="259"/>
                    <a:pt x="64" y="255"/>
                  </a:cubicBezTo>
                  <a:cubicBezTo>
                    <a:pt x="57" y="243"/>
                    <a:pt x="51" y="230"/>
                    <a:pt x="48" y="216"/>
                  </a:cubicBezTo>
                  <a:cubicBezTo>
                    <a:pt x="47" y="211"/>
                    <a:pt x="42" y="208"/>
                    <a:pt x="37" y="208"/>
                  </a:cubicBezTo>
                  <a:cubicBezTo>
                    <a:pt x="22" y="208"/>
                    <a:pt x="22" y="208"/>
                    <a:pt x="22" y="208"/>
                  </a:cubicBezTo>
                  <a:cubicBezTo>
                    <a:pt x="22" y="158"/>
                    <a:pt x="22" y="158"/>
                    <a:pt x="22" y="158"/>
                  </a:cubicBezTo>
                  <a:cubicBezTo>
                    <a:pt x="37" y="158"/>
                    <a:pt x="37" y="158"/>
                    <a:pt x="37" y="158"/>
                  </a:cubicBezTo>
                  <a:cubicBezTo>
                    <a:pt x="42" y="158"/>
                    <a:pt x="47" y="155"/>
                    <a:pt x="48" y="150"/>
                  </a:cubicBezTo>
                  <a:cubicBezTo>
                    <a:pt x="51" y="136"/>
                    <a:pt x="57" y="123"/>
                    <a:pt x="64" y="111"/>
                  </a:cubicBezTo>
                  <a:cubicBezTo>
                    <a:pt x="67" y="107"/>
                    <a:pt x="66" y="101"/>
                    <a:pt x="62" y="98"/>
                  </a:cubicBezTo>
                  <a:cubicBezTo>
                    <a:pt x="51" y="86"/>
                    <a:pt x="51" y="86"/>
                    <a:pt x="51" y="86"/>
                  </a:cubicBezTo>
                  <a:cubicBezTo>
                    <a:pt x="87" y="51"/>
                    <a:pt x="87" y="51"/>
                    <a:pt x="87" y="51"/>
                  </a:cubicBezTo>
                  <a:cubicBezTo>
                    <a:pt x="98" y="62"/>
                    <a:pt x="98" y="62"/>
                    <a:pt x="98" y="62"/>
                  </a:cubicBezTo>
                  <a:cubicBezTo>
                    <a:pt x="101" y="66"/>
                    <a:pt x="107" y="67"/>
                    <a:pt x="111" y="64"/>
                  </a:cubicBezTo>
                  <a:cubicBezTo>
                    <a:pt x="123" y="57"/>
                    <a:pt x="136" y="51"/>
                    <a:pt x="150" y="48"/>
                  </a:cubicBezTo>
                  <a:cubicBezTo>
                    <a:pt x="155" y="47"/>
                    <a:pt x="158" y="42"/>
                    <a:pt x="158" y="37"/>
                  </a:cubicBezTo>
                  <a:cubicBezTo>
                    <a:pt x="158" y="22"/>
                    <a:pt x="158" y="22"/>
                    <a:pt x="158" y="22"/>
                  </a:cubicBezTo>
                  <a:cubicBezTo>
                    <a:pt x="208" y="22"/>
                    <a:pt x="208" y="22"/>
                    <a:pt x="208" y="22"/>
                  </a:cubicBezTo>
                  <a:cubicBezTo>
                    <a:pt x="208" y="37"/>
                    <a:pt x="208" y="37"/>
                    <a:pt x="208" y="37"/>
                  </a:cubicBezTo>
                  <a:cubicBezTo>
                    <a:pt x="208" y="42"/>
                    <a:pt x="211" y="47"/>
                    <a:pt x="216" y="48"/>
                  </a:cubicBezTo>
                  <a:cubicBezTo>
                    <a:pt x="230" y="51"/>
                    <a:pt x="243" y="57"/>
                    <a:pt x="255" y="64"/>
                  </a:cubicBezTo>
                  <a:cubicBezTo>
                    <a:pt x="259" y="67"/>
                    <a:pt x="265" y="66"/>
                    <a:pt x="268" y="62"/>
                  </a:cubicBezTo>
                  <a:cubicBezTo>
                    <a:pt x="279" y="51"/>
                    <a:pt x="279" y="51"/>
                    <a:pt x="279" y="51"/>
                  </a:cubicBezTo>
                  <a:cubicBezTo>
                    <a:pt x="315" y="86"/>
                    <a:pt x="315" y="86"/>
                    <a:pt x="315" y="86"/>
                  </a:cubicBezTo>
                  <a:cubicBezTo>
                    <a:pt x="304" y="98"/>
                    <a:pt x="304" y="98"/>
                    <a:pt x="304" y="98"/>
                  </a:cubicBezTo>
                  <a:cubicBezTo>
                    <a:pt x="300" y="101"/>
                    <a:pt x="299" y="107"/>
                    <a:pt x="302" y="111"/>
                  </a:cubicBezTo>
                  <a:cubicBezTo>
                    <a:pt x="309" y="123"/>
                    <a:pt x="315" y="136"/>
                    <a:pt x="318" y="150"/>
                  </a:cubicBezTo>
                  <a:cubicBezTo>
                    <a:pt x="319" y="155"/>
                    <a:pt x="324" y="158"/>
                    <a:pt x="329" y="158"/>
                  </a:cubicBezTo>
                  <a:cubicBezTo>
                    <a:pt x="344" y="158"/>
                    <a:pt x="344" y="158"/>
                    <a:pt x="344" y="158"/>
                  </a:cubicBezTo>
                  <a:lnTo>
                    <a:pt x="344" y="208"/>
                  </a:lnTo>
                  <a:close/>
                  <a:moveTo>
                    <a:pt x="344" y="208"/>
                  </a:moveTo>
                  <a:cubicBezTo>
                    <a:pt x="344" y="208"/>
                    <a:pt x="344" y="208"/>
                    <a:pt x="344" y="208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6" name="Google Shape;1176;p34"/>
            <p:cNvSpPr/>
            <p:nvPr/>
          </p:nvSpPr>
          <p:spPr>
            <a:xfrm>
              <a:off x="9505950" y="4383088"/>
              <a:ext cx="274638" cy="358775"/>
            </a:xfrm>
            <a:custGeom>
              <a:rect b="b" l="l" r="r" t="t"/>
              <a:pathLst>
                <a:path extrusionOk="0" h="214" w="164">
                  <a:moveTo>
                    <a:pt x="1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203"/>
                    <a:pt x="0" y="203"/>
                    <a:pt x="0" y="203"/>
                  </a:cubicBezTo>
                  <a:cubicBezTo>
                    <a:pt x="0" y="209"/>
                    <a:pt x="5" y="214"/>
                    <a:pt x="11" y="214"/>
                  </a:cubicBezTo>
                  <a:cubicBezTo>
                    <a:pt x="153" y="214"/>
                    <a:pt x="153" y="214"/>
                    <a:pt x="153" y="214"/>
                  </a:cubicBezTo>
                  <a:cubicBezTo>
                    <a:pt x="159" y="214"/>
                    <a:pt x="164" y="209"/>
                    <a:pt x="164" y="203"/>
                  </a:cubicBezTo>
                  <a:cubicBezTo>
                    <a:pt x="164" y="53"/>
                    <a:pt x="164" y="53"/>
                    <a:pt x="164" y="53"/>
                  </a:cubicBezTo>
                  <a:cubicBezTo>
                    <a:pt x="164" y="24"/>
                    <a:pt x="140" y="0"/>
                    <a:pt x="111" y="0"/>
                  </a:cubicBezTo>
                  <a:close/>
                  <a:moveTo>
                    <a:pt x="121" y="23"/>
                  </a:moveTo>
                  <a:cubicBezTo>
                    <a:pt x="130" y="26"/>
                    <a:pt x="138" y="34"/>
                    <a:pt x="141" y="43"/>
                  </a:cubicBezTo>
                  <a:cubicBezTo>
                    <a:pt x="121" y="43"/>
                    <a:pt x="121" y="43"/>
                    <a:pt x="121" y="43"/>
                  </a:cubicBezTo>
                  <a:lnTo>
                    <a:pt x="121" y="23"/>
                  </a:lnTo>
                  <a:close/>
                  <a:moveTo>
                    <a:pt x="143" y="193"/>
                  </a:moveTo>
                  <a:cubicBezTo>
                    <a:pt x="21" y="193"/>
                    <a:pt x="21" y="193"/>
                    <a:pt x="21" y="193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100" y="21"/>
                    <a:pt x="100" y="21"/>
                    <a:pt x="100" y="21"/>
                  </a:cubicBezTo>
                  <a:cubicBezTo>
                    <a:pt x="100" y="53"/>
                    <a:pt x="100" y="53"/>
                    <a:pt x="100" y="53"/>
                  </a:cubicBezTo>
                  <a:cubicBezTo>
                    <a:pt x="100" y="59"/>
                    <a:pt x="105" y="64"/>
                    <a:pt x="111" y="64"/>
                  </a:cubicBezTo>
                  <a:cubicBezTo>
                    <a:pt x="143" y="64"/>
                    <a:pt x="143" y="64"/>
                    <a:pt x="143" y="64"/>
                  </a:cubicBezTo>
                  <a:lnTo>
                    <a:pt x="143" y="193"/>
                  </a:lnTo>
                  <a:close/>
                  <a:moveTo>
                    <a:pt x="143" y="193"/>
                  </a:moveTo>
                  <a:cubicBezTo>
                    <a:pt x="143" y="193"/>
                    <a:pt x="143" y="193"/>
                    <a:pt x="143" y="193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7" name="Google Shape;1177;p34"/>
            <p:cNvSpPr/>
            <p:nvPr/>
          </p:nvSpPr>
          <p:spPr>
            <a:xfrm>
              <a:off x="9577388" y="4491038"/>
              <a:ext cx="84138" cy="36513"/>
            </a:xfrm>
            <a:custGeom>
              <a:rect b="b" l="l" r="r" t="t"/>
              <a:pathLst>
                <a:path extrusionOk="0" h="22" w="50">
                  <a:moveTo>
                    <a:pt x="10" y="22"/>
                  </a:moveTo>
                  <a:cubicBezTo>
                    <a:pt x="39" y="22"/>
                    <a:pt x="39" y="22"/>
                    <a:pt x="39" y="22"/>
                  </a:cubicBezTo>
                  <a:cubicBezTo>
                    <a:pt x="45" y="22"/>
                    <a:pt x="50" y="17"/>
                    <a:pt x="50" y="11"/>
                  </a:cubicBezTo>
                  <a:cubicBezTo>
                    <a:pt x="50" y="5"/>
                    <a:pt x="45" y="0"/>
                    <a:pt x="39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17"/>
                    <a:pt x="4" y="22"/>
                    <a:pt x="10" y="22"/>
                  </a:cubicBezTo>
                  <a:close/>
                  <a:moveTo>
                    <a:pt x="10" y="22"/>
                  </a:moveTo>
                  <a:cubicBezTo>
                    <a:pt x="10" y="22"/>
                    <a:pt x="10" y="22"/>
                    <a:pt x="10" y="22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8" name="Google Shape;1178;p34"/>
            <p:cNvSpPr/>
            <p:nvPr/>
          </p:nvSpPr>
          <p:spPr>
            <a:xfrm>
              <a:off x="9577388" y="4562475"/>
              <a:ext cx="130175" cy="34925"/>
            </a:xfrm>
            <a:custGeom>
              <a:rect b="b" l="l" r="r" t="t"/>
              <a:pathLst>
                <a:path extrusionOk="0" h="21" w="78">
                  <a:moveTo>
                    <a:pt x="10" y="0"/>
                  </a:moveTo>
                  <a:cubicBezTo>
                    <a:pt x="4" y="0"/>
                    <a:pt x="0" y="5"/>
                    <a:pt x="0" y="11"/>
                  </a:cubicBezTo>
                  <a:cubicBezTo>
                    <a:pt x="0" y="17"/>
                    <a:pt x="4" y="21"/>
                    <a:pt x="10" y="21"/>
                  </a:cubicBezTo>
                  <a:cubicBezTo>
                    <a:pt x="68" y="21"/>
                    <a:pt x="68" y="21"/>
                    <a:pt x="68" y="21"/>
                  </a:cubicBezTo>
                  <a:cubicBezTo>
                    <a:pt x="73" y="21"/>
                    <a:pt x="78" y="17"/>
                    <a:pt x="78" y="11"/>
                  </a:cubicBezTo>
                  <a:cubicBezTo>
                    <a:pt x="78" y="5"/>
                    <a:pt x="73" y="0"/>
                    <a:pt x="68" y="0"/>
                  </a:cubicBezTo>
                  <a:lnTo>
                    <a:pt x="10" y="0"/>
                  </a:lnTo>
                  <a:close/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9" name="Google Shape;1179;p34"/>
            <p:cNvSpPr/>
            <p:nvPr/>
          </p:nvSpPr>
          <p:spPr>
            <a:xfrm>
              <a:off x="9577388" y="4633913"/>
              <a:ext cx="130175" cy="36513"/>
            </a:xfrm>
            <a:custGeom>
              <a:rect b="b" l="l" r="r" t="t"/>
              <a:pathLst>
                <a:path extrusionOk="0" h="21" w="78">
                  <a:moveTo>
                    <a:pt x="68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16"/>
                    <a:pt x="4" y="21"/>
                    <a:pt x="10" y="21"/>
                  </a:cubicBezTo>
                  <a:cubicBezTo>
                    <a:pt x="68" y="21"/>
                    <a:pt x="68" y="21"/>
                    <a:pt x="68" y="21"/>
                  </a:cubicBezTo>
                  <a:cubicBezTo>
                    <a:pt x="73" y="21"/>
                    <a:pt x="78" y="16"/>
                    <a:pt x="78" y="11"/>
                  </a:cubicBezTo>
                  <a:cubicBezTo>
                    <a:pt x="78" y="5"/>
                    <a:pt x="73" y="0"/>
                    <a:pt x="68" y="0"/>
                  </a:cubicBezTo>
                  <a:close/>
                  <a:moveTo>
                    <a:pt x="68" y="0"/>
                  </a:moveTo>
                  <a:cubicBezTo>
                    <a:pt x="68" y="0"/>
                    <a:pt x="68" y="0"/>
                    <a:pt x="68" y="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0" name="Google Shape;1180;p34"/>
          <p:cNvGrpSpPr/>
          <p:nvPr/>
        </p:nvGrpSpPr>
        <p:grpSpPr>
          <a:xfrm>
            <a:off x="1689827" y="2648498"/>
            <a:ext cx="432450" cy="434703"/>
            <a:chOff x="1822450" y="3243263"/>
            <a:chExt cx="609600" cy="612775"/>
          </a:xfrm>
        </p:grpSpPr>
        <p:sp>
          <p:nvSpPr>
            <p:cNvPr id="1181" name="Google Shape;1181;p34"/>
            <p:cNvSpPr/>
            <p:nvPr/>
          </p:nvSpPr>
          <p:spPr>
            <a:xfrm>
              <a:off x="1822450" y="3605213"/>
              <a:ext cx="609600" cy="250825"/>
            </a:xfrm>
            <a:custGeom>
              <a:rect b="b" l="l" r="r" t="t"/>
              <a:pathLst>
                <a:path extrusionOk="0" h="150" w="364">
                  <a:moveTo>
                    <a:pt x="327" y="79"/>
                  </a:moveTo>
                  <a:cubicBezTo>
                    <a:pt x="332" y="72"/>
                    <a:pt x="336" y="63"/>
                    <a:pt x="336" y="54"/>
                  </a:cubicBezTo>
                  <a:cubicBezTo>
                    <a:pt x="336" y="39"/>
                    <a:pt x="336" y="39"/>
                    <a:pt x="336" y="39"/>
                  </a:cubicBezTo>
                  <a:cubicBezTo>
                    <a:pt x="336" y="18"/>
                    <a:pt x="318" y="0"/>
                    <a:pt x="296" y="0"/>
                  </a:cubicBezTo>
                  <a:cubicBezTo>
                    <a:pt x="275" y="0"/>
                    <a:pt x="257" y="18"/>
                    <a:pt x="257" y="39"/>
                  </a:cubicBezTo>
                  <a:cubicBezTo>
                    <a:pt x="257" y="54"/>
                    <a:pt x="257" y="54"/>
                    <a:pt x="257" y="54"/>
                  </a:cubicBezTo>
                  <a:cubicBezTo>
                    <a:pt x="257" y="63"/>
                    <a:pt x="260" y="72"/>
                    <a:pt x="266" y="79"/>
                  </a:cubicBezTo>
                  <a:cubicBezTo>
                    <a:pt x="255" y="84"/>
                    <a:pt x="246" y="92"/>
                    <a:pt x="239" y="103"/>
                  </a:cubicBezTo>
                  <a:cubicBezTo>
                    <a:pt x="233" y="92"/>
                    <a:pt x="223" y="84"/>
                    <a:pt x="212" y="79"/>
                  </a:cubicBezTo>
                  <a:cubicBezTo>
                    <a:pt x="218" y="72"/>
                    <a:pt x="221" y="63"/>
                    <a:pt x="221" y="54"/>
                  </a:cubicBezTo>
                  <a:cubicBezTo>
                    <a:pt x="221" y="39"/>
                    <a:pt x="221" y="39"/>
                    <a:pt x="221" y="39"/>
                  </a:cubicBezTo>
                  <a:cubicBezTo>
                    <a:pt x="221" y="18"/>
                    <a:pt x="204" y="0"/>
                    <a:pt x="182" y="0"/>
                  </a:cubicBezTo>
                  <a:cubicBezTo>
                    <a:pt x="160" y="0"/>
                    <a:pt x="143" y="18"/>
                    <a:pt x="143" y="39"/>
                  </a:cubicBezTo>
                  <a:cubicBezTo>
                    <a:pt x="143" y="54"/>
                    <a:pt x="143" y="54"/>
                    <a:pt x="143" y="54"/>
                  </a:cubicBezTo>
                  <a:cubicBezTo>
                    <a:pt x="143" y="63"/>
                    <a:pt x="146" y="72"/>
                    <a:pt x="152" y="79"/>
                  </a:cubicBezTo>
                  <a:cubicBezTo>
                    <a:pt x="141" y="84"/>
                    <a:pt x="132" y="92"/>
                    <a:pt x="125" y="103"/>
                  </a:cubicBezTo>
                  <a:cubicBezTo>
                    <a:pt x="118" y="92"/>
                    <a:pt x="109" y="84"/>
                    <a:pt x="98" y="79"/>
                  </a:cubicBezTo>
                  <a:cubicBezTo>
                    <a:pt x="104" y="72"/>
                    <a:pt x="107" y="63"/>
                    <a:pt x="107" y="54"/>
                  </a:cubicBezTo>
                  <a:cubicBezTo>
                    <a:pt x="107" y="39"/>
                    <a:pt x="107" y="39"/>
                    <a:pt x="107" y="39"/>
                  </a:cubicBezTo>
                  <a:cubicBezTo>
                    <a:pt x="107" y="18"/>
                    <a:pt x="89" y="0"/>
                    <a:pt x="68" y="0"/>
                  </a:cubicBezTo>
                  <a:cubicBezTo>
                    <a:pt x="46" y="0"/>
                    <a:pt x="29" y="18"/>
                    <a:pt x="29" y="39"/>
                  </a:cubicBezTo>
                  <a:cubicBezTo>
                    <a:pt x="29" y="54"/>
                    <a:pt x="29" y="54"/>
                    <a:pt x="29" y="54"/>
                  </a:cubicBezTo>
                  <a:cubicBezTo>
                    <a:pt x="29" y="63"/>
                    <a:pt x="32" y="72"/>
                    <a:pt x="38" y="79"/>
                  </a:cubicBezTo>
                  <a:cubicBezTo>
                    <a:pt x="15" y="90"/>
                    <a:pt x="0" y="113"/>
                    <a:pt x="0" y="139"/>
                  </a:cubicBezTo>
                  <a:cubicBezTo>
                    <a:pt x="0" y="145"/>
                    <a:pt x="5" y="150"/>
                    <a:pt x="11" y="150"/>
                  </a:cubicBezTo>
                  <a:cubicBezTo>
                    <a:pt x="354" y="150"/>
                    <a:pt x="354" y="150"/>
                    <a:pt x="354" y="150"/>
                  </a:cubicBezTo>
                  <a:cubicBezTo>
                    <a:pt x="359" y="150"/>
                    <a:pt x="364" y="145"/>
                    <a:pt x="364" y="139"/>
                  </a:cubicBezTo>
                  <a:cubicBezTo>
                    <a:pt x="364" y="113"/>
                    <a:pt x="349" y="90"/>
                    <a:pt x="327" y="79"/>
                  </a:cubicBezTo>
                  <a:close/>
                  <a:moveTo>
                    <a:pt x="50" y="39"/>
                  </a:moveTo>
                  <a:cubicBezTo>
                    <a:pt x="50" y="29"/>
                    <a:pt x="58" y="21"/>
                    <a:pt x="68" y="21"/>
                  </a:cubicBezTo>
                  <a:cubicBezTo>
                    <a:pt x="78" y="21"/>
                    <a:pt x="86" y="29"/>
                    <a:pt x="86" y="39"/>
                  </a:cubicBezTo>
                  <a:cubicBezTo>
                    <a:pt x="86" y="54"/>
                    <a:pt x="86" y="54"/>
                    <a:pt x="86" y="54"/>
                  </a:cubicBezTo>
                  <a:cubicBezTo>
                    <a:pt x="86" y="63"/>
                    <a:pt x="78" y="71"/>
                    <a:pt x="68" y="71"/>
                  </a:cubicBezTo>
                  <a:cubicBezTo>
                    <a:pt x="58" y="71"/>
                    <a:pt x="50" y="63"/>
                    <a:pt x="50" y="54"/>
                  </a:cubicBezTo>
                  <a:lnTo>
                    <a:pt x="50" y="39"/>
                  </a:lnTo>
                  <a:close/>
                  <a:moveTo>
                    <a:pt x="23" y="129"/>
                  </a:moveTo>
                  <a:cubicBezTo>
                    <a:pt x="27" y="108"/>
                    <a:pt x="46" y="93"/>
                    <a:pt x="68" y="93"/>
                  </a:cubicBezTo>
                  <a:cubicBezTo>
                    <a:pt x="90" y="93"/>
                    <a:pt x="108" y="108"/>
                    <a:pt x="113" y="129"/>
                  </a:cubicBezTo>
                  <a:lnTo>
                    <a:pt x="23" y="129"/>
                  </a:lnTo>
                  <a:close/>
                  <a:moveTo>
                    <a:pt x="164" y="39"/>
                  </a:moveTo>
                  <a:cubicBezTo>
                    <a:pt x="164" y="29"/>
                    <a:pt x="172" y="21"/>
                    <a:pt x="182" y="21"/>
                  </a:cubicBezTo>
                  <a:cubicBezTo>
                    <a:pt x="192" y="21"/>
                    <a:pt x="200" y="29"/>
                    <a:pt x="200" y="39"/>
                  </a:cubicBezTo>
                  <a:cubicBezTo>
                    <a:pt x="200" y="54"/>
                    <a:pt x="200" y="54"/>
                    <a:pt x="200" y="54"/>
                  </a:cubicBezTo>
                  <a:cubicBezTo>
                    <a:pt x="200" y="63"/>
                    <a:pt x="192" y="71"/>
                    <a:pt x="182" y="71"/>
                  </a:cubicBezTo>
                  <a:cubicBezTo>
                    <a:pt x="172" y="71"/>
                    <a:pt x="164" y="63"/>
                    <a:pt x="164" y="54"/>
                  </a:cubicBezTo>
                  <a:lnTo>
                    <a:pt x="164" y="39"/>
                  </a:lnTo>
                  <a:close/>
                  <a:moveTo>
                    <a:pt x="137" y="129"/>
                  </a:moveTo>
                  <a:cubicBezTo>
                    <a:pt x="142" y="108"/>
                    <a:pt x="160" y="93"/>
                    <a:pt x="182" y="93"/>
                  </a:cubicBezTo>
                  <a:cubicBezTo>
                    <a:pt x="204" y="93"/>
                    <a:pt x="222" y="108"/>
                    <a:pt x="227" y="129"/>
                  </a:cubicBezTo>
                  <a:lnTo>
                    <a:pt x="137" y="129"/>
                  </a:lnTo>
                  <a:close/>
                  <a:moveTo>
                    <a:pt x="279" y="39"/>
                  </a:moveTo>
                  <a:cubicBezTo>
                    <a:pt x="279" y="29"/>
                    <a:pt x="287" y="21"/>
                    <a:pt x="296" y="21"/>
                  </a:cubicBezTo>
                  <a:cubicBezTo>
                    <a:pt x="306" y="21"/>
                    <a:pt x="314" y="29"/>
                    <a:pt x="314" y="39"/>
                  </a:cubicBezTo>
                  <a:cubicBezTo>
                    <a:pt x="314" y="54"/>
                    <a:pt x="314" y="54"/>
                    <a:pt x="314" y="54"/>
                  </a:cubicBezTo>
                  <a:cubicBezTo>
                    <a:pt x="314" y="63"/>
                    <a:pt x="306" y="71"/>
                    <a:pt x="296" y="71"/>
                  </a:cubicBezTo>
                  <a:cubicBezTo>
                    <a:pt x="287" y="71"/>
                    <a:pt x="279" y="63"/>
                    <a:pt x="279" y="54"/>
                  </a:cubicBezTo>
                  <a:lnTo>
                    <a:pt x="279" y="39"/>
                  </a:lnTo>
                  <a:close/>
                  <a:moveTo>
                    <a:pt x="251" y="129"/>
                  </a:moveTo>
                  <a:cubicBezTo>
                    <a:pt x="256" y="108"/>
                    <a:pt x="274" y="93"/>
                    <a:pt x="296" y="93"/>
                  </a:cubicBezTo>
                  <a:cubicBezTo>
                    <a:pt x="318" y="93"/>
                    <a:pt x="337" y="108"/>
                    <a:pt x="342" y="129"/>
                  </a:cubicBezTo>
                  <a:lnTo>
                    <a:pt x="251" y="129"/>
                  </a:lnTo>
                  <a:close/>
                  <a:moveTo>
                    <a:pt x="251" y="129"/>
                  </a:moveTo>
                  <a:cubicBezTo>
                    <a:pt x="251" y="129"/>
                    <a:pt x="251" y="129"/>
                    <a:pt x="251" y="129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" name="Google Shape;1182;p34"/>
            <p:cNvSpPr/>
            <p:nvPr/>
          </p:nvSpPr>
          <p:spPr>
            <a:xfrm>
              <a:off x="1963738" y="3243263"/>
              <a:ext cx="325438" cy="323850"/>
            </a:xfrm>
            <a:custGeom>
              <a:rect b="b" l="l" r="r" t="t"/>
              <a:pathLst>
                <a:path extrusionOk="0" h="193" w="194">
                  <a:moveTo>
                    <a:pt x="3" y="126"/>
                  </a:moveTo>
                  <a:cubicBezTo>
                    <a:pt x="24" y="163"/>
                    <a:pt x="24" y="163"/>
                    <a:pt x="24" y="163"/>
                  </a:cubicBezTo>
                  <a:cubicBezTo>
                    <a:pt x="27" y="169"/>
                    <a:pt x="34" y="170"/>
                    <a:pt x="39" y="167"/>
                  </a:cubicBezTo>
                  <a:cubicBezTo>
                    <a:pt x="48" y="162"/>
                    <a:pt x="48" y="162"/>
                    <a:pt x="48" y="162"/>
                  </a:cubicBezTo>
                  <a:cubicBezTo>
                    <a:pt x="53" y="166"/>
                    <a:pt x="59" y="170"/>
                    <a:pt x="65" y="172"/>
                  </a:cubicBezTo>
                  <a:cubicBezTo>
                    <a:pt x="65" y="182"/>
                    <a:pt x="65" y="182"/>
                    <a:pt x="65" y="182"/>
                  </a:cubicBezTo>
                  <a:cubicBezTo>
                    <a:pt x="65" y="188"/>
                    <a:pt x="70" y="193"/>
                    <a:pt x="76" y="193"/>
                  </a:cubicBezTo>
                  <a:cubicBezTo>
                    <a:pt x="119" y="193"/>
                    <a:pt x="119" y="193"/>
                    <a:pt x="119" y="193"/>
                  </a:cubicBezTo>
                  <a:cubicBezTo>
                    <a:pt x="124" y="193"/>
                    <a:pt x="129" y="188"/>
                    <a:pt x="129" y="182"/>
                  </a:cubicBezTo>
                  <a:cubicBezTo>
                    <a:pt x="129" y="172"/>
                    <a:pt x="129" y="172"/>
                    <a:pt x="129" y="172"/>
                  </a:cubicBezTo>
                  <a:cubicBezTo>
                    <a:pt x="135" y="170"/>
                    <a:pt x="141" y="166"/>
                    <a:pt x="146" y="162"/>
                  </a:cubicBezTo>
                  <a:cubicBezTo>
                    <a:pt x="155" y="167"/>
                    <a:pt x="155" y="167"/>
                    <a:pt x="155" y="167"/>
                  </a:cubicBezTo>
                  <a:cubicBezTo>
                    <a:pt x="160" y="170"/>
                    <a:pt x="167" y="169"/>
                    <a:pt x="170" y="163"/>
                  </a:cubicBezTo>
                  <a:cubicBezTo>
                    <a:pt x="191" y="126"/>
                    <a:pt x="191" y="126"/>
                    <a:pt x="191" y="126"/>
                  </a:cubicBezTo>
                  <a:cubicBezTo>
                    <a:pt x="194" y="121"/>
                    <a:pt x="193" y="115"/>
                    <a:pt x="187" y="112"/>
                  </a:cubicBezTo>
                  <a:cubicBezTo>
                    <a:pt x="179" y="107"/>
                    <a:pt x="179" y="107"/>
                    <a:pt x="179" y="107"/>
                  </a:cubicBezTo>
                  <a:cubicBezTo>
                    <a:pt x="179" y="103"/>
                    <a:pt x="179" y="100"/>
                    <a:pt x="179" y="97"/>
                  </a:cubicBezTo>
                  <a:cubicBezTo>
                    <a:pt x="179" y="93"/>
                    <a:pt x="179" y="90"/>
                    <a:pt x="179" y="87"/>
                  </a:cubicBezTo>
                  <a:cubicBezTo>
                    <a:pt x="187" y="82"/>
                    <a:pt x="187" y="82"/>
                    <a:pt x="187" y="82"/>
                  </a:cubicBezTo>
                  <a:cubicBezTo>
                    <a:pt x="193" y="79"/>
                    <a:pt x="194" y="72"/>
                    <a:pt x="191" y="67"/>
                  </a:cubicBezTo>
                  <a:cubicBezTo>
                    <a:pt x="170" y="30"/>
                    <a:pt x="170" y="30"/>
                    <a:pt x="170" y="30"/>
                  </a:cubicBezTo>
                  <a:cubicBezTo>
                    <a:pt x="167" y="25"/>
                    <a:pt x="160" y="23"/>
                    <a:pt x="155" y="26"/>
                  </a:cubicBezTo>
                  <a:cubicBezTo>
                    <a:pt x="146" y="31"/>
                    <a:pt x="146" y="31"/>
                    <a:pt x="146" y="31"/>
                  </a:cubicBezTo>
                  <a:cubicBezTo>
                    <a:pt x="141" y="27"/>
                    <a:pt x="135" y="24"/>
                    <a:pt x="129" y="21"/>
                  </a:cubicBezTo>
                  <a:cubicBezTo>
                    <a:pt x="129" y="11"/>
                    <a:pt x="129" y="11"/>
                    <a:pt x="129" y="11"/>
                  </a:cubicBezTo>
                  <a:cubicBezTo>
                    <a:pt x="129" y="5"/>
                    <a:pt x="124" y="0"/>
                    <a:pt x="119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0" y="0"/>
                    <a:pt x="65" y="5"/>
                    <a:pt x="65" y="11"/>
                  </a:cubicBezTo>
                  <a:cubicBezTo>
                    <a:pt x="65" y="21"/>
                    <a:pt x="65" y="21"/>
                    <a:pt x="65" y="21"/>
                  </a:cubicBezTo>
                  <a:cubicBezTo>
                    <a:pt x="59" y="24"/>
                    <a:pt x="53" y="27"/>
                    <a:pt x="48" y="31"/>
                  </a:cubicBezTo>
                  <a:cubicBezTo>
                    <a:pt x="39" y="26"/>
                    <a:pt x="39" y="26"/>
                    <a:pt x="39" y="26"/>
                  </a:cubicBezTo>
                  <a:cubicBezTo>
                    <a:pt x="34" y="23"/>
                    <a:pt x="27" y="25"/>
                    <a:pt x="24" y="30"/>
                  </a:cubicBezTo>
                  <a:cubicBezTo>
                    <a:pt x="3" y="67"/>
                    <a:pt x="3" y="67"/>
                    <a:pt x="3" y="67"/>
                  </a:cubicBezTo>
                  <a:cubicBezTo>
                    <a:pt x="0" y="72"/>
                    <a:pt x="2" y="79"/>
                    <a:pt x="7" y="82"/>
                  </a:cubicBezTo>
                  <a:cubicBezTo>
                    <a:pt x="16" y="87"/>
                    <a:pt x="16" y="87"/>
                    <a:pt x="16" y="87"/>
                  </a:cubicBezTo>
                  <a:cubicBezTo>
                    <a:pt x="15" y="90"/>
                    <a:pt x="15" y="93"/>
                    <a:pt x="15" y="97"/>
                  </a:cubicBezTo>
                  <a:cubicBezTo>
                    <a:pt x="15" y="100"/>
                    <a:pt x="15" y="103"/>
                    <a:pt x="16" y="107"/>
                  </a:cubicBezTo>
                  <a:cubicBezTo>
                    <a:pt x="7" y="112"/>
                    <a:pt x="7" y="112"/>
                    <a:pt x="7" y="112"/>
                  </a:cubicBezTo>
                  <a:cubicBezTo>
                    <a:pt x="2" y="115"/>
                    <a:pt x="0" y="121"/>
                    <a:pt x="3" y="126"/>
                  </a:cubicBezTo>
                  <a:close/>
                  <a:moveTo>
                    <a:pt x="38" y="110"/>
                  </a:moveTo>
                  <a:cubicBezTo>
                    <a:pt x="37" y="105"/>
                    <a:pt x="36" y="101"/>
                    <a:pt x="36" y="97"/>
                  </a:cubicBezTo>
                  <a:cubicBezTo>
                    <a:pt x="36" y="92"/>
                    <a:pt x="37" y="88"/>
                    <a:pt x="38" y="84"/>
                  </a:cubicBezTo>
                  <a:cubicBezTo>
                    <a:pt x="39" y="79"/>
                    <a:pt x="37" y="74"/>
                    <a:pt x="33" y="72"/>
                  </a:cubicBezTo>
                  <a:cubicBezTo>
                    <a:pt x="27" y="68"/>
                    <a:pt x="27" y="68"/>
                    <a:pt x="27" y="68"/>
                  </a:cubicBezTo>
                  <a:cubicBezTo>
                    <a:pt x="37" y="50"/>
                    <a:pt x="37" y="50"/>
                    <a:pt x="37" y="50"/>
                  </a:cubicBezTo>
                  <a:cubicBezTo>
                    <a:pt x="44" y="53"/>
                    <a:pt x="44" y="53"/>
                    <a:pt x="44" y="53"/>
                  </a:cubicBezTo>
                  <a:cubicBezTo>
                    <a:pt x="48" y="56"/>
                    <a:pt x="53" y="55"/>
                    <a:pt x="56" y="52"/>
                  </a:cubicBezTo>
                  <a:cubicBezTo>
                    <a:pt x="63" y="46"/>
                    <a:pt x="70" y="41"/>
                    <a:pt x="79" y="39"/>
                  </a:cubicBezTo>
                  <a:cubicBezTo>
                    <a:pt x="83" y="37"/>
                    <a:pt x="86" y="33"/>
                    <a:pt x="86" y="29"/>
                  </a:cubicBezTo>
                  <a:cubicBezTo>
                    <a:pt x="86" y="22"/>
                    <a:pt x="86" y="22"/>
                    <a:pt x="86" y="22"/>
                  </a:cubicBezTo>
                  <a:cubicBezTo>
                    <a:pt x="108" y="22"/>
                    <a:pt x="108" y="22"/>
                    <a:pt x="108" y="22"/>
                  </a:cubicBezTo>
                  <a:cubicBezTo>
                    <a:pt x="108" y="29"/>
                    <a:pt x="108" y="29"/>
                    <a:pt x="108" y="29"/>
                  </a:cubicBezTo>
                  <a:cubicBezTo>
                    <a:pt x="108" y="33"/>
                    <a:pt x="111" y="37"/>
                    <a:pt x="115" y="39"/>
                  </a:cubicBezTo>
                  <a:cubicBezTo>
                    <a:pt x="124" y="41"/>
                    <a:pt x="131" y="46"/>
                    <a:pt x="138" y="52"/>
                  </a:cubicBezTo>
                  <a:cubicBezTo>
                    <a:pt x="142" y="55"/>
                    <a:pt x="147" y="56"/>
                    <a:pt x="151" y="53"/>
                  </a:cubicBezTo>
                  <a:cubicBezTo>
                    <a:pt x="157" y="50"/>
                    <a:pt x="157" y="50"/>
                    <a:pt x="157" y="50"/>
                  </a:cubicBezTo>
                  <a:cubicBezTo>
                    <a:pt x="167" y="68"/>
                    <a:pt x="167" y="68"/>
                    <a:pt x="167" y="68"/>
                  </a:cubicBezTo>
                  <a:cubicBezTo>
                    <a:pt x="161" y="72"/>
                    <a:pt x="161" y="72"/>
                    <a:pt x="161" y="72"/>
                  </a:cubicBezTo>
                  <a:cubicBezTo>
                    <a:pt x="157" y="74"/>
                    <a:pt x="155" y="79"/>
                    <a:pt x="156" y="84"/>
                  </a:cubicBezTo>
                  <a:cubicBezTo>
                    <a:pt x="157" y="88"/>
                    <a:pt x="158" y="92"/>
                    <a:pt x="158" y="97"/>
                  </a:cubicBezTo>
                  <a:cubicBezTo>
                    <a:pt x="158" y="101"/>
                    <a:pt x="157" y="105"/>
                    <a:pt x="156" y="110"/>
                  </a:cubicBezTo>
                  <a:cubicBezTo>
                    <a:pt x="155" y="114"/>
                    <a:pt x="157" y="119"/>
                    <a:pt x="161" y="121"/>
                  </a:cubicBezTo>
                  <a:cubicBezTo>
                    <a:pt x="167" y="125"/>
                    <a:pt x="167" y="125"/>
                    <a:pt x="167" y="125"/>
                  </a:cubicBezTo>
                  <a:cubicBezTo>
                    <a:pt x="157" y="143"/>
                    <a:pt x="157" y="143"/>
                    <a:pt x="157" y="143"/>
                  </a:cubicBezTo>
                  <a:cubicBezTo>
                    <a:pt x="151" y="140"/>
                    <a:pt x="151" y="140"/>
                    <a:pt x="151" y="140"/>
                  </a:cubicBezTo>
                  <a:cubicBezTo>
                    <a:pt x="147" y="138"/>
                    <a:pt x="142" y="138"/>
                    <a:pt x="138" y="141"/>
                  </a:cubicBezTo>
                  <a:cubicBezTo>
                    <a:pt x="131" y="148"/>
                    <a:pt x="124" y="152"/>
                    <a:pt x="115" y="155"/>
                  </a:cubicBezTo>
                  <a:cubicBezTo>
                    <a:pt x="111" y="156"/>
                    <a:pt x="108" y="160"/>
                    <a:pt x="108" y="165"/>
                  </a:cubicBezTo>
                  <a:cubicBezTo>
                    <a:pt x="108" y="172"/>
                    <a:pt x="108" y="172"/>
                    <a:pt x="108" y="172"/>
                  </a:cubicBezTo>
                  <a:cubicBezTo>
                    <a:pt x="86" y="172"/>
                    <a:pt x="86" y="172"/>
                    <a:pt x="86" y="172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0"/>
                    <a:pt x="83" y="156"/>
                    <a:pt x="79" y="155"/>
                  </a:cubicBezTo>
                  <a:cubicBezTo>
                    <a:pt x="70" y="152"/>
                    <a:pt x="63" y="148"/>
                    <a:pt x="56" y="141"/>
                  </a:cubicBezTo>
                  <a:cubicBezTo>
                    <a:pt x="53" y="138"/>
                    <a:pt x="48" y="138"/>
                    <a:pt x="44" y="140"/>
                  </a:cubicBezTo>
                  <a:cubicBezTo>
                    <a:pt x="37" y="143"/>
                    <a:pt x="37" y="143"/>
                    <a:pt x="37" y="143"/>
                  </a:cubicBezTo>
                  <a:cubicBezTo>
                    <a:pt x="27" y="125"/>
                    <a:pt x="27" y="125"/>
                    <a:pt x="27" y="125"/>
                  </a:cubicBezTo>
                  <a:cubicBezTo>
                    <a:pt x="33" y="121"/>
                    <a:pt x="33" y="121"/>
                    <a:pt x="33" y="121"/>
                  </a:cubicBezTo>
                  <a:cubicBezTo>
                    <a:pt x="37" y="119"/>
                    <a:pt x="39" y="114"/>
                    <a:pt x="38" y="110"/>
                  </a:cubicBezTo>
                  <a:close/>
                  <a:moveTo>
                    <a:pt x="38" y="110"/>
                  </a:moveTo>
                  <a:cubicBezTo>
                    <a:pt x="38" y="110"/>
                    <a:pt x="38" y="110"/>
                    <a:pt x="38" y="11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3" name="Google Shape;1183;p34"/>
            <p:cNvSpPr/>
            <p:nvPr/>
          </p:nvSpPr>
          <p:spPr>
            <a:xfrm>
              <a:off x="2073275" y="3351213"/>
              <a:ext cx="106363" cy="107950"/>
            </a:xfrm>
            <a:custGeom>
              <a:rect b="b" l="l" r="r" t="t"/>
              <a:pathLst>
                <a:path extrusionOk="0" h="64" w="64">
                  <a:moveTo>
                    <a:pt x="32" y="64"/>
                  </a:moveTo>
                  <a:cubicBezTo>
                    <a:pt x="50" y="64"/>
                    <a:pt x="64" y="49"/>
                    <a:pt x="64" y="32"/>
                  </a:cubicBezTo>
                  <a:cubicBezTo>
                    <a:pt x="64" y="14"/>
                    <a:pt x="50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49"/>
                    <a:pt x="14" y="64"/>
                    <a:pt x="32" y="64"/>
                  </a:cubicBezTo>
                  <a:close/>
                  <a:moveTo>
                    <a:pt x="32" y="21"/>
                  </a:moveTo>
                  <a:cubicBezTo>
                    <a:pt x="38" y="21"/>
                    <a:pt x="43" y="26"/>
                    <a:pt x="43" y="32"/>
                  </a:cubicBezTo>
                  <a:cubicBezTo>
                    <a:pt x="43" y="38"/>
                    <a:pt x="38" y="42"/>
                    <a:pt x="32" y="42"/>
                  </a:cubicBezTo>
                  <a:cubicBezTo>
                    <a:pt x="26" y="42"/>
                    <a:pt x="21" y="38"/>
                    <a:pt x="21" y="32"/>
                  </a:cubicBezTo>
                  <a:cubicBezTo>
                    <a:pt x="21" y="26"/>
                    <a:pt x="26" y="21"/>
                    <a:pt x="32" y="21"/>
                  </a:cubicBezTo>
                  <a:close/>
                  <a:moveTo>
                    <a:pt x="32" y="21"/>
                  </a:moveTo>
                  <a:cubicBezTo>
                    <a:pt x="32" y="21"/>
                    <a:pt x="32" y="21"/>
                    <a:pt x="32" y="21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4" name="Google Shape;1184;p34"/>
            <p:cNvSpPr/>
            <p:nvPr/>
          </p:nvSpPr>
          <p:spPr>
            <a:xfrm>
              <a:off x="2312988" y="3387725"/>
              <a:ext cx="84138" cy="182563"/>
            </a:xfrm>
            <a:custGeom>
              <a:rect b="b" l="l" r="r" t="t"/>
              <a:pathLst>
                <a:path extrusionOk="0" h="109" w="50">
                  <a:moveTo>
                    <a:pt x="11" y="21"/>
                  </a:moveTo>
                  <a:cubicBezTo>
                    <a:pt x="28" y="21"/>
                    <a:pt x="28" y="21"/>
                    <a:pt x="28" y="21"/>
                  </a:cubicBezTo>
                  <a:cubicBezTo>
                    <a:pt x="28" y="98"/>
                    <a:pt x="28" y="98"/>
                    <a:pt x="28" y="98"/>
                  </a:cubicBezTo>
                  <a:cubicBezTo>
                    <a:pt x="28" y="104"/>
                    <a:pt x="33" y="109"/>
                    <a:pt x="39" y="109"/>
                  </a:cubicBezTo>
                  <a:cubicBezTo>
                    <a:pt x="45" y="109"/>
                    <a:pt x="50" y="104"/>
                    <a:pt x="50" y="98"/>
                  </a:cubicBezTo>
                  <a:cubicBezTo>
                    <a:pt x="50" y="11"/>
                    <a:pt x="50" y="11"/>
                    <a:pt x="50" y="11"/>
                  </a:cubicBezTo>
                  <a:cubicBezTo>
                    <a:pt x="50" y="5"/>
                    <a:pt x="45" y="0"/>
                    <a:pt x="39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1"/>
                    <a:pt x="11" y="21"/>
                  </a:cubicBezTo>
                  <a:close/>
                  <a:moveTo>
                    <a:pt x="11" y="21"/>
                  </a:moveTo>
                  <a:cubicBezTo>
                    <a:pt x="11" y="21"/>
                    <a:pt x="11" y="21"/>
                    <a:pt x="11" y="21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5" name="Google Shape;1185;p34"/>
            <p:cNvSpPr/>
            <p:nvPr/>
          </p:nvSpPr>
          <p:spPr>
            <a:xfrm>
              <a:off x="1857375" y="3387725"/>
              <a:ext cx="84138" cy="182563"/>
            </a:xfrm>
            <a:custGeom>
              <a:rect b="b" l="l" r="r" t="t"/>
              <a:pathLst>
                <a:path extrusionOk="0" h="109" w="50">
                  <a:moveTo>
                    <a:pt x="11" y="109"/>
                  </a:moveTo>
                  <a:cubicBezTo>
                    <a:pt x="17" y="109"/>
                    <a:pt x="22" y="104"/>
                    <a:pt x="22" y="98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6" y="21"/>
                    <a:pt x="50" y="17"/>
                    <a:pt x="50" y="11"/>
                  </a:cubicBezTo>
                  <a:cubicBezTo>
                    <a:pt x="50" y="5"/>
                    <a:pt x="46" y="0"/>
                    <a:pt x="4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104"/>
                    <a:pt x="5" y="109"/>
                    <a:pt x="11" y="109"/>
                  </a:cubicBezTo>
                  <a:close/>
                  <a:moveTo>
                    <a:pt x="11" y="109"/>
                  </a:moveTo>
                  <a:cubicBezTo>
                    <a:pt x="11" y="109"/>
                    <a:pt x="11" y="109"/>
                    <a:pt x="11" y="109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6" name="Google Shape;1186;p34"/>
          <p:cNvGrpSpPr/>
          <p:nvPr/>
        </p:nvGrpSpPr>
        <p:grpSpPr>
          <a:xfrm>
            <a:off x="927409" y="2648498"/>
            <a:ext cx="434702" cy="434702"/>
            <a:chOff x="747713" y="3243263"/>
            <a:chExt cx="612775" cy="612775"/>
          </a:xfrm>
        </p:grpSpPr>
        <p:sp>
          <p:nvSpPr>
            <p:cNvPr id="1187" name="Google Shape;1187;p34"/>
            <p:cNvSpPr/>
            <p:nvPr/>
          </p:nvSpPr>
          <p:spPr>
            <a:xfrm>
              <a:off x="819150" y="3327400"/>
              <a:ext cx="252413" cy="287338"/>
            </a:xfrm>
            <a:custGeom>
              <a:rect b="b" l="l" r="r" t="t"/>
              <a:pathLst>
                <a:path extrusionOk="0" h="172" w="150">
                  <a:moveTo>
                    <a:pt x="139" y="0"/>
                  </a:moveTo>
                  <a:cubicBezTo>
                    <a:pt x="133" y="0"/>
                    <a:pt x="128" y="5"/>
                    <a:pt x="128" y="11"/>
                  </a:cubicBezTo>
                  <a:cubicBezTo>
                    <a:pt x="128" y="15"/>
                    <a:pt x="128" y="15"/>
                    <a:pt x="128" y="15"/>
                  </a:cubicBezTo>
                  <a:cubicBezTo>
                    <a:pt x="51" y="47"/>
                    <a:pt x="51" y="47"/>
                    <a:pt x="51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14" y="47"/>
                    <a:pt x="0" y="61"/>
                    <a:pt x="0" y="79"/>
                  </a:cubicBezTo>
                  <a:cubicBezTo>
                    <a:pt x="0" y="97"/>
                    <a:pt x="14" y="111"/>
                    <a:pt x="32" y="111"/>
                  </a:cubicBezTo>
                  <a:cubicBezTo>
                    <a:pt x="43" y="111"/>
                    <a:pt x="43" y="111"/>
                    <a:pt x="43" y="111"/>
                  </a:cubicBezTo>
                  <a:cubicBezTo>
                    <a:pt x="43" y="161"/>
                    <a:pt x="43" y="161"/>
                    <a:pt x="43" y="161"/>
                  </a:cubicBezTo>
                  <a:cubicBezTo>
                    <a:pt x="43" y="167"/>
                    <a:pt x="47" y="172"/>
                    <a:pt x="53" y="172"/>
                  </a:cubicBezTo>
                  <a:cubicBezTo>
                    <a:pt x="59" y="172"/>
                    <a:pt x="64" y="167"/>
                    <a:pt x="64" y="161"/>
                  </a:cubicBezTo>
                  <a:cubicBezTo>
                    <a:pt x="64" y="116"/>
                    <a:pt x="64" y="116"/>
                    <a:pt x="64" y="116"/>
                  </a:cubicBezTo>
                  <a:cubicBezTo>
                    <a:pt x="128" y="143"/>
                    <a:pt x="128" y="143"/>
                    <a:pt x="128" y="143"/>
                  </a:cubicBezTo>
                  <a:cubicBezTo>
                    <a:pt x="128" y="147"/>
                    <a:pt x="128" y="147"/>
                    <a:pt x="128" y="147"/>
                  </a:cubicBezTo>
                  <a:cubicBezTo>
                    <a:pt x="128" y="153"/>
                    <a:pt x="133" y="157"/>
                    <a:pt x="139" y="157"/>
                  </a:cubicBezTo>
                  <a:cubicBezTo>
                    <a:pt x="145" y="157"/>
                    <a:pt x="150" y="153"/>
                    <a:pt x="150" y="147"/>
                  </a:cubicBezTo>
                  <a:cubicBezTo>
                    <a:pt x="150" y="11"/>
                    <a:pt x="150" y="11"/>
                    <a:pt x="150" y="11"/>
                  </a:cubicBezTo>
                  <a:cubicBezTo>
                    <a:pt x="150" y="5"/>
                    <a:pt x="145" y="0"/>
                    <a:pt x="139" y="0"/>
                  </a:cubicBezTo>
                  <a:close/>
                  <a:moveTo>
                    <a:pt x="43" y="90"/>
                  </a:moveTo>
                  <a:cubicBezTo>
                    <a:pt x="32" y="90"/>
                    <a:pt x="32" y="90"/>
                    <a:pt x="32" y="90"/>
                  </a:cubicBezTo>
                  <a:cubicBezTo>
                    <a:pt x="26" y="90"/>
                    <a:pt x="21" y="85"/>
                    <a:pt x="21" y="79"/>
                  </a:cubicBezTo>
                  <a:cubicBezTo>
                    <a:pt x="21" y="73"/>
                    <a:pt x="26" y="68"/>
                    <a:pt x="32" y="68"/>
                  </a:cubicBezTo>
                  <a:cubicBezTo>
                    <a:pt x="43" y="68"/>
                    <a:pt x="43" y="68"/>
                    <a:pt x="43" y="68"/>
                  </a:cubicBezTo>
                  <a:lnTo>
                    <a:pt x="43" y="90"/>
                  </a:lnTo>
                  <a:close/>
                  <a:moveTo>
                    <a:pt x="128" y="120"/>
                  </a:moveTo>
                  <a:cubicBezTo>
                    <a:pt x="64" y="93"/>
                    <a:pt x="64" y="93"/>
                    <a:pt x="64" y="93"/>
                  </a:cubicBezTo>
                  <a:cubicBezTo>
                    <a:pt x="64" y="65"/>
                    <a:pt x="64" y="65"/>
                    <a:pt x="64" y="65"/>
                  </a:cubicBezTo>
                  <a:cubicBezTo>
                    <a:pt x="128" y="38"/>
                    <a:pt x="128" y="38"/>
                    <a:pt x="128" y="38"/>
                  </a:cubicBezTo>
                  <a:lnTo>
                    <a:pt x="128" y="120"/>
                  </a:lnTo>
                  <a:close/>
                  <a:moveTo>
                    <a:pt x="128" y="120"/>
                  </a:moveTo>
                  <a:cubicBezTo>
                    <a:pt x="128" y="120"/>
                    <a:pt x="128" y="120"/>
                    <a:pt x="128" y="12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8" name="Google Shape;1188;p34"/>
            <p:cNvSpPr/>
            <p:nvPr/>
          </p:nvSpPr>
          <p:spPr>
            <a:xfrm>
              <a:off x="747713" y="3243263"/>
              <a:ext cx="612775" cy="612775"/>
            </a:xfrm>
            <a:custGeom>
              <a:rect b="b" l="l" r="r" t="t"/>
              <a:pathLst>
                <a:path extrusionOk="0" h="366" w="366">
                  <a:moveTo>
                    <a:pt x="326" y="202"/>
                  </a:moveTo>
                  <a:cubicBezTo>
                    <a:pt x="316" y="202"/>
                    <a:pt x="316" y="202"/>
                    <a:pt x="316" y="202"/>
                  </a:cubicBezTo>
                  <a:cubicBezTo>
                    <a:pt x="277" y="162"/>
                    <a:pt x="277" y="162"/>
                    <a:pt x="277" y="162"/>
                  </a:cubicBezTo>
                  <a:cubicBezTo>
                    <a:pt x="270" y="155"/>
                    <a:pt x="258" y="160"/>
                    <a:pt x="258" y="170"/>
                  </a:cubicBezTo>
                  <a:cubicBezTo>
                    <a:pt x="258" y="202"/>
                    <a:pt x="258" y="202"/>
                    <a:pt x="258" y="202"/>
                  </a:cubicBezTo>
                  <a:cubicBezTo>
                    <a:pt x="236" y="202"/>
                    <a:pt x="236" y="202"/>
                    <a:pt x="236" y="202"/>
                  </a:cubicBezTo>
                  <a:cubicBezTo>
                    <a:pt x="236" y="40"/>
                    <a:pt x="236" y="40"/>
                    <a:pt x="236" y="40"/>
                  </a:cubicBezTo>
                  <a:cubicBezTo>
                    <a:pt x="236" y="18"/>
                    <a:pt x="218" y="0"/>
                    <a:pt x="196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17" y="0"/>
                    <a:pt x="0" y="18"/>
                    <a:pt x="0" y="40"/>
                  </a:cubicBezTo>
                  <a:cubicBezTo>
                    <a:pt x="0" y="218"/>
                    <a:pt x="0" y="218"/>
                    <a:pt x="0" y="218"/>
                  </a:cubicBezTo>
                  <a:cubicBezTo>
                    <a:pt x="0" y="240"/>
                    <a:pt x="17" y="257"/>
                    <a:pt x="39" y="257"/>
                  </a:cubicBezTo>
                  <a:cubicBezTo>
                    <a:pt x="56" y="257"/>
                    <a:pt x="56" y="257"/>
                    <a:pt x="56" y="257"/>
                  </a:cubicBezTo>
                  <a:cubicBezTo>
                    <a:pt x="95" y="304"/>
                    <a:pt x="95" y="304"/>
                    <a:pt x="95" y="304"/>
                  </a:cubicBezTo>
                  <a:cubicBezTo>
                    <a:pt x="102" y="311"/>
                    <a:pt x="114" y="307"/>
                    <a:pt x="114" y="297"/>
                  </a:cubicBezTo>
                  <a:cubicBezTo>
                    <a:pt x="114" y="257"/>
                    <a:pt x="114" y="257"/>
                    <a:pt x="114" y="257"/>
                  </a:cubicBezTo>
                  <a:cubicBezTo>
                    <a:pt x="158" y="257"/>
                    <a:pt x="158" y="257"/>
                    <a:pt x="158" y="257"/>
                  </a:cubicBezTo>
                  <a:cubicBezTo>
                    <a:pt x="158" y="327"/>
                    <a:pt x="158" y="327"/>
                    <a:pt x="158" y="327"/>
                  </a:cubicBezTo>
                  <a:cubicBezTo>
                    <a:pt x="158" y="348"/>
                    <a:pt x="176" y="366"/>
                    <a:pt x="198" y="366"/>
                  </a:cubicBezTo>
                  <a:cubicBezTo>
                    <a:pt x="326" y="366"/>
                    <a:pt x="326" y="366"/>
                    <a:pt x="326" y="366"/>
                  </a:cubicBezTo>
                  <a:cubicBezTo>
                    <a:pt x="348" y="366"/>
                    <a:pt x="366" y="348"/>
                    <a:pt x="366" y="327"/>
                  </a:cubicBezTo>
                  <a:cubicBezTo>
                    <a:pt x="366" y="241"/>
                    <a:pt x="366" y="241"/>
                    <a:pt x="366" y="241"/>
                  </a:cubicBezTo>
                  <a:cubicBezTo>
                    <a:pt x="366" y="219"/>
                    <a:pt x="348" y="202"/>
                    <a:pt x="326" y="202"/>
                  </a:cubicBezTo>
                  <a:close/>
                  <a:moveTo>
                    <a:pt x="103" y="236"/>
                  </a:moveTo>
                  <a:cubicBezTo>
                    <a:pt x="98" y="236"/>
                    <a:pt x="93" y="241"/>
                    <a:pt x="93" y="247"/>
                  </a:cubicBezTo>
                  <a:cubicBezTo>
                    <a:pt x="93" y="268"/>
                    <a:pt x="93" y="268"/>
                    <a:pt x="93" y="268"/>
                  </a:cubicBezTo>
                  <a:cubicBezTo>
                    <a:pt x="69" y="240"/>
                    <a:pt x="69" y="240"/>
                    <a:pt x="69" y="240"/>
                  </a:cubicBezTo>
                  <a:cubicBezTo>
                    <a:pt x="67" y="237"/>
                    <a:pt x="64" y="236"/>
                    <a:pt x="61" y="236"/>
                  </a:cubicBezTo>
                  <a:cubicBezTo>
                    <a:pt x="39" y="236"/>
                    <a:pt x="39" y="236"/>
                    <a:pt x="39" y="236"/>
                  </a:cubicBezTo>
                  <a:cubicBezTo>
                    <a:pt x="29" y="236"/>
                    <a:pt x="21" y="228"/>
                    <a:pt x="21" y="218"/>
                  </a:cubicBezTo>
                  <a:cubicBezTo>
                    <a:pt x="21" y="40"/>
                    <a:pt x="21" y="40"/>
                    <a:pt x="21" y="40"/>
                  </a:cubicBezTo>
                  <a:cubicBezTo>
                    <a:pt x="21" y="30"/>
                    <a:pt x="29" y="22"/>
                    <a:pt x="39" y="22"/>
                  </a:cubicBezTo>
                  <a:cubicBezTo>
                    <a:pt x="196" y="22"/>
                    <a:pt x="196" y="22"/>
                    <a:pt x="196" y="22"/>
                  </a:cubicBezTo>
                  <a:cubicBezTo>
                    <a:pt x="206" y="22"/>
                    <a:pt x="214" y="30"/>
                    <a:pt x="214" y="40"/>
                  </a:cubicBezTo>
                  <a:cubicBezTo>
                    <a:pt x="214" y="218"/>
                    <a:pt x="214" y="218"/>
                    <a:pt x="214" y="218"/>
                  </a:cubicBezTo>
                  <a:cubicBezTo>
                    <a:pt x="214" y="228"/>
                    <a:pt x="206" y="236"/>
                    <a:pt x="196" y="236"/>
                  </a:cubicBezTo>
                  <a:lnTo>
                    <a:pt x="103" y="236"/>
                  </a:lnTo>
                  <a:close/>
                  <a:moveTo>
                    <a:pt x="344" y="327"/>
                  </a:moveTo>
                  <a:cubicBezTo>
                    <a:pt x="344" y="337"/>
                    <a:pt x="336" y="345"/>
                    <a:pt x="326" y="345"/>
                  </a:cubicBezTo>
                  <a:cubicBezTo>
                    <a:pt x="198" y="345"/>
                    <a:pt x="198" y="345"/>
                    <a:pt x="198" y="345"/>
                  </a:cubicBezTo>
                  <a:cubicBezTo>
                    <a:pt x="188" y="345"/>
                    <a:pt x="180" y="337"/>
                    <a:pt x="180" y="327"/>
                  </a:cubicBezTo>
                  <a:cubicBezTo>
                    <a:pt x="180" y="257"/>
                    <a:pt x="180" y="257"/>
                    <a:pt x="180" y="257"/>
                  </a:cubicBezTo>
                  <a:cubicBezTo>
                    <a:pt x="196" y="257"/>
                    <a:pt x="196" y="257"/>
                    <a:pt x="196" y="257"/>
                  </a:cubicBezTo>
                  <a:cubicBezTo>
                    <a:pt x="216" y="257"/>
                    <a:pt x="233" y="242"/>
                    <a:pt x="235" y="223"/>
                  </a:cubicBezTo>
                  <a:cubicBezTo>
                    <a:pt x="269" y="223"/>
                    <a:pt x="269" y="223"/>
                    <a:pt x="269" y="223"/>
                  </a:cubicBezTo>
                  <a:cubicBezTo>
                    <a:pt x="275" y="223"/>
                    <a:pt x="280" y="218"/>
                    <a:pt x="280" y="212"/>
                  </a:cubicBezTo>
                  <a:cubicBezTo>
                    <a:pt x="280" y="195"/>
                    <a:pt x="280" y="195"/>
                    <a:pt x="280" y="195"/>
                  </a:cubicBezTo>
                  <a:cubicBezTo>
                    <a:pt x="304" y="220"/>
                    <a:pt x="304" y="220"/>
                    <a:pt x="304" y="220"/>
                  </a:cubicBezTo>
                  <a:cubicBezTo>
                    <a:pt x="306" y="222"/>
                    <a:pt x="309" y="223"/>
                    <a:pt x="312" y="223"/>
                  </a:cubicBezTo>
                  <a:cubicBezTo>
                    <a:pt x="326" y="223"/>
                    <a:pt x="326" y="223"/>
                    <a:pt x="326" y="223"/>
                  </a:cubicBezTo>
                  <a:cubicBezTo>
                    <a:pt x="336" y="223"/>
                    <a:pt x="344" y="231"/>
                    <a:pt x="344" y="241"/>
                  </a:cubicBezTo>
                  <a:lnTo>
                    <a:pt x="344" y="327"/>
                  </a:lnTo>
                  <a:close/>
                  <a:moveTo>
                    <a:pt x="344" y="327"/>
                  </a:moveTo>
                  <a:cubicBezTo>
                    <a:pt x="344" y="327"/>
                    <a:pt x="344" y="327"/>
                    <a:pt x="344" y="327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9" name="Google Shape;1189;p34"/>
            <p:cNvSpPr/>
            <p:nvPr/>
          </p:nvSpPr>
          <p:spPr>
            <a:xfrm>
              <a:off x="1073150" y="3652838"/>
              <a:ext cx="227013" cy="131763"/>
            </a:xfrm>
            <a:custGeom>
              <a:rect b="b" l="l" r="r" t="t"/>
              <a:pathLst>
                <a:path extrusionOk="0" h="78" w="136">
                  <a:moveTo>
                    <a:pt x="125" y="57"/>
                  </a:moveTo>
                  <a:cubicBezTo>
                    <a:pt x="122" y="57"/>
                    <a:pt x="122" y="57"/>
                    <a:pt x="122" y="57"/>
                  </a:cubicBezTo>
                  <a:cubicBezTo>
                    <a:pt x="122" y="10"/>
                    <a:pt x="122" y="10"/>
                    <a:pt x="122" y="10"/>
                  </a:cubicBezTo>
                  <a:cubicBezTo>
                    <a:pt x="122" y="4"/>
                    <a:pt x="117" y="0"/>
                    <a:pt x="111" y="0"/>
                  </a:cubicBezTo>
                  <a:cubicBezTo>
                    <a:pt x="105" y="0"/>
                    <a:pt x="100" y="4"/>
                    <a:pt x="100" y="10"/>
                  </a:cubicBezTo>
                  <a:cubicBezTo>
                    <a:pt x="100" y="57"/>
                    <a:pt x="100" y="57"/>
                    <a:pt x="100" y="57"/>
                  </a:cubicBezTo>
                  <a:cubicBezTo>
                    <a:pt x="79" y="57"/>
                    <a:pt x="79" y="57"/>
                    <a:pt x="79" y="57"/>
                  </a:cubicBezTo>
                  <a:cubicBezTo>
                    <a:pt x="79" y="25"/>
                    <a:pt x="79" y="25"/>
                    <a:pt x="79" y="25"/>
                  </a:cubicBezTo>
                  <a:cubicBezTo>
                    <a:pt x="79" y="19"/>
                    <a:pt x="74" y="14"/>
                    <a:pt x="68" y="14"/>
                  </a:cubicBezTo>
                  <a:cubicBezTo>
                    <a:pt x="62" y="14"/>
                    <a:pt x="57" y="19"/>
                    <a:pt x="57" y="25"/>
                  </a:cubicBezTo>
                  <a:cubicBezTo>
                    <a:pt x="57" y="57"/>
                    <a:pt x="57" y="57"/>
                    <a:pt x="57" y="57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36" y="33"/>
                    <a:pt x="31" y="28"/>
                    <a:pt x="25" y="28"/>
                  </a:cubicBezTo>
                  <a:cubicBezTo>
                    <a:pt x="19" y="28"/>
                    <a:pt x="14" y="33"/>
                    <a:pt x="14" y="39"/>
                  </a:cubicBezTo>
                  <a:cubicBezTo>
                    <a:pt x="14" y="57"/>
                    <a:pt x="14" y="57"/>
                    <a:pt x="14" y="57"/>
                  </a:cubicBezTo>
                  <a:cubicBezTo>
                    <a:pt x="11" y="57"/>
                    <a:pt x="11" y="57"/>
                    <a:pt x="11" y="57"/>
                  </a:cubicBezTo>
                  <a:cubicBezTo>
                    <a:pt x="5" y="57"/>
                    <a:pt x="0" y="61"/>
                    <a:pt x="0" y="67"/>
                  </a:cubicBezTo>
                  <a:cubicBezTo>
                    <a:pt x="0" y="73"/>
                    <a:pt x="5" y="78"/>
                    <a:pt x="11" y="78"/>
                  </a:cubicBezTo>
                  <a:cubicBezTo>
                    <a:pt x="125" y="78"/>
                    <a:pt x="125" y="78"/>
                    <a:pt x="125" y="78"/>
                  </a:cubicBezTo>
                  <a:cubicBezTo>
                    <a:pt x="131" y="78"/>
                    <a:pt x="136" y="73"/>
                    <a:pt x="136" y="67"/>
                  </a:cubicBezTo>
                  <a:cubicBezTo>
                    <a:pt x="136" y="61"/>
                    <a:pt x="131" y="57"/>
                    <a:pt x="125" y="57"/>
                  </a:cubicBezTo>
                  <a:close/>
                  <a:moveTo>
                    <a:pt x="125" y="57"/>
                  </a:moveTo>
                  <a:cubicBezTo>
                    <a:pt x="125" y="57"/>
                    <a:pt x="125" y="57"/>
                    <a:pt x="125" y="57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90" name="Google Shape;1190;p34"/>
          <p:cNvSpPr/>
          <p:nvPr/>
        </p:nvSpPr>
        <p:spPr>
          <a:xfrm>
            <a:off x="2449729" y="2648192"/>
            <a:ext cx="432394" cy="434645"/>
          </a:xfrm>
          <a:custGeom>
            <a:rect b="b" l="l" r="r" t="t"/>
            <a:pathLst>
              <a:path extrusionOk="0" h="366" w="364">
                <a:moveTo>
                  <a:pt x="325" y="72"/>
                </a:moveTo>
                <a:cubicBezTo>
                  <a:pt x="250" y="72"/>
                  <a:pt x="250" y="72"/>
                  <a:pt x="250" y="72"/>
                </a:cubicBezTo>
                <a:cubicBezTo>
                  <a:pt x="250" y="40"/>
                  <a:pt x="250" y="40"/>
                  <a:pt x="250" y="40"/>
                </a:cubicBezTo>
                <a:cubicBezTo>
                  <a:pt x="250" y="18"/>
                  <a:pt x="232" y="0"/>
                  <a:pt x="210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17" y="0"/>
                  <a:pt x="0" y="18"/>
                  <a:pt x="0" y="40"/>
                </a:cubicBezTo>
                <a:cubicBezTo>
                  <a:pt x="0" y="327"/>
                  <a:pt x="0" y="327"/>
                  <a:pt x="0" y="327"/>
                </a:cubicBezTo>
                <a:cubicBezTo>
                  <a:pt x="0" y="348"/>
                  <a:pt x="17" y="366"/>
                  <a:pt x="39" y="366"/>
                </a:cubicBezTo>
                <a:cubicBezTo>
                  <a:pt x="325" y="366"/>
                  <a:pt x="325" y="366"/>
                  <a:pt x="325" y="366"/>
                </a:cubicBezTo>
                <a:cubicBezTo>
                  <a:pt x="346" y="366"/>
                  <a:pt x="364" y="348"/>
                  <a:pt x="364" y="327"/>
                </a:cubicBezTo>
                <a:cubicBezTo>
                  <a:pt x="364" y="111"/>
                  <a:pt x="364" y="111"/>
                  <a:pt x="364" y="111"/>
                </a:cubicBezTo>
                <a:cubicBezTo>
                  <a:pt x="364" y="89"/>
                  <a:pt x="346" y="72"/>
                  <a:pt x="325" y="72"/>
                </a:cubicBezTo>
                <a:close/>
                <a:moveTo>
                  <a:pt x="295" y="93"/>
                </a:moveTo>
                <a:cubicBezTo>
                  <a:pt x="289" y="107"/>
                  <a:pt x="289" y="107"/>
                  <a:pt x="289" y="107"/>
                </a:cubicBezTo>
                <a:cubicBezTo>
                  <a:pt x="260" y="107"/>
                  <a:pt x="260" y="107"/>
                  <a:pt x="260" y="107"/>
                </a:cubicBezTo>
                <a:cubicBezTo>
                  <a:pt x="255" y="93"/>
                  <a:pt x="255" y="93"/>
                  <a:pt x="255" y="93"/>
                </a:cubicBezTo>
                <a:lnTo>
                  <a:pt x="295" y="93"/>
                </a:lnTo>
                <a:close/>
                <a:moveTo>
                  <a:pt x="160" y="22"/>
                </a:moveTo>
                <a:cubicBezTo>
                  <a:pt x="153" y="43"/>
                  <a:pt x="153" y="43"/>
                  <a:pt x="153" y="43"/>
                </a:cubicBezTo>
                <a:cubicBezTo>
                  <a:pt x="97" y="43"/>
                  <a:pt x="97" y="43"/>
                  <a:pt x="97" y="43"/>
                </a:cubicBezTo>
                <a:cubicBezTo>
                  <a:pt x="89" y="22"/>
                  <a:pt x="89" y="22"/>
                  <a:pt x="89" y="22"/>
                </a:cubicBezTo>
                <a:lnTo>
                  <a:pt x="160" y="22"/>
                </a:lnTo>
                <a:close/>
                <a:moveTo>
                  <a:pt x="39" y="345"/>
                </a:moveTo>
                <a:cubicBezTo>
                  <a:pt x="29" y="345"/>
                  <a:pt x="21" y="337"/>
                  <a:pt x="21" y="327"/>
                </a:cubicBezTo>
                <a:cubicBezTo>
                  <a:pt x="21" y="323"/>
                  <a:pt x="21" y="323"/>
                  <a:pt x="21" y="323"/>
                </a:cubicBezTo>
                <a:cubicBezTo>
                  <a:pt x="185" y="323"/>
                  <a:pt x="185" y="323"/>
                  <a:pt x="185" y="323"/>
                </a:cubicBezTo>
                <a:cubicBezTo>
                  <a:pt x="185" y="327"/>
                  <a:pt x="185" y="327"/>
                  <a:pt x="185" y="327"/>
                </a:cubicBezTo>
                <a:cubicBezTo>
                  <a:pt x="185" y="333"/>
                  <a:pt x="187" y="339"/>
                  <a:pt x="190" y="345"/>
                </a:cubicBezTo>
                <a:lnTo>
                  <a:pt x="39" y="345"/>
                </a:lnTo>
                <a:close/>
                <a:moveTo>
                  <a:pt x="139" y="158"/>
                </a:moveTo>
                <a:cubicBezTo>
                  <a:pt x="185" y="158"/>
                  <a:pt x="185" y="158"/>
                  <a:pt x="185" y="158"/>
                </a:cubicBezTo>
                <a:cubicBezTo>
                  <a:pt x="185" y="180"/>
                  <a:pt x="185" y="180"/>
                  <a:pt x="185" y="180"/>
                </a:cubicBezTo>
                <a:cubicBezTo>
                  <a:pt x="139" y="180"/>
                  <a:pt x="139" y="180"/>
                  <a:pt x="139" y="180"/>
                </a:cubicBezTo>
                <a:cubicBezTo>
                  <a:pt x="133" y="180"/>
                  <a:pt x="128" y="184"/>
                  <a:pt x="128" y="190"/>
                </a:cubicBezTo>
                <a:cubicBezTo>
                  <a:pt x="128" y="195"/>
                  <a:pt x="128" y="195"/>
                  <a:pt x="128" y="195"/>
                </a:cubicBezTo>
                <a:cubicBezTo>
                  <a:pt x="98" y="169"/>
                  <a:pt x="98" y="169"/>
                  <a:pt x="98" y="169"/>
                </a:cubicBezTo>
                <a:cubicBezTo>
                  <a:pt x="128" y="142"/>
                  <a:pt x="128" y="142"/>
                  <a:pt x="128" y="142"/>
                </a:cubicBezTo>
                <a:cubicBezTo>
                  <a:pt x="128" y="147"/>
                  <a:pt x="128" y="147"/>
                  <a:pt x="128" y="147"/>
                </a:cubicBezTo>
                <a:cubicBezTo>
                  <a:pt x="128" y="153"/>
                  <a:pt x="133" y="158"/>
                  <a:pt x="139" y="158"/>
                </a:cubicBezTo>
                <a:close/>
                <a:moveTo>
                  <a:pt x="185" y="111"/>
                </a:moveTo>
                <a:cubicBezTo>
                  <a:pt x="185" y="137"/>
                  <a:pt x="185" y="137"/>
                  <a:pt x="185" y="137"/>
                </a:cubicBezTo>
                <a:cubicBezTo>
                  <a:pt x="150" y="137"/>
                  <a:pt x="150" y="137"/>
                  <a:pt x="150" y="137"/>
                </a:cubicBezTo>
                <a:cubicBezTo>
                  <a:pt x="150" y="119"/>
                  <a:pt x="150" y="119"/>
                  <a:pt x="150" y="119"/>
                </a:cubicBezTo>
                <a:cubicBezTo>
                  <a:pt x="150" y="110"/>
                  <a:pt x="139" y="105"/>
                  <a:pt x="132" y="111"/>
                </a:cubicBezTo>
                <a:cubicBezTo>
                  <a:pt x="75" y="161"/>
                  <a:pt x="75" y="161"/>
                  <a:pt x="75" y="161"/>
                </a:cubicBezTo>
                <a:cubicBezTo>
                  <a:pt x="70" y="165"/>
                  <a:pt x="70" y="173"/>
                  <a:pt x="75" y="177"/>
                </a:cubicBezTo>
                <a:cubicBezTo>
                  <a:pt x="132" y="227"/>
                  <a:pt x="132" y="227"/>
                  <a:pt x="132" y="227"/>
                </a:cubicBezTo>
                <a:cubicBezTo>
                  <a:pt x="139" y="233"/>
                  <a:pt x="150" y="228"/>
                  <a:pt x="150" y="219"/>
                </a:cubicBezTo>
                <a:cubicBezTo>
                  <a:pt x="150" y="201"/>
                  <a:pt x="150" y="201"/>
                  <a:pt x="150" y="201"/>
                </a:cubicBezTo>
                <a:cubicBezTo>
                  <a:pt x="185" y="201"/>
                  <a:pt x="185" y="201"/>
                  <a:pt x="185" y="201"/>
                </a:cubicBezTo>
                <a:cubicBezTo>
                  <a:pt x="185" y="302"/>
                  <a:pt x="185" y="302"/>
                  <a:pt x="185" y="302"/>
                </a:cubicBezTo>
                <a:cubicBezTo>
                  <a:pt x="21" y="302"/>
                  <a:pt x="21" y="302"/>
                  <a:pt x="21" y="302"/>
                </a:cubicBezTo>
                <a:cubicBezTo>
                  <a:pt x="21" y="40"/>
                  <a:pt x="21" y="40"/>
                  <a:pt x="21" y="40"/>
                </a:cubicBezTo>
                <a:cubicBezTo>
                  <a:pt x="21" y="30"/>
                  <a:pt x="29" y="22"/>
                  <a:pt x="39" y="22"/>
                </a:cubicBezTo>
                <a:cubicBezTo>
                  <a:pt x="67" y="22"/>
                  <a:pt x="67" y="22"/>
                  <a:pt x="67" y="22"/>
                </a:cubicBezTo>
                <a:cubicBezTo>
                  <a:pt x="79" y="57"/>
                  <a:pt x="79" y="57"/>
                  <a:pt x="79" y="57"/>
                </a:cubicBezTo>
                <a:cubicBezTo>
                  <a:pt x="80" y="62"/>
                  <a:pt x="84" y="65"/>
                  <a:pt x="89" y="65"/>
                </a:cubicBezTo>
                <a:cubicBezTo>
                  <a:pt x="160" y="65"/>
                  <a:pt x="160" y="65"/>
                  <a:pt x="160" y="65"/>
                </a:cubicBezTo>
                <a:cubicBezTo>
                  <a:pt x="165" y="65"/>
                  <a:pt x="169" y="62"/>
                  <a:pt x="170" y="57"/>
                </a:cubicBezTo>
                <a:cubicBezTo>
                  <a:pt x="182" y="22"/>
                  <a:pt x="182" y="22"/>
                  <a:pt x="182" y="22"/>
                </a:cubicBezTo>
                <a:cubicBezTo>
                  <a:pt x="210" y="22"/>
                  <a:pt x="210" y="22"/>
                  <a:pt x="210" y="22"/>
                </a:cubicBezTo>
                <a:cubicBezTo>
                  <a:pt x="220" y="22"/>
                  <a:pt x="228" y="30"/>
                  <a:pt x="228" y="40"/>
                </a:cubicBezTo>
                <a:cubicBezTo>
                  <a:pt x="228" y="72"/>
                  <a:pt x="228" y="72"/>
                  <a:pt x="228" y="72"/>
                </a:cubicBezTo>
                <a:cubicBezTo>
                  <a:pt x="225" y="72"/>
                  <a:pt x="225" y="72"/>
                  <a:pt x="225" y="72"/>
                </a:cubicBezTo>
                <a:cubicBezTo>
                  <a:pt x="203" y="72"/>
                  <a:pt x="185" y="89"/>
                  <a:pt x="185" y="111"/>
                </a:cubicBezTo>
                <a:close/>
                <a:moveTo>
                  <a:pt x="253" y="222"/>
                </a:moveTo>
                <a:cubicBezTo>
                  <a:pt x="207" y="222"/>
                  <a:pt x="207" y="222"/>
                  <a:pt x="207" y="222"/>
                </a:cubicBezTo>
                <a:cubicBezTo>
                  <a:pt x="207" y="201"/>
                  <a:pt x="207" y="201"/>
                  <a:pt x="207" y="201"/>
                </a:cubicBezTo>
                <a:cubicBezTo>
                  <a:pt x="253" y="201"/>
                  <a:pt x="253" y="201"/>
                  <a:pt x="253" y="201"/>
                </a:cubicBezTo>
                <a:cubicBezTo>
                  <a:pt x="259" y="201"/>
                  <a:pt x="264" y="196"/>
                  <a:pt x="264" y="190"/>
                </a:cubicBezTo>
                <a:cubicBezTo>
                  <a:pt x="264" y="185"/>
                  <a:pt x="264" y="185"/>
                  <a:pt x="264" y="185"/>
                </a:cubicBezTo>
                <a:cubicBezTo>
                  <a:pt x="294" y="212"/>
                  <a:pt x="294" y="212"/>
                  <a:pt x="294" y="212"/>
                </a:cubicBezTo>
                <a:cubicBezTo>
                  <a:pt x="264" y="238"/>
                  <a:pt x="264" y="238"/>
                  <a:pt x="264" y="238"/>
                </a:cubicBezTo>
                <a:cubicBezTo>
                  <a:pt x="264" y="233"/>
                  <a:pt x="264" y="233"/>
                  <a:pt x="264" y="233"/>
                </a:cubicBezTo>
                <a:cubicBezTo>
                  <a:pt x="264" y="227"/>
                  <a:pt x="259" y="222"/>
                  <a:pt x="253" y="222"/>
                </a:cubicBezTo>
                <a:close/>
                <a:moveTo>
                  <a:pt x="342" y="327"/>
                </a:moveTo>
                <a:cubicBezTo>
                  <a:pt x="342" y="337"/>
                  <a:pt x="334" y="345"/>
                  <a:pt x="325" y="345"/>
                </a:cubicBezTo>
                <a:cubicBezTo>
                  <a:pt x="225" y="345"/>
                  <a:pt x="225" y="345"/>
                  <a:pt x="225" y="345"/>
                </a:cubicBezTo>
                <a:cubicBezTo>
                  <a:pt x="215" y="345"/>
                  <a:pt x="207" y="337"/>
                  <a:pt x="207" y="327"/>
                </a:cubicBezTo>
                <a:cubicBezTo>
                  <a:pt x="207" y="323"/>
                  <a:pt x="207" y="323"/>
                  <a:pt x="207" y="323"/>
                </a:cubicBezTo>
                <a:cubicBezTo>
                  <a:pt x="342" y="323"/>
                  <a:pt x="342" y="323"/>
                  <a:pt x="342" y="323"/>
                </a:cubicBezTo>
                <a:lnTo>
                  <a:pt x="342" y="327"/>
                </a:lnTo>
                <a:close/>
                <a:moveTo>
                  <a:pt x="342" y="302"/>
                </a:moveTo>
                <a:cubicBezTo>
                  <a:pt x="207" y="302"/>
                  <a:pt x="207" y="302"/>
                  <a:pt x="207" y="302"/>
                </a:cubicBezTo>
                <a:cubicBezTo>
                  <a:pt x="207" y="244"/>
                  <a:pt x="207" y="244"/>
                  <a:pt x="207" y="244"/>
                </a:cubicBezTo>
                <a:cubicBezTo>
                  <a:pt x="242" y="244"/>
                  <a:pt x="242" y="244"/>
                  <a:pt x="242" y="244"/>
                </a:cubicBezTo>
                <a:cubicBezTo>
                  <a:pt x="242" y="262"/>
                  <a:pt x="242" y="262"/>
                  <a:pt x="242" y="262"/>
                </a:cubicBezTo>
                <a:cubicBezTo>
                  <a:pt x="242" y="271"/>
                  <a:pt x="253" y="276"/>
                  <a:pt x="260" y="270"/>
                </a:cubicBezTo>
                <a:cubicBezTo>
                  <a:pt x="317" y="220"/>
                  <a:pt x="317" y="220"/>
                  <a:pt x="317" y="220"/>
                </a:cubicBezTo>
                <a:cubicBezTo>
                  <a:pt x="322" y="215"/>
                  <a:pt x="322" y="208"/>
                  <a:pt x="317" y="204"/>
                </a:cubicBezTo>
                <a:cubicBezTo>
                  <a:pt x="260" y="154"/>
                  <a:pt x="260" y="154"/>
                  <a:pt x="260" y="154"/>
                </a:cubicBezTo>
                <a:cubicBezTo>
                  <a:pt x="253" y="148"/>
                  <a:pt x="242" y="152"/>
                  <a:pt x="242" y="162"/>
                </a:cubicBezTo>
                <a:cubicBezTo>
                  <a:pt x="242" y="180"/>
                  <a:pt x="242" y="180"/>
                  <a:pt x="242" y="180"/>
                </a:cubicBezTo>
                <a:cubicBezTo>
                  <a:pt x="207" y="180"/>
                  <a:pt x="207" y="180"/>
                  <a:pt x="207" y="180"/>
                </a:cubicBezTo>
                <a:cubicBezTo>
                  <a:pt x="207" y="111"/>
                  <a:pt x="207" y="111"/>
                  <a:pt x="207" y="111"/>
                </a:cubicBezTo>
                <a:cubicBezTo>
                  <a:pt x="207" y="101"/>
                  <a:pt x="215" y="93"/>
                  <a:pt x="225" y="93"/>
                </a:cubicBezTo>
                <a:cubicBezTo>
                  <a:pt x="232" y="93"/>
                  <a:pt x="232" y="93"/>
                  <a:pt x="232" y="93"/>
                </a:cubicBezTo>
                <a:cubicBezTo>
                  <a:pt x="243" y="122"/>
                  <a:pt x="243" y="122"/>
                  <a:pt x="243" y="122"/>
                </a:cubicBezTo>
                <a:cubicBezTo>
                  <a:pt x="245" y="126"/>
                  <a:pt x="249" y="129"/>
                  <a:pt x="253" y="129"/>
                </a:cubicBezTo>
                <a:cubicBezTo>
                  <a:pt x="296" y="129"/>
                  <a:pt x="296" y="129"/>
                  <a:pt x="296" y="129"/>
                </a:cubicBezTo>
                <a:cubicBezTo>
                  <a:pt x="300" y="129"/>
                  <a:pt x="304" y="126"/>
                  <a:pt x="306" y="122"/>
                </a:cubicBezTo>
                <a:cubicBezTo>
                  <a:pt x="318" y="93"/>
                  <a:pt x="318" y="93"/>
                  <a:pt x="318" y="93"/>
                </a:cubicBezTo>
                <a:cubicBezTo>
                  <a:pt x="325" y="93"/>
                  <a:pt x="325" y="93"/>
                  <a:pt x="325" y="93"/>
                </a:cubicBezTo>
                <a:cubicBezTo>
                  <a:pt x="334" y="93"/>
                  <a:pt x="342" y="101"/>
                  <a:pt x="342" y="111"/>
                </a:cubicBezTo>
                <a:lnTo>
                  <a:pt x="342" y="302"/>
                </a:lnTo>
                <a:close/>
                <a:moveTo>
                  <a:pt x="342" y="302"/>
                </a:moveTo>
                <a:cubicBezTo>
                  <a:pt x="342" y="302"/>
                  <a:pt x="342" y="302"/>
                  <a:pt x="342" y="302"/>
                </a:cubicBezTo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91" name="Google Shape;1191;p34"/>
          <p:cNvGrpSpPr/>
          <p:nvPr/>
        </p:nvGrpSpPr>
        <p:grpSpPr>
          <a:xfrm>
            <a:off x="3210160" y="2648498"/>
            <a:ext cx="434702" cy="434702"/>
            <a:chOff x="3965575" y="3243263"/>
            <a:chExt cx="612775" cy="612775"/>
          </a:xfrm>
        </p:grpSpPr>
        <p:sp>
          <p:nvSpPr>
            <p:cNvPr id="1192" name="Google Shape;1192;p34"/>
            <p:cNvSpPr/>
            <p:nvPr/>
          </p:nvSpPr>
          <p:spPr>
            <a:xfrm>
              <a:off x="3965575" y="3243263"/>
              <a:ext cx="612775" cy="612775"/>
            </a:xfrm>
            <a:custGeom>
              <a:rect b="b" l="l" r="r" t="t"/>
              <a:pathLst>
                <a:path extrusionOk="0" h="366" w="366">
                  <a:moveTo>
                    <a:pt x="355" y="287"/>
                  </a:moveTo>
                  <a:cubicBezTo>
                    <a:pt x="345" y="287"/>
                    <a:pt x="345" y="287"/>
                    <a:pt x="345" y="287"/>
                  </a:cubicBezTo>
                  <a:cubicBezTo>
                    <a:pt x="345" y="104"/>
                    <a:pt x="345" y="104"/>
                    <a:pt x="345" y="104"/>
                  </a:cubicBezTo>
                  <a:cubicBezTo>
                    <a:pt x="345" y="86"/>
                    <a:pt x="330" y="72"/>
                    <a:pt x="312" y="72"/>
                  </a:cubicBezTo>
                  <a:cubicBezTo>
                    <a:pt x="265" y="72"/>
                    <a:pt x="265" y="72"/>
                    <a:pt x="265" y="72"/>
                  </a:cubicBezTo>
                  <a:cubicBezTo>
                    <a:pt x="259" y="31"/>
                    <a:pt x="225" y="0"/>
                    <a:pt x="183" y="0"/>
                  </a:cubicBezTo>
                  <a:cubicBezTo>
                    <a:pt x="141" y="0"/>
                    <a:pt x="107" y="31"/>
                    <a:pt x="102" y="72"/>
                  </a:cubicBezTo>
                  <a:cubicBezTo>
                    <a:pt x="54" y="72"/>
                    <a:pt x="54" y="72"/>
                    <a:pt x="54" y="72"/>
                  </a:cubicBezTo>
                  <a:cubicBezTo>
                    <a:pt x="36" y="72"/>
                    <a:pt x="22" y="86"/>
                    <a:pt x="22" y="104"/>
                  </a:cubicBezTo>
                  <a:cubicBezTo>
                    <a:pt x="22" y="287"/>
                    <a:pt x="22" y="287"/>
                    <a:pt x="22" y="287"/>
                  </a:cubicBezTo>
                  <a:cubicBezTo>
                    <a:pt x="11" y="287"/>
                    <a:pt x="11" y="287"/>
                    <a:pt x="11" y="287"/>
                  </a:cubicBezTo>
                  <a:cubicBezTo>
                    <a:pt x="5" y="287"/>
                    <a:pt x="0" y="292"/>
                    <a:pt x="0" y="298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0" y="345"/>
                    <a:pt x="21" y="366"/>
                    <a:pt x="47" y="366"/>
                  </a:cubicBezTo>
                  <a:cubicBezTo>
                    <a:pt x="320" y="366"/>
                    <a:pt x="320" y="366"/>
                    <a:pt x="320" y="366"/>
                  </a:cubicBezTo>
                  <a:cubicBezTo>
                    <a:pt x="345" y="366"/>
                    <a:pt x="366" y="345"/>
                    <a:pt x="366" y="320"/>
                  </a:cubicBezTo>
                  <a:cubicBezTo>
                    <a:pt x="366" y="298"/>
                    <a:pt x="366" y="298"/>
                    <a:pt x="366" y="298"/>
                  </a:cubicBezTo>
                  <a:cubicBezTo>
                    <a:pt x="366" y="292"/>
                    <a:pt x="361" y="287"/>
                    <a:pt x="355" y="287"/>
                  </a:cubicBezTo>
                  <a:close/>
                  <a:moveTo>
                    <a:pt x="183" y="22"/>
                  </a:moveTo>
                  <a:cubicBezTo>
                    <a:pt x="217" y="22"/>
                    <a:pt x="244" y="49"/>
                    <a:pt x="244" y="82"/>
                  </a:cubicBezTo>
                  <a:cubicBezTo>
                    <a:pt x="244" y="116"/>
                    <a:pt x="217" y="143"/>
                    <a:pt x="183" y="143"/>
                  </a:cubicBezTo>
                  <a:cubicBezTo>
                    <a:pt x="150" y="143"/>
                    <a:pt x="122" y="116"/>
                    <a:pt x="122" y="82"/>
                  </a:cubicBezTo>
                  <a:cubicBezTo>
                    <a:pt x="122" y="49"/>
                    <a:pt x="150" y="22"/>
                    <a:pt x="183" y="22"/>
                  </a:cubicBezTo>
                  <a:close/>
                  <a:moveTo>
                    <a:pt x="43" y="104"/>
                  </a:moveTo>
                  <a:cubicBezTo>
                    <a:pt x="43" y="98"/>
                    <a:pt x="48" y="93"/>
                    <a:pt x="54" y="93"/>
                  </a:cubicBezTo>
                  <a:cubicBezTo>
                    <a:pt x="102" y="93"/>
                    <a:pt x="102" y="93"/>
                    <a:pt x="102" y="93"/>
                  </a:cubicBezTo>
                  <a:cubicBezTo>
                    <a:pt x="107" y="130"/>
                    <a:pt x="136" y="159"/>
                    <a:pt x="172" y="164"/>
                  </a:cubicBezTo>
                  <a:cubicBezTo>
                    <a:pt x="172" y="186"/>
                    <a:pt x="172" y="186"/>
                    <a:pt x="172" y="186"/>
                  </a:cubicBezTo>
                  <a:cubicBezTo>
                    <a:pt x="162" y="177"/>
                    <a:pt x="148" y="172"/>
                    <a:pt x="133" y="172"/>
                  </a:cubicBezTo>
                  <a:cubicBezTo>
                    <a:pt x="126" y="172"/>
                    <a:pt x="126" y="172"/>
                    <a:pt x="126" y="172"/>
                  </a:cubicBezTo>
                  <a:cubicBezTo>
                    <a:pt x="120" y="172"/>
                    <a:pt x="115" y="176"/>
                    <a:pt x="115" y="182"/>
                  </a:cubicBezTo>
                  <a:cubicBezTo>
                    <a:pt x="115" y="190"/>
                    <a:pt x="115" y="190"/>
                    <a:pt x="115" y="190"/>
                  </a:cubicBezTo>
                  <a:cubicBezTo>
                    <a:pt x="115" y="222"/>
                    <a:pt x="141" y="248"/>
                    <a:pt x="172" y="250"/>
                  </a:cubicBezTo>
                  <a:cubicBezTo>
                    <a:pt x="172" y="262"/>
                    <a:pt x="172" y="262"/>
                    <a:pt x="172" y="262"/>
                  </a:cubicBezTo>
                  <a:cubicBezTo>
                    <a:pt x="172" y="268"/>
                    <a:pt x="177" y="273"/>
                    <a:pt x="183" y="273"/>
                  </a:cubicBezTo>
                  <a:cubicBezTo>
                    <a:pt x="189" y="273"/>
                    <a:pt x="194" y="268"/>
                    <a:pt x="194" y="262"/>
                  </a:cubicBezTo>
                  <a:cubicBezTo>
                    <a:pt x="194" y="250"/>
                    <a:pt x="194" y="250"/>
                    <a:pt x="194" y="250"/>
                  </a:cubicBezTo>
                  <a:cubicBezTo>
                    <a:pt x="226" y="248"/>
                    <a:pt x="251" y="222"/>
                    <a:pt x="251" y="190"/>
                  </a:cubicBezTo>
                  <a:cubicBezTo>
                    <a:pt x="251" y="182"/>
                    <a:pt x="251" y="182"/>
                    <a:pt x="251" y="182"/>
                  </a:cubicBezTo>
                  <a:cubicBezTo>
                    <a:pt x="251" y="176"/>
                    <a:pt x="246" y="172"/>
                    <a:pt x="240" y="172"/>
                  </a:cubicBezTo>
                  <a:cubicBezTo>
                    <a:pt x="233" y="172"/>
                    <a:pt x="233" y="172"/>
                    <a:pt x="233" y="172"/>
                  </a:cubicBezTo>
                  <a:cubicBezTo>
                    <a:pt x="218" y="172"/>
                    <a:pt x="204" y="177"/>
                    <a:pt x="194" y="186"/>
                  </a:cubicBezTo>
                  <a:cubicBezTo>
                    <a:pt x="194" y="164"/>
                    <a:pt x="194" y="164"/>
                    <a:pt x="194" y="164"/>
                  </a:cubicBezTo>
                  <a:cubicBezTo>
                    <a:pt x="231" y="159"/>
                    <a:pt x="260" y="130"/>
                    <a:pt x="265" y="93"/>
                  </a:cubicBezTo>
                  <a:cubicBezTo>
                    <a:pt x="312" y="93"/>
                    <a:pt x="312" y="93"/>
                    <a:pt x="312" y="93"/>
                  </a:cubicBezTo>
                  <a:cubicBezTo>
                    <a:pt x="318" y="93"/>
                    <a:pt x="323" y="98"/>
                    <a:pt x="323" y="104"/>
                  </a:cubicBezTo>
                  <a:cubicBezTo>
                    <a:pt x="323" y="287"/>
                    <a:pt x="323" y="287"/>
                    <a:pt x="323" y="287"/>
                  </a:cubicBezTo>
                  <a:cubicBezTo>
                    <a:pt x="226" y="287"/>
                    <a:pt x="226" y="287"/>
                    <a:pt x="226" y="287"/>
                  </a:cubicBezTo>
                  <a:cubicBezTo>
                    <a:pt x="221" y="287"/>
                    <a:pt x="217" y="290"/>
                    <a:pt x="216" y="295"/>
                  </a:cubicBezTo>
                  <a:cubicBezTo>
                    <a:pt x="211" y="309"/>
                    <a:pt x="211" y="309"/>
                    <a:pt x="211" y="309"/>
                  </a:cubicBezTo>
                  <a:cubicBezTo>
                    <a:pt x="155" y="309"/>
                    <a:pt x="155" y="309"/>
                    <a:pt x="155" y="309"/>
                  </a:cubicBezTo>
                  <a:cubicBezTo>
                    <a:pt x="150" y="295"/>
                    <a:pt x="150" y="295"/>
                    <a:pt x="150" y="295"/>
                  </a:cubicBezTo>
                  <a:cubicBezTo>
                    <a:pt x="149" y="290"/>
                    <a:pt x="145" y="287"/>
                    <a:pt x="140" y="287"/>
                  </a:cubicBezTo>
                  <a:cubicBezTo>
                    <a:pt x="43" y="287"/>
                    <a:pt x="43" y="287"/>
                    <a:pt x="43" y="287"/>
                  </a:cubicBezTo>
                  <a:lnTo>
                    <a:pt x="43" y="104"/>
                  </a:lnTo>
                  <a:close/>
                  <a:moveTo>
                    <a:pt x="172" y="229"/>
                  </a:moveTo>
                  <a:cubicBezTo>
                    <a:pt x="154" y="227"/>
                    <a:pt x="139" y="212"/>
                    <a:pt x="137" y="193"/>
                  </a:cubicBezTo>
                  <a:cubicBezTo>
                    <a:pt x="156" y="195"/>
                    <a:pt x="170" y="210"/>
                    <a:pt x="172" y="229"/>
                  </a:cubicBezTo>
                  <a:close/>
                  <a:moveTo>
                    <a:pt x="194" y="229"/>
                  </a:moveTo>
                  <a:cubicBezTo>
                    <a:pt x="196" y="210"/>
                    <a:pt x="211" y="195"/>
                    <a:pt x="229" y="193"/>
                  </a:cubicBezTo>
                  <a:cubicBezTo>
                    <a:pt x="228" y="212"/>
                    <a:pt x="213" y="227"/>
                    <a:pt x="194" y="229"/>
                  </a:cubicBezTo>
                  <a:close/>
                  <a:moveTo>
                    <a:pt x="345" y="320"/>
                  </a:moveTo>
                  <a:cubicBezTo>
                    <a:pt x="345" y="333"/>
                    <a:pt x="333" y="345"/>
                    <a:pt x="320" y="345"/>
                  </a:cubicBezTo>
                  <a:cubicBezTo>
                    <a:pt x="47" y="345"/>
                    <a:pt x="47" y="345"/>
                    <a:pt x="47" y="345"/>
                  </a:cubicBezTo>
                  <a:cubicBezTo>
                    <a:pt x="33" y="345"/>
                    <a:pt x="22" y="333"/>
                    <a:pt x="22" y="320"/>
                  </a:cubicBezTo>
                  <a:cubicBezTo>
                    <a:pt x="22" y="309"/>
                    <a:pt x="22" y="309"/>
                    <a:pt x="22" y="309"/>
                  </a:cubicBezTo>
                  <a:cubicBezTo>
                    <a:pt x="133" y="309"/>
                    <a:pt x="133" y="309"/>
                    <a:pt x="133" y="309"/>
                  </a:cubicBezTo>
                  <a:cubicBezTo>
                    <a:pt x="137" y="323"/>
                    <a:pt x="137" y="323"/>
                    <a:pt x="137" y="323"/>
                  </a:cubicBezTo>
                  <a:cubicBezTo>
                    <a:pt x="139" y="327"/>
                    <a:pt x="143" y="330"/>
                    <a:pt x="147" y="330"/>
                  </a:cubicBezTo>
                  <a:cubicBezTo>
                    <a:pt x="219" y="330"/>
                    <a:pt x="219" y="330"/>
                    <a:pt x="219" y="330"/>
                  </a:cubicBezTo>
                  <a:cubicBezTo>
                    <a:pt x="223" y="330"/>
                    <a:pt x="228" y="327"/>
                    <a:pt x="229" y="323"/>
                  </a:cubicBezTo>
                  <a:cubicBezTo>
                    <a:pt x="234" y="309"/>
                    <a:pt x="234" y="309"/>
                    <a:pt x="234" y="309"/>
                  </a:cubicBezTo>
                  <a:cubicBezTo>
                    <a:pt x="345" y="309"/>
                    <a:pt x="345" y="309"/>
                    <a:pt x="345" y="309"/>
                  </a:cubicBezTo>
                  <a:lnTo>
                    <a:pt x="345" y="320"/>
                  </a:lnTo>
                  <a:close/>
                  <a:moveTo>
                    <a:pt x="345" y="320"/>
                  </a:moveTo>
                  <a:cubicBezTo>
                    <a:pt x="345" y="320"/>
                    <a:pt x="345" y="320"/>
                    <a:pt x="345" y="32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3" name="Google Shape;1193;p34"/>
            <p:cNvSpPr/>
            <p:nvPr/>
          </p:nvSpPr>
          <p:spPr>
            <a:xfrm>
              <a:off x="4225925" y="3290888"/>
              <a:ext cx="93663" cy="179388"/>
            </a:xfrm>
            <a:custGeom>
              <a:rect b="b" l="l" r="r" t="t"/>
              <a:pathLst>
                <a:path extrusionOk="0" h="107" w="56">
                  <a:moveTo>
                    <a:pt x="4" y="90"/>
                  </a:moveTo>
                  <a:cubicBezTo>
                    <a:pt x="10" y="94"/>
                    <a:pt x="15" y="96"/>
                    <a:pt x="20" y="96"/>
                  </a:cubicBezTo>
                  <a:cubicBezTo>
                    <a:pt x="20" y="100"/>
                    <a:pt x="20" y="100"/>
                    <a:pt x="20" y="100"/>
                  </a:cubicBezTo>
                  <a:cubicBezTo>
                    <a:pt x="20" y="104"/>
                    <a:pt x="23" y="107"/>
                    <a:pt x="27" y="107"/>
                  </a:cubicBezTo>
                  <a:cubicBezTo>
                    <a:pt x="31" y="107"/>
                    <a:pt x="34" y="104"/>
                    <a:pt x="34" y="100"/>
                  </a:cubicBezTo>
                  <a:cubicBezTo>
                    <a:pt x="34" y="95"/>
                    <a:pt x="34" y="95"/>
                    <a:pt x="34" y="95"/>
                  </a:cubicBezTo>
                  <a:cubicBezTo>
                    <a:pt x="45" y="93"/>
                    <a:pt x="52" y="83"/>
                    <a:pt x="54" y="74"/>
                  </a:cubicBezTo>
                  <a:cubicBezTo>
                    <a:pt x="56" y="61"/>
                    <a:pt x="49" y="50"/>
                    <a:pt x="37" y="46"/>
                  </a:cubicBezTo>
                  <a:cubicBezTo>
                    <a:pt x="36" y="46"/>
                    <a:pt x="35" y="46"/>
                    <a:pt x="34" y="45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38" y="27"/>
                    <a:pt x="38" y="29"/>
                    <a:pt x="42" y="29"/>
                  </a:cubicBezTo>
                  <a:cubicBezTo>
                    <a:pt x="46" y="29"/>
                    <a:pt x="49" y="26"/>
                    <a:pt x="49" y="22"/>
                  </a:cubicBezTo>
                  <a:cubicBezTo>
                    <a:pt x="49" y="19"/>
                    <a:pt x="48" y="18"/>
                    <a:pt x="47" y="16"/>
                  </a:cubicBezTo>
                  <a:cubicBezTo>
                    <a:pt x="44" y="14"/>
                    <a:pt x="40" y="11"/>
                    <a:pt x="34" y="10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3"/>
                    <a:pt x="31" y="0"/>
                    <a:pt x="27" y="0"/>
                  </a:cubicBezTo>
                  <a:cubicBezTo>
                    <a:pt x="23" y="0"/>
                    <a:pt x="20" y="3"/>
                    <a:pt x="20" y="7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0" y="11"/>
                    <a:pt x="19" y="11"/>
                    <a:pt x="19" y="11"/>
                  </a:cubicBezTo>
                  <a:cubicBezTo>
                    <a:pt x="11" y="13"/>
                    <a:pt x="5" y="20"/>
                    <a:pt x="3" y="29"/>
                  </a:cubicBezTo>
                  <a:cubicBezTo>
                    <a:pt x="2" y="37"/>
                    <a:pt x="5" y="44"/>
                    <a:pt x="10" y="49"/>
                  </a:cubicBezTo>
                  <a:cubicBezTo>
                    <a:pt x="13" y="51"/>
                    <a:pt x="16" y="53"/>
                    <a:pt x="20" y="55"/>
                  </a:cubicBezTo>
                  <a:cubicBezTo>
                    <a:pt x="20" y="82"/>
                    <a:pt x="20" y="82"/>
                    <a:pt x="20" y="82"/>
                  </a:cubicBezTo>
                  <a:cubicBezTo>
                    <a:pt x="17" y="81"/>
                    <a:pt x="15" y="80"/>
                    <a:pt x="12" y="78"/>
                  </a:cubicBezTo>
                  <a:cubicBezTo>
                    <a:pt x="9" y="76"/>
                    <a:pt x="4" y="77"/>
                    <a:pt x="2" y="80"/>
                  </a:cubicBezTo>
                  <a:cubicBezTo>
                    <a:pt x="0" y="84"/>
                    <a:pt x="1" y="88"/>
                    <a:pt x="4" y="90"/>
                  </a:cubicBezTo>
                  <a:close/>
                  <a:moveTo>
                    <a:pt x="34" y="60"/>
                  </a:moveTo>
                  <a:cubicBezTo>
                    <a:pt x="40" y="63"/>
                    <a:pt x="40" y="69"/>
                    <a:pt x="40" y="71"/>
                  </a:cubicBezTo>
                  <a:cubicBezTo>
                    <a:pt x="39" y="75"/>
                    <a:pt x="37" y="78"/>
                    <a:pt x="34" y="80"/>
                  </a:cubicBezTo>
                  <a:lnTo>
                    <a:pt x="34" y="60"/>
                  </a:lnTo>
                  <a:close/>
                  <a:moveTo>
                    <a:pt x="19" y="38"/>
                  </a:moveTo>
                  <a:cubicBezTo>
                    <a:pt x="18" y="37"/>
                    <a:pt x="17" y="34"/>
                    <a:pt x="17" y="32"/>
                  </a:cubicBezTo>
                  <a:cubicBezTo>
                    <a:pt x="18" y="30"/>
                    <a:pt x="19" y="28"/>
                    <a:pt x="20" y="27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20" y="38"/>
                    <a:pt x="19" y="38"/>
                    <a:pt x="19" y="38"/>
                  </a:cubicBezTo>
                  <a:close/>
                  <a:moveTo>
                    <a:pt x="19" y="38"/>
                  </a:moveTo>
                  <a:cubicBezTo>
                    <a:pt x="19" y="38"/>
                    <a:pt x="19" y="38"/>
                    <a:pt x="19" y="38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4" name="Google Shape;1194;p34"/>
          <p:cNvGrpSpPr/>
          <p:nvPr/>
        </p:nvGrpSpPr>
        <p:grpSpPr>
          <a:xfrm>
            <a:off x="3971453" y="2648498"/>
            <a:ext cx="435829" cy="434702"/>
            <a:chOff x="5038725" y="3243263"/>
            <a:chExt cx="614363" cy="612775"/>
          </a:xfrm>
        </p:grpSpPr>
        <p:sp>
          <p:nvSpPr>
            <p:cNvPr id="1195" name="Google Shape;1195;p34"/>
            <p:cNvSpPr/>
            <p:nvPr/>
          </p:nvSpPr>
          <p:spPr>
            <a:xfrm>
              <a:off x="5222875" y="3621088"/>
              <a:ext cx="68263" cy="144463"/>
            </a:xfrm>
            <a:custGeom>
              <a:rect b="b" l="l" r="r" t="t"/>
              <a:pathLst>
                <a:path extrusionOk="0" h="86" w="40">
                  <a:moveTo>
                    <a:pt x="33" y="71"/>
                  </a:moveTo>
                  <a:cubicBezTo>
                    <a:pt x="15" y="71"/>
                    <a:pt x="15" y="71"/>
                    <a:pt x="15" y="71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3"/>
                    <a:pt x="11" y="0"/>
                    <a:pt x="8" y="0"/>
                  </a:cubicBezTo>
                  <a:cubicBezTo>
                    <a:pt x="4" y="0"/>
                    <a:pt x="0" y="3"/>
                    <a:pt x="0" y="7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82"/>
                    <a:pt x="4" y="86"/>
                    <a:pt x="8" y="86"/>
                  </a:cubicBezTo>
                  <a:cubicBezTo>
                    <a:pt x="33" y="86"/>
                    <a:pt x="33" y="86"/>
                    <a:pt x="33" y="86"/>
                  </a:cubicBezTo>
                  <a:cubicBezTo>
                    <a:pt x="36" y="86"/>
                    <a:pt x="40" y="82"/>
                    <a:pt x="40" y="79"/>
                  </a:cubicBezTo>
                  <a:cubicBezTo>
                    <a:pt x="40" y="75"/>
                    <a:pt x="36" y="71"/>
                    <a:pt x="33" y="71"/>
                  </a:cubicBezTo>
                  <a:close/>
                  <a:moveTo>
                    <a:pt x="33" y="71"/>
                  </a:moveTo>
                  <a:cubicBezTo>
                    <a:pt x="33" y="71"/>
                    <a:pt x="33" y="71"/>
                    <a:pt x="33" y="71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6" name="Google Shape;1196;p34"/>
            <p:cNvSpPr/>
            <p:nvPr/>
          </p:nvSpPr>
          <p:spPr>
            <a:xfrm>
              <a:off x="5106988" y="3621088"/>
              <a:ext cx="98425" cy="144463"/>
            </a:xfrm>
            <a:custGeom>
              <a:rect b="b" l="l" r="r" t="t"/>
              <a:pathLst>
                <a:path extrusionOk="0" h="86" w="59">
                  <a:moveTo>
                    <a:pt x="8" y="86"/>
                  </a:moveTo>
                  <a:cubicBezTo>
                    <a:pt x="32" y="86"/>
                    <a:pt x="32" y="86"/>
                    <a:pt x="32" y="86"/>
                  </a:cubicBezTo>
                  <a:cubicBezTo>
                    <a:pt x="47" y="86"/>
                    <a:pt x="59" y="73"/>
                    <a:pt x="58" y="59"/>
                  </a:cubicBezTo>
                  <a:cubicBezTo>
                    <a:pt x="58" y="50"/>
                    <a:pt x="54" y="42"/>
                    <a:pt x="47" y="38"/>
                  </a:cubicBezTo>
                  <a:cubicBezTo>
                    <a:pt x="50" y="34"/>
                    <a:pt x="52" y="29"/>
                    <a:pt x="52" y="24"/>
                  </a:cubicBezTo>
                  <a:cubicBezTo>
                    <a:pt x="52" y="11"/>
                    <a:pt x="41" y="0"/>
                    <a:pt x="2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3"/>
                    <a:pt x="0" y="7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83"/>
                    <a:pt x="4" y="86"/>
                    <a:pt x="8" y="86"/>
                  </a:cubicBezTo>
                  <a:close/>
                  <a:moveTo>
                    <a:pt x="15" y="14"/>
                  </a:moveTo>
                  <a:cubicBezTo>
                    <a:pt x="28" y="14"/>
                    <a:pt x="28" y="14"/>
                    <a:pt x="28" y="14"/>
                  </a:cubicBezTo>
                  <a:cubicBezTo>
                    <a:pt x="33" y="14"/>
                    <a:pt x="38" y="18"/>
                    <a:pt x="38" y="24"/>
                  </a:cubicBezTo>
                  <a:cubicBezTo>
                    <a:pt x="38" y="29"/>
                    <a:pt x="33" y="33"/>
                    <a:pt x="28" y="33"/>
                  </a:cubicBezTo>
                  <a:cubicBezTo>
                    <a:pt x="27" y="33"/>
                    <a:pt x="15" y="33"/>
                    <a:pt x="15" y="33"/>
                  </a:cubicBezTo>
                  <a:lnTo>
                    <a:pt x="15" y="14"/>
                  </a:lnTo>
                  <a:close/>
                  <a:moveTo>
                    <a:pt x="15" y="47"/>
                  </a:moveTo>
                  <a:cubicBezTo>
                    <a:pt x="17" y="47"/>
                    <a:pt x="32" y="47"/>
                    <a:pt x="32" y="47"/>
                  </a:cubicBezTo>
                  <a:cubicBezTo>
                    <a:pt x="39" y="47"/>
                    <a:pt x="44" y="53"/>
                    <a:pt x="44" y="59"/>
                  </a:cubicBezTo>
                  <a:cubicBezTo>
                    <a:pt x="44" y="66"/>
                    <a:pt x="39" y="71"/>
                    <a:pt x="32" y="71"/>
                  </a:cubicBezTo>
                  <a:cubicBezTo>
                    <a:pt x="29" y="71"/>
                    <a:pt x="21" y="71"/>
                    <a:pt x="15" y="71"/>
                  </a:cubicBezTo>
                  <a:lnTo>
                    <a:pt x="15" y="47"/>
                  </a:lnTo>
                  <a:close/>
                  <a:moveTo>
                    <a:pt x="15" y="47"/>
                  </a:moveTo>
                  <a:cubicBezTo>
                    <a:pt x="15" y="47"/>
                    <a:pt x="15" y="47"/>
                    <a:pt x="15" y="47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7" name="Google Shape;1197;p34"/>
            <p:cNvSpPr/>
            <p:nvPr/>
          </p:nvSpPr>
          <p:spPr>
            <a:xfrm>
              <a:off x="5449888" y="3621088"/>
              <a:ext cx="134938" cy="144463"/>
            </a:xfrm>
            <a:custGeom>
              <a:rect b="b" l="l" r="r" t="t"/>
              <a:pathLst>
                <a:path extrusionOk="0" h="86" w="81">
                  <a:moveTo>
                    <a:pt x="0" y="43"/>
                  </a:moveTo>
                  <a:cubicBezTo>
                    <a:pt x="0" y="66"/>
                    <a:pt x="19" y="86"/>
                    <a:pt x="43" y="86"/>
                  </a:cubicBezTo>
                  <a:cubicBezTo>
                    <a:pt x="65" y="86"/>
                    <a:pt x="81" y="68"/>
                    <a:pt x="81" y="43"/>
                  </a:cubicBezTo>
                  <a:cubicBezTo>
                    <a:pt x="81" y="39"/>
                    <a:pt x="78" y="36"/>
                    <a:pt x="74" y="36"/>
                  </a:cubicBezTo>
                  <a:cubicBezTo>
                    <a:pt x="53" y="36"/>
                    <a:pt x="53" y="36"/>
                    <a:pt x="53" y="36"/>
                  </a:cubicBezTo>
                  <a:cubicBezTo>
                    <a:pt x="49" y="36"/>
                    <a:pt x="45" y="39"/>
                    <a:pt x="45" y="43"/>
                  </a:cubicBezTo>
                  <a:cubicBezTo>
                    <a:pt x="45" y="47"/>
                    <a:pt x="49" y="50"/>
                    <a:pt x="53" y="50"/>
                  </a:cubicBezTo>
                  <a:cubicBezTo>
                    <a:pt x="66" y="50"/>
                    <a:pt x="66" y="50"/>
                    <a:pt x="66" y="50"/>
                  </a:cubicBezTo>
                  <a:cubicBezTo>
                    <a:pt x="64" y="61"/>
                    <a:pt x="57" y="71"/>
                    <a:pt x="43" y="71"/>
                  </a:cubicBezTo>
                  <a:cubicBezTo>
                    <a:pt x="27" y="71"/>
                    <a:pt x="15" y="59"/>
                    <a:pt x="15" y="43"/>
                  </a:cubicBezTo>
                  <a:cubicBezTo>
                    <a:pt x="15" y="27"/>
                    <a:pt x="27" y="14"/>
                    <a:pt x="43" y="14"/>
                  </a:cubicBezTo>
                  <a:cubicBezTo>
                    <a:pt x="49" y="14"/>
                    <a:pt x="54" y="16"/>
                    <a:pt x="59" y="19"/>
                  </a:cubicBezTo>
                  <a:cubicBezTo>
                    <a:pt x="62" y="21"/>
                    <a:pt x="67" y="20"/>
                    <a:pt x="69" y="17"/>
                  </a:cubicBezTo>
                  <a:cubicBezTo>
                    <a:pt x="71" y="14"/>
                    <a:pt x="70" y="10"/>
                    <a:pt x="67" y="7"/>
                  </a:cubicBezTo>
                  <a:cubicBezTo>
                    <a:pt x="60" y="3"/>
                    <a:pt x="52" y="0"/>
                    <a:pt x="43" y="0"/>
                  </a:cubicBezTo>
                  <a:cubicBezTo>
                    <a:pt x="19" y="0"/>
                    <a:pt x="0" y="19"/>
                    <a:pt x="0" y="43"/>
                  </a:cubicBezTo>
                  <a:close/>
                  <a:moveTo>
                    <a:pt x="0" y="43"/>
                  </a:moveTo>
                  <a:cubicBezTo>
                    <a:pt x="0" y="43"/>
                    <a:pt x="0" y="43"/>
                    <a:pt x="0" y="43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8" name="Google Shape;1198;p34"/>
            <p:cNvSpPr/>
            <p:nvPr/>
          </p:nvSpPr>
          <p:spPr>
            <a:xfrm>
              <a:off x="5287963" y="3621088"/>
              <a:ext cx="141288" cy="144463"/>
            </a:xfrm>
            <a:custGeom>
              <a:rect b="b" l="l" r="r" t="t"/>
              <a:pathLst>
                <a:path extrusionOk="0" h="86" w="85">
                  <a:moveTo>
                    <a:pt x="42" y="0"/>
                  </a:moveTo>
                  <a:cubicBezTo>
                    <a:pt x="19" y="0"/>
                    <a:pt x="0" y="19"/>
                    <a:pt x="0" y="43"/>
                  </a:cubicBezTo>
                  <a:cubicBezTo>
                    <a:pt x="0" y="66"/>
                    <a:pt x="19" y="86"/>
                    <a:pt x="42" y="86"/>
                  </a:cubicBezTo>
                  <a:cubicBezTo>
                    <a:pt x="66" y="86"/>
                    <a:pt x="85" y="66"/>
                    <a:pt x="85" y="43"/>
                  </a:cubicBezTo>
                  <a:cubicBezTo>
                    <a:pt x="85" y="19"/>
                    <a:pt x="66" y="0"/>
                    <a:pt x="42" y="0"/>
                  </a:cubicBezTo>
                  <a:close/>
                  <a:moveTo>
                    <a:pt x="42" y="71"/>
                  </a:moveTo>
                  <a:cubicBezTo>
                    <a:pt x="27" y="71"/>
                    <a:pt x="14" y="59"/>
                    <a:pt x="14" y="43"/>
                  </a:cubicBezTo>
                  <a:cubicBezTo>
                    <a:pt x="14" y="27"/>
                    <a:pt x="27" y="14"/>
                    <a:pt x="42" y="14"/>
                  </a:cubicBezTo>
                  <a:cubicBezTo>
                    <a:pt x="58" y="14"/>
                    <a:pt x="71" y="27"/>
                    <a:pt x="71" y="43"/>
                  </a:cubicBezTo>
                  <a:cubicBezTo>
                    <a:pt x="71" y="59"/>
                    <a:pt x="58" y="71"/>
                    <a:pt x="42" y="71"/>
                  </a:cubicBezTo>
                  <a:close/>
                  <a:moveTo>
                    <a:pt x="42" y="71"/>
                  </a:moveTo>
                  <a:cubicBezTo>
                    <a:pt x="42" y="71"/>
                    <a:pt x="42" y="71"/>
                    <a:pt x="42" y="71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9" name="Google Shape;1199;p34"/>
            <p:cNvSpPr/>
            <p:nvPr/>
          </p:nvSpPr>
          <p:spPr>
            <a:xfrm>
              <a:off x="5038725" y="3243263"/>
              <a:ext cx="614363" cy="612775"/>
            </a:xfrm>
            <a:custGeom>
              <a:rect b="b" l="l" r="r" t="t"/>
              <a:pathLst>
                <a:path extrusionOk="0" h="366" w="366">
                  <a:moveTo>
                    <a:pt x="327" y="0"/>
                  </a:moveTo>
                  <a:cubicBezTo>
                    <a:pt x="40" y="0"/>
                    <a:pt x="40" y="0"/>
                    <a:pt x="40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327"/>
                    <a:pt x="0" y="327"/>
                    <a:pt x="0" y="327"/>
                  </a:cubicBezTo>
                  <a:cubicBezTo>
                    <a:pt x="0" y="348"/>
                    <a:pt x="18" y="366"/>
                    <a:pt x="40" y="366"/>
                  </a:cubicBezTo>
                  <a:cubicBezTo>
                    <a:pt x="327" y="366"/>
                    <a:pt x="327" y="366"/>
                    <a:pt x="327" y="366"/>
                  </a:cubicBezTo>
                  <a:cubicBezTo>
                    <a:pt x="348" y="366"/>
                    <a:pt x="366" y="348"/>
                    <a:pt x="366" y="327"/>
                  </a:cubicBezTo>
                  <a:cubicBezTo>
                    <a:pt x="366" y="40"/>
                    <a:pt x="366" y="40"/>
                    <a:pt x="366" y="40"/>
                  </a:cubicBezTo>
                  <a:cubicBezTo>
                    <a:pt x="366" y="18"/>
                    <a:pt x="348" y="0"/>
                    <a:pt x="327" y="0"/>
                  </a:cubicBezTo>
                  <a:close/>
                  <a:moveTo>
                    <a:pt x="22" y="40"/>
                  </a:moveTo>
                  <a:cubicBezTo>
                    <a:pt x="22" y="30"/>
                    <a:pt x="30" y="22"/>
                    <a:pt x="40" y="22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59" y="57"/>
                    <a:pt x="259" y="57"/>
                    <a:pt x="259" y="57"/>
                  </a:cubicBezTo>
                  <a:cubicBezTo>
                    <a:pt x="22" y="57"/>
                    <a:pt x="22" y="57"/>
                    <a:pt x="22" y="57"/>
                  </a:cubicBezTo>
                  <a:lnTo>
                    <a:pt x="22" y="40"/>
                  </a:lnTo>
                  <a:close/>
                  <a:moveTo>
                    <a:pt x="345" y="327"/>
                  </a:moveTo>
                  <a:cubicBezTo>
                    <a:pt x="345" y="337"/>
                    <a:pt x="337" y="345"/>
                    <a:pt x="327" y="345"/>
                  </a:cubicBezTo>
                  <a:cubicBezTo>
                    <a:pt x="40" y="345"/>
                    <a:pt x="40" y="345"/>
                    <a:pt x="40" y="345"/>
                  </a:cubicBezTo>
                  <a:cubicBezTo>
                    <a:pt x="30" y="345"/>
                    <a:pt x="22" y="337"/>
                    <a:pt x="22" y="327"/>
                  </a:cubicBezTo>
                  <a:cubicBezTo>
                    <a:pt x="22" y="79"/>
                    <a:pt x="22" y="79"/>
                    <a:pt x="22" y="79"/>
                  </a:cubicBezTo>
                  <a:cubicBezTo>
                    <a:pt x="345" y="79"/>
                    <a:pt x="345" y="79"/>
                    <a:pt x="345" y="79"/>
                  </a:cubicBezTo>
                  <a:lnTo>
                    <a:pt x="345" y="327"/>
                  </a:lnTo>
                  <a:close/>
                  <a:moveTo>
                    <a:pt x="345" y="57"/>
                  </a:moveTo>
                  <a:cubicBezTo>
                    <a:pt x="280" y="57"/>
                    <a:pt x="280" y="57"/>
                    <a:pt x="280" y="57"/>
                  </a:cubicBezTo>
                  <a:cubicBezTo>
                    <a:pt x="280" y="22"/>
                    <a:pt x="280" y="22"/>
                    <a:pt x="280" y="22"/>
                  </a:cubicBezTo>
                  <a:cubicBezTo>
                    <a:pt x="327" y="22"/>
                    <a:pt x="327" y="22"/>
                    <a:pt x="327" y="22"/>
                  </a:cubicBezTo>
                  <a:cubicBezTo>
                    <a:pt x="337" y="22"/>
                    <a:pt x="345" y="30"/>
                    <a:pt x="345" y="40"/>
                  </a:cubicBezTo>
                  <a:lnTo>
                    <a:pt x="345" y="57"/>
                  </a:lnTo>
                  <a:close/>
                  <a:moveTo>
                    <a:pt x="345" y="57"/>
                  </a:moveTo>
                  <a:cubicBezTo>
                    <a:pt x="345" y="57"/>
                    <a:pt x="345" y="57"/>
                    <a:pt x="345" y="57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0" name="Google Shape;1200;p34"/>
            <p:cNvSpPr/>
            <p:nvPr/>
          </p:nvSpPr>
          <p:spPr>
            <a:xfrm>
              <a:off x="5137150" y="3435350"/>
              <a:ext cx="417513" cy="133350"/>
            </a:xfrm>
            <a:custGeom>
              <a:rect b="b" l="l" r="r" t="t"/>
              <a:pathLst>
                <a:path extrusionOk="0" h="79" w="250">
                  <a:moveTo>
                    <a:pt x="11" y="79"/>
                  </a:moveTo>
                  <a:cubicBezTo>
                    <a:pt x="240" y="79"/>
                    <a:pt x="240" y="79"/>
                    <a:pt x="240" y="79"/>
                  </a:cubicBezTo>
                  <a:cubicBezTo>
                    <a:pt x="245" y="79"/>
                    <a:pt x="250" y="74"/>
                    <a:pt x="250" y="68"/>
                  </a:cubicBezTo>
                  <a:cubicBezTo>
                    <a:pt x="250" y="11"/>
                    <a:pt x="250" y="11"/>
                    <a:pt x="250" y="11"/>
                  </a:cubicBezTo>
                  <a:cubicBezTo>
                    <a:pt x="250" y="5"/>
                    <a:pt x="245" y="0"/>
                    <a:pt x="24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74"/>
                    <a:pt x="5" y="79"/>
                    <a:pt x="11" y="79"/>
                  </a:cubicBezTo>
                  <a:close/>
                  <a:moveTo>
                    <a:pt x="22" y="22"/>
                  </a:moveTo>
                  <a:cubicBezTo>
                    <a:pt x="229" y="22"/>
                    <a:pt x="229" y="22"/>
                    <a:pt x="229" y="22"/>
                  </a:cubicBezTo>
                  <a:cubicBezTo>
                    <a:pt x="229" y="57"/>
                    <a:pt x="229" y="57"/>
                    <a:pt x="229" y="57"/>
                  </a:cubicBezTo>
                  <a:cubicBezTo>
                    <a:pt x="22" y="57"/>
                    <a:pt x="22" y="57"/>
                    <a:pt x="22" y="57"/>
                  </a:cubicBezTo>
                  <a:lnTo>
                    <a:pt x="22" y="22"/>
                  </a:lnTo>
                  <a:close/>
                  <a:moveTo>
                    <a:pt x="22" y="22"/>
                  </a:moveTo>
                  <a:cubicBezTo>
                    <a:pt x="22" y="22"/>
                    <a:pt x="22" y="22"/>
                    <a:pt x="22" y="22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01" name="Google Shape;1201;p34"/>
          <p:cNvSpPr/>
          <p:nvPr/>
        </p:nvSpPr>
        <p:spPr>
          <a:xfrm>
            <a:off x="4733311" y="2648192"/>
            <a:ext cx="434646" cy="434645"/>
          </a:xfrm>
          <a:custGeom>
            <a:rect b="b" l="l" r="r" t="t"/>
            <a:pathLst>
              <a:path extrusionOk="0" h="366" w="366">
                <a:moveTo>
                  <a:pt x="355" y="229"/>
                </a:moveTo>
                <a:cubicBezTo>
                  <a:pt x="301" y="229"/>
                  <a:pt x="301" y="229"/>
                  <a:pt x="301" y="229"/>
                </a:cubicBezTo>
                <a:cubicBezTo>
                  <a:pt x="301" y="190"/>
                  <a:pt x="301" y="190"/>
                  <a:pt x="301" y="190"/>
                </a:cubicBezTo>
                <a:cubicBezTo>
                  <a:pt x="301" y="187"/>
                  <a:pt x="300" y="184"/>
                  <a:pt x="298" y="182"/>
                </a:cubicBezTo>
                <a:cubicBezTo>
                  <a:pt x="284" y="168"/>
                  <a:pt x="284" y="168"/>
                  <a:pt x="284" y="168"/>
                </a:cubicBezTo>
                <a:cubicBezTo>
                  <a:pt x="286" y="163"/>
                  <a:pt x="287" y="159"/>
                  <a:pt x="287" y="154"/>
                </a:cubicBezTo>
                <a:cubicBezTo>
                  <a:pt x="287" y="136"/>
                  <a:pt x="272" y="122"/>
                  <a:pt x="255" y="122"/>
                </a:cubicBezTo>
                <a:cubicBezTo>
                  <a:pt x="237" y="122"/>
                  <a:pt x="223" y="136"/>
                  <a:pt x="223" y="154"/>
                </a:cubicBezTo>
                <a:cubicBezTo>
                  <a:pt x="223" y="172"/>
                  <a:pt x="237" y="186"/>
                  <a:pt x="255" y="186"/>
                </a:cubicBezTo>
                <a:cubicBezTo>
                  <a:pt x="260" y="186"/>
                  <a:pt x="264" y="185"/>
                  <a:pt x="269" y="183"/>
                </a:cubicBezTo>
                <a:cubicBezTo>
                  <a:pt x="280" y="194"/>
                  <a:pt x="280" y="194"/>
                  <a:pt x="280" y="194"/>
                </a:cubicBezTo>
                <a:cubicBezTo>
                  <a:pt x="280" y="229"/>
                  <a:pt x="280" y="229"/>
                  <a:pt x="280" y="229"/>
                </a:cubicBezTo>
                <a:cubicBezTo>
                  <a:pt x="229" y="229"/>
                  <a:pt x="229" y="229"/>
                  <a:pt x="229" y="229"/>
                </a:cubicBezTo>
                <a:cubicBezTo>
                  <a:pt x="225" y="193"/>
                  <a:pt x="201" y="163"/>
                  <a:pt x="169" y="150"/>
                </a:cubicBezTo>
                <a:cubicBezTo>
                  <a:pt x="175" y="144"/>
                  <a:pt x="179" y="137"/>
                  <a:pt x="182" y="129"/>
                </a:cubicBezTo>
                <a:cubicBezTo>
                  <a:pt x="209" y="129"/>
                  <a:pt x="209" y="129"/>
                  <a:pt x="209" y="129"/>
                </a:cubicBezTo>
                <a:cubicBezTo>
                  <a:pt x="215" y="129"/>
                  <a:pt x="220" y="124"/>
                  <a:pt x="220" y="118"/>
                </a:cubicBezTo>
                <a:cubicBezTo>
                  <a:pt x="220" y="87"/>
                  <a:pt x="220" y="87"/>
                  <a:pt x="220" y="87"/>
                </a:cubicBezTo>
                <a:cubicBezTo>
                  <a:pt x="220" y="39"/>
                  <a:pt x="181" y="0"/>
                  <a:pt x="133" y="0"/>
                </a:cubicBezTo>
                <a:cubicBezTo>
                  <a:pt x="86" y="0"/>
                  <a:pt x="47" y="39"/>
                  <a:pt x="47" y="87"/>
                </a:cubicBezTo>
                <a:cubicBezTo>
                  <a:pt x="47" y="94"/>
                  <a:pt x="47" y="94"/>
                  <a:pt x="47" y="94"/>
                </a:cubicBezTo>
                <a:cubicBezTo>
                  <a:pt x="47" y="100"/>
                  <a:pt x="52" y="105"/>
                  <a:pt x="58" y="105"/>
                </a:cubicBezTo>
                <a:cubicBezTo>
                  <a:pt x="83" y="105"/>
                  <a:pt x="83" y="105"/>
                  <a:pt x="83" y="105"/>
                </a:cubicBezTo>
                <a:cubicBezTo>
                  <a:pt x="83" y="114"/>
                  <a:pt x="83" y="114"/>
                  <a:pt x="83" y="114"/>
                </a:cubicBezTo>
                <a:cubicBezTo>
                  <a:pt x="83" y="128"/>
                  <a:pt x="88" y="141"/>
                  <a:pt x="98" y="150"/>
                </a:cubicBezTo>
                <a:cubicBezTo>
                  <a:pt x="65" y="163"/>
                  <a:pt x="41" y="193"/>
                  <a:pt x="38" y="229"/>
                </a:cubicBezTo>
                <a:cubicBezTo>
                  <a:pt x="11" y="229"/>
                  <a:pt x="11" y="229"/>
                  <a:pt x="11" y="229"/>
                </a:cubicBezTo>
                <a:cubicBezTo>
                  <a:pt x="5" y="229"/>
                  <a:pt x="0" y="234"/>
                  <a:pt x="0" y="240"/>
                </a:cubicBezTo>
                <a:cubicBezTo>
                  <a:pt x="0" y="282"/>
                  <a:pt x="0" y="282"/>
                  <a:pt x="0" y="282"/>
                </a:cubicBezTo>
                <a:cubicBezTo>
                  <a:pt x="0" y="288"/>
                  <a:pt x="5" y="293"/>
                  <a:pt x="11" y="293"/>
                </a:cubicBezTo>
                <a:cubicBezTo>
                  <a:pt x="23" y="293"/>
                  <a:pt x="23" y="293"/>
                  <a:pt x="23" y="293"/>
                </a:cubicBezTo>
                <a:cubicBezTo>
                  <a:pt x="23" y="355"/>
                  <a:pt x="23" y="355"/>
                  <a:pt x="23" y="355"/>
                </a:cubicBezTo>
                <a:cubicBezTo>
                  <a:pt x="23" y="361"/>
                  <a:pt x="27" y="366"/>
                  <a:pt x="33" y="366"/>
                </a:cubicBezTo>
                <a:cubicBezTo>
                  <a:pt x="333" y="366"/>
                  <a:pt x="333" y="366"/>
                  <a:pt x="333" y="366"/>
                </a:cubicBezTo>
                <a:cubicBezTo>
                  <a:pt x="339" y="366"/>
                  <a:pt x="344" y="361"/>
                  <a:pt x="344" y="355"/>
                </a:cubicBezTo>
                <a:cubicBezTo>
                  <a:pt x="344" y="293"/>
                  <a:pt x="344" y="293"/>
                  <a:pt x="344" y="293"/>
                </a:cubicBezTo>
                <a:cubicBezTo>
                  <a:pt x="355" y="293"/>
                  <a:pt x="355" y="293"/>
                  <a:pt x="355" y="293"/>
                </a:cubicBezTo>
                <a:cubicBezTo>
                  <a:pt x="361" y="293"/>
                  <a:pt x="366" y="288"/>
                  <a:pt x="366" y="282"/>
                </a:cubicBezTo>
                <a:cubicBezTo>
                  <a:pt x="366" y="240"/>
                  <a:pt x="366" y="240"/>
                  <a:pt x="366" y="240"/>
                </a:cubicBezTo>
                <a:cubicBezTo>
                  <a:pt x="366" y="234"/>
                  <a:pt x="361" y="229"/>
                  <a:pt x="355" y="229"/>
                </a:cubicBezTo>
                <a:close/>
                <a:moveTo>
                  <a:pt x="255" y="165"/>
                </a:moveTo>
                <a:cubicBezTo>
                  <a:pt x="249" y="165"/>
                  <a:pt x="244" y="160"/>
                  <a:pt x="244" y="154"/>
                </a:cubicBezTo>
                <a:cubicBezTo>
                  <a:pt x="244" y="148"/>
                  <a:pt x="249" y="143"/>
                  <a:pt x="255" y="143"/>
                </a:cubicBezTo>
                <a:cubicBezTo>
                  <a:pt x="261" y="143"/>
                  <a:pt x="265" y="148"/>
                  <a:pt x="265" y="154"/>
                </a:cubicBezTo>
                <a:cubicBezTo>
                  <a:pt x="265" y="160"/>
                  <a:pt x="261" y="165"/>
                  <a:pt x="255" y="165"/>
                </a:cubicBezTo>
                <a:close/>
                <a:moveTo>
                  <a:pt x="133" y="22"/>
                </a:moveTo>
                <a:cubicBezTo>
                  <a:pt x="169" y="22"/>
                  <a:pt x="198" y="51"/>
                  <a:pt x="198" y="87"/>
                </a:cubicBezTo>
                <a:cubicBezTo>
                  <a:pt x="198" y="107"/>
                  <a:pt x="198" y="107"/>
                  <a:pt x="198" y="107"/>
                </a:cubicBezTo>
                <a:cubicBezTo>
                  <a:pt x="184" y="107"/>
                  <a:pt x="184" y="107"/>
                  <a:pt x="184" y="107"/>
                </a:cubicBezTo>
                <a:cubicBezTo>
                  <a:pt x="184" y="94"/>
                  <a:pt x="184" y="94"/>
                  <a:pt x="184" y="94"/>
                </a:cubicBezTo>
                <a:cubicBezTo>
                  <a:pt x="184" y="66"/>
                  <a:pt x="161" y="43"/>
                  <a:pt x="133" y="43"/>
                </a:cubicBezTo>
                <a:cubicBezTo>
                  <a:pt x="109" y="43"/>
                  <a:pt x="89" y="60"/>
                  <a:pt x="84" y="83"/>
                </a:cubicBezTo>
                <a:cubicBezTo>
                  <a:pt x="68" y="83"/>
                  <a:pt x="68" y="83"/>
                  <a:pt x="68" y="83"/>
                </a:cubicBezTo>
                <a:cubicBezTo>
                  <a:pt x="70" y="49"/>
                  <a:pt x="99" y="22"/>
                  <a:pt x="133" y="22"/>
                </a:cubicBezTo>
                <a:close/>
                <a:moveTo>
                  <a:pt x="104" y="114"/>
                </a:moveTo>
                <a:cubicBezTo>
                  <a:pt x="104" y="94"/>
                  <a:pt x="104" y="94"/>
                  <a:pt x="104" y="94"/>
                </a:cubicBezTo>
                <a:cubicBezTo>
                  <a:pt x="104" y="78"/>
                  <a:pt x="117" y="65"/>
                  <a:pt x="133" y="65"/>
                </a:cubicBezTo>
                <a:cubicBezTo>
                  <a:pt x="149" y="65"/>
                  <a:pt x="163" y="78"/>
                  <a:pt x="163" y="94"/>
                </a:cubicBezTo>
                <a:cubicBezTo>
                  <a:pt x="163" y="107"/>
                  <a:pt x="163" y="107"/>
                  <a:pt x="163" y="107"/>
                </a:cubicBezTo>
                <a:cubicBezTo>
                  <a:pt x="148" y="107"/>
                  <a:pt x="148" y="107"/>
                  <a:pt x="148" y="107"/>
                </a:cubicBezTo>
                <a:cubicBezTo>
                  <a:pt x="142" y="107"/>
                  <a:pt x="137" y="112"/>
                  <a:pt x="137" y="118"/>
                </a:cubicBezTo>
                <a:cubicBezTo>
                  <a:pt x="137" y="124"/>
                  <a:pt x="142" y="129"/>
                  <a:pt x="148" y="129"/>
                </a:cubicBezTo>
                <a:cubicBezTo>
                  <a:pt x="158" y="129"/>
                  <a:pt x="158" y="129"/>
                  <a:pt x="158" y="129"/>
                </a:cubicBezTo>
                <a:cubicBezTo>
                  <a:pt x="153" y="137"/>
                  <a:pt x="144" y="143"/>
                  <a:pt x="133" y="143"/>
                </a:cubicBezTo>
                <a:cubicBezTo>
                  <a:pt x="117" y="143"/>
                  <a:pt x="104" y="130"/>
                  <a:pt x="104" y="114"/>
                </a:cubicBezTo>
                <a:close/>
                <a:moveTo>
                  <a:pt x="133" y="165"/>
                </a:moveTo>
                <a:cubicBezTo>
                  <a:pt x="171" y="165"/>
                  <a:pt x="202" y="193"/>
                  <a:pt x="208" y="229"/>
                </a:cubicBezTo>
                <a:cubicBezTo>
                  <a:pt x="59" y="229"/>
                  <a:pt x="59" y="229"/>
                  <a:pt x="59" y="229"/>
                </a:cubicBezTo>
                <a:cubicBezTo>
                  <a:pt x="64" y="193"/>
                  <a:pt x="96" y="165"/>
                  <a:pt x="133" y="165"/>
                </a:cubicBezTo>
                <a:close/>
                <a:moveTo>
                  <a:pt x="323" y="345"/>
                </a:moveTo>
                <a:cubicBezTo>
                  <a:pt x="44" y="345"/>
                  <a:pt x="44" y="345"/>
                  <a:pt x="44" y="345"/>
                </a:cubicBezTo>
                <a:cubicBezTo>
                  <a:pt x="44" y="293"/>
                  <a:pt x="44" y="293"/>
                  <a:pt x="44" y="293"/>
                </a:cubicBezTo>
                <a:cubicBezTo>
                  <a:pt x="323" y="293"/>
                  <a:pt x="323" y="293"/>
                  <a:pt x="323" y="293"/>
                </a:cubicBezTo>
                <a:lnTo>
                  <a:pt x="323" y="345"/>
                </a:lnTo>
                <a:close/>
                <a:moveTo>
                  <a:pt x="345" y="272"/>
                </a:moveTo>
                <a:cubicBezTo>
                  <a:pt x="22" y="272"/>
                  <a:pt x="22" y="272"/>
                  <a:pt x="22" y="272"/>
                </a:cubicBezTo>
                <a:cubicBezTo>
                  <a:pt x="22" y="250"/>
                  <a:pt x="22" y="250"/>
                  <a:pt x="22" y="250"/>
                </a:cubicBezTo>
                <a:cubicBezTo>
                  <a:pt x="345" y="250"/>
                  <a:pt x="345" y="250"/>
                  <a:pt x="345" y="250"/>
                </a:cubicBezTo>
                <a:lnTo>
                  <a:pt x="345" y="272"/>
                </a:lnTo>
                <a:close/>
                <a:moveTo>
                  <a:pt x="345" y="272"/>
                </a:moveTo>
                <a:cubicBezTo>
                  <a:pt x="345" y="272"/>
                  <a:pt x="345" y="272"/>
                  <a:pt x="345" y="272"/>
                </a:cubicBezTo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02" name="Google Shape;1202;p34"/>
          <p:cNvGrpSpPr/>
          <p:nvPr/>
        </p:nvGrpSpPr>
        <p:grpSpPr>
          <a:xfrm>
            <a:off x="5496290" y="2648498"/>
            <a:ext cx="435829" cy="434702"/>
            <a:chOff x="7188200" y="3243263"/>
            <a:chExt cx="614363" cy="612775"/>
          </a:xfrm>
        </p:grpSpPr>
        <p:sp>
          <p:nvSpPr>
            <p:cNvPr id="1203" name="Google Shape;1203;p34"/>
            <p:cNvSpPr/>
            <p:nvPr/>
          </p:nvSpPr>
          <p:spPr>
            <a:xfrm>
              <a:off x="7356475" y="3521075"/>
              <a:ext cx="276225" cy="274638"/>
            </a:xfrm>
            <a:custGeom>
              <a:rect b="b" l="l" r="r" t="t"/>
              <a:pathLst>
                <a:path extrusionOk="0" h="164" w="165">
                  <a:moveTo>
                    <a:pt x="82" y="0"/>
                  </a:moveTo>
                  <a:cubicBezTo>
                    <a:pt x="37" y="0"/>
                    <a:pt x="0" y="37"/>
                    <a:pt x="0" y="82"/>
                  </a:cubicBezTo>
                  <a:cubicBezTo>
                    <a:pt x="0" y="127"/>
                    <a:pt x="37" y="164"/>
                    <a:pt x="82" y="164"/>
                  </a:cubicBezTo>
                  <a:cubicBezTo>
                    <a:pt x="128" y="164"/>
                    <a:pt x="165" y="127"/>
                    <a:pt x="165" y="82"/>
                  </a:cubicBezTo>
                  <a:cubicBezTo>
                    <a:pt x="165" y="37"/>
                    <a:pt x="128" y="0"/>
                    <a:pt x="82" y="0"/>
                  </a:cubicBezTo>
                  <a:close/>
                  <a:moveTo>
                    <a:pt x="82" y="143"/>
                  </a:moveTo>
                  <a:cubicBezTo>
                    <a:pt x="49" y="143"/>
                    <a:pt x="22" y="116"/>
                    <a:pt x="22" y="82"/>
                  </a:cubicBezTo>
                  <a:cubicBezTo>
                    <a:pt x="22" y="49"/>
                    <a:pt x="49" y="21"/>
                    <a:pt x="82" y="21"/>
                  </a:cubicBezTo>
                  <a:cubicBezTo>
                    <a:pt x="116" y="21"/>
                    <a:pt x="143" y="49"/>
                    <a:pt x="143" y="82"/>
                  </a:cubicBezTo>
                  <a:cubicBezTo>
                    <a:pt x="143" y="116"/>
                    <a:pt x="116" y="143"/>
                    <a:pt x="82" y="143"/>
                  </a:cubicBezTo>
                  <a:close/>
                  <a:moveTo>
                    <a:pt x="82" y="143"/>
                  </a:moveTo>
                  <a:cubicBezTo>
                    <a:pt x="82" y="143"/>
                    <a:pt x="82" y="143"/>
                    <a:pt x="82" y="143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4" name="Google Shape;1204;p34"/>
            <p:cNvSpPr/>
            <p:nvPr/>
          </p:nvSpPr>
          <p:spPr>
            <a:xfrm>
              <a:off x="7429500" y="3592513"/>
              <a:ext cx="131763" cy="131763"/>
            </a:xfrm>
            <a:custGeom>
              <a:rect b="b" l="l" r="r" t="t"/>
              <a:pathLst>
                <a:path extrusionOk="0" h="78" w="79">
                  <a:moveTo>
                    <a:pt x="39" y="0"/>
                  </a:moveTo>
                  <a:cubicBezTo>
                    <a:pt x="18" y="0"/>
                    <a:pt x="0" y="17"/>
                    <a:pt x="0" y="39"/>
                  </a:cubicBezTo>
                  <a:cubicBezTo>
                    <a:pt x="0" y="61"/>
                    <a:pt x="18" y="78"/>
                    <a:pt x="39" y="78"/>
                  </a:cubicBezTo>
                  <a:cubicBezTo>
                    <a:pt x="61" y="78"/>
                    <a:pt x="79" y="61"/>
                    <a:pt x="79" y="39"/>
                  </a:cubicBezTo>
                  <a:cubicBezTo>
                    <a:pt x="79" y="17"/>
                    <a:pt x="61" y="0"/>
                    <a:pt x="39" y="0"/>
                  </a:cubicBezTo>
                  <a:close/>
                  <a:moveTo>
                    <a:pt x="39" y="57"/>
                  </a:moveTo>
                  <a:cubicBezTo>
                    <a:pt x="30" y="57"/>
                    <a:pt x="22" y="49"/>
                    <a:pt x="22" y="39"/>
                  </a:cubicBezTo>
                  <a:cubicBezTo>
                    <a:pt x="22" y="29"/>
                    <a:pt x="30" y="21"/>
                    <a:pt x="39" y="21"/>
                  </a:cubicBezTo>
                  <a:cubicBezTo>
                    <a:pt x="49" y="21"/>
                    <a:pt x="57" y="29"/>
                    <a:pt x="57" y="39"/>
                  </a:cubicBezTo>
                  <a:cubicBezTo>
                    <a:pt x="57" y="49"/>
                    <a:pt x="49" y="57"/>
                    <a:pt x="39" y="57"/>
                  </a:cubicBezTo>
                  <a:close/>
                  <a:moveTo>
                    <a:pt x="39" y="57"/>
                  </a:moveTo>
                  <a:cubicBezTo>
                    <a:pt x="39" y="57"/>
                    <a:pt x="39" y="57"/>
                    <a:pt x="39" y="57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5" name="Google Shape;1205;p34"/>
            <p:cNvSpPr/>
            <p:nvPr/>
          </p:nvSpPr>
          <p:spPr>
            <a:xfrm>
              <a:off x="7188200" y="3243263"/>
              <a:ext cx="614363" cy="612775"/>
            </a:xfrm>
            <a:custGeom>
              <a:rect b="b" l="l" r="r" t="t"/>
              <a:pathLst>
                <a:path extrusionOk="0" h="366" w="367">
                  <a:moveTo>
                    <a:pt x="365" y="244"/>
                  </a:moveTo>
                  <a:cubicBezTo>
                    <a:pt x="364" y="242"/>
                    <a:pt x="347" y="205"/>
                    <a:pt x="307" y="173"/>
                  </a:cubicBezTo>
                  <a:cubicBezTo>
                    <a:pt x="342" y="161"/>
                    <a:pt x="366" y="128"/>
                    <a:pt x="366" y="90"/>
                  </a:cubicBezTo>
                  <a:cubicBezTo>
                    <a:pt x="366" y="40"/>
                    <a:pt x="326" y="0"/>
                    <a:pt x="277" y="0"/>
                  </a:cubicBezTo>
                  <a:cubicBezTo>
                    <a:pt x="228" y="0"/>
                    <a:pt x="188" y="40"/>
                    <a:pt x="188" y="90"/>
                  </a:cubicBezTo>
                  <a:cubicBezTo>
                    <a:pt x="188" y="104"/>
                    <a:pt x="191" y="118"/>
                    <a:pt x="198" y="131"/>
                  </a:cubicBezTo>
                  <a:cubicBezTo>
                    <a:pt x="193" y="130"/>
                    <a:pt x="188" y="130"/>
                    <a:pt x="183" y="130"/>
                  </a:cubicBezTo>
                  <a:cubicBezTo>
                    <a:pt x="154" y="130"/>
                    <a:pt x="126" y="136"/>
                    <a:pt x="101" y="148"/>
                  </a:cubicBezTo>
                  <a:cubicBezTo>
                    <a:pt x="80" y="157"/>
                    <a:pt x="61" y="170"/>
                    <a:pt x="44" y="187"/>
                  </a:cubicBezTo>
                  <a:cubicBezTo>
                    <a:pt x="15" y="215"/>
                    <a:pt x="2" y="242"/>
                    <a:pt x="2" y="244"/>
                  </a:cubicBezTo>
                  <a:cubicBezTo>
                    <a:pt x="0" y="246"/>
                    <a:pt x="0" y="250"/>
                    <a:pt x="2" y="253"/>
                  </a:cubicBezTo>
                  <a:cubicBezTo>
                    <a:pt x="2" y="254"/>
                    <a:pt x="15" y="282"/>
                    <a:pt x="44" y="309"/>
                  </a:cubicBezTo>
                  <a:cubicBezTo>
                    <a:pt x="61" y="326"/>
                    <a:pt x="80" y="339"/>
                    <a:pt x="101" y="348"/>
                  </a:cubicBezTo>
                  <a:cubicBezTo>
                    <a:pt x="126" y="360"/>
                    <a:pt x="154" y="366"/>
                    <a:pt x="183" y="366"/>
                  </a:cubicBezTo>
                  <a:cubicBezTo>
                    <a:pt x="213" y="366"/>
                    <a:pt x="241" y="360"/>
                    <a:pt x="266" y="348"/>
                  </a:cubicBezTo>
                  <a:cubicBezTo>
                    <a:pt x="287" y="339"/>
                    <a:pt x="306" y="326"/>
                    <a:pt x="323" y="309"/>
                  </a:cubicBezTo>
                  <a:cubicBezTo>
                    <a:pt x="352" y="282"/>
                    <a:pt x="365" y="254"/>
                    <a:pt x="365" y="253"/>
                  </a:cubicBezTo>
                  <a:cubicBezTo>
                    <a:pt x="367" y="250"/>
                    <a:pt x="367" y="246"/>
                    <a:pt x="365" y="244"/>
                  </a:cubicBezTo>
                  <a:close/>
                  <a:moveTo>
                    <a:pt x="277" y="22"/>
                  </a:moveTo>
                  <a:cubicBezTo>
                    <a:pt x="314" y="22"/>
                    <a:pt x="345" y="52"/>
                    <a:pt x="345" y="90"/>
                  </a:cubicBezTo>
                  <a:cubicBezTo>
                    <a:pt x="345" y="127"/>
                    <a:pt x="314" y="157"/>
                    <a:pt x="277" y="157"/>
                  </a:cubicBezTo>
                  <a:cubicBezTo>
                    <a:pt x="240" y="157"/>
                    <a:pt x="209" y="127"/>
                    <a:pt x="209" y="90"/>
                  </a:cubicBezTo>
                  <a:cubicBezTo>
                    <a:pt x="209" y="52"/>
                    <a:pt x="240" y="22"/>
                    <a:pt x="277" y="22"/>
                  </a:cubicBezTo>
                  <a:close/>
                  <a:moveTo>
                    <a:pt x="307" y="295"/>
                  </a:moveTo>
                  <a:cubicBezTo>
                    <a:pt x="273" y="328"/>
                    <a:pt x="231" y="345"/>
                    <a:pt x="183" y="345"/>
                  </a:cubicBezTo>
                  <a:cubicBezTo>
                    <a:pt x="136" y="345"/>
                    <a:pt x="94" y="328"/>
                    <a:pt x="60" y="295"/>
                  </a:cubicBezTo>
                  <a:cubicBezTo>
                    <a:pt x="40" y="276"/>
                    <a:pt x="28" y="257"/>
                    <a:pt x="23" y="248"/>
                  </a:cubicBezTo>
                  <a:cubicBezTo>
                    <a:pt x="28" y="240"/>
                    <a:pt x="40" y="221"/>
                    <a:pt x="60" y="202"/>
                  </a:cubicBezTo>
                  <a:cubicBezTo>
                    <a:pt x="94" y="169"/>
                    <a:pt x="136" y="152"/>
                    <a:pt x="183" y="152"/>
                  </a:cubicBezTo>
                  <a:cubicBezTo>
                    <a:pt x="194" y="152"/>
                    <a:pt x="205" y="153"/>
                    <a:pt x="216" y="155"/>
                  </a:cubicBezTo>
                  <a:cubicBezTo>
                    <a:pt x="232" y="170"/>
                    <a:pt x="253" y="179"/>
                    <a:pt x="277" y="179"/>
                  </a:cubicBezTo>
                  <a:cubicBezTo>
                    <a:pt x="277" y="179"/>
                    <a:pt x="278" y="179"/>
                    <a:pt x="278" y="179"/>
                  </a:cubicBezTo>
                  <a:cubicBezTo>
                    <a:pt x="316" y="203"/>
                    <a:pt x="337" y="236"/>
                    <a:pt x="343" y="248"/>
                  </a:cubicBezTo>
                  <a:cubicBezTo>
                    <a:pt x="339" y="257"/>
                    <a:pt x="327" y="276"/>
                    <a:pt x="307" y="295"/>
                  </a:cubicBezTo>
                  <a:close/>
                  <a:moveTo>
                    <a:pt x="307" y="295"/>
                  </a:moveTo>
                  <a:cubicBezTo>
                    <a:pt x="307" y="295"/>
                    <a:pt x="307" y="295"/>
                    <a:pt x="307" y="295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6" name="Google Shape;1206;p34"/>
            <p:cNvSpPr/>
            <p:nvPr/>
          </p:nvSpPr>
          <p:spPr>
            <a:xfrm>
              <a:off x="7599363" y="3314700"/>
              <a:ext cx="103188" cy="157163"/>
            </a:xfrm>
            <a:custGeom>
              <a:rect b="b" l="l" r="r" t="t"/>
              <a:pathLst>
                <a:path extrusionOk="0" h="94" w="61">
                  <a:moveTo>
                    <a:pt x="10" y="36"/>
                  </a:moveTo>
                  <a:cubicBezTo>
                    <a:pt x="15" y="37"/>
                    <a:pt x="21" y="33"/>
                    <a:pt x="22" y="27"/>
                  </a:cubicBezTo>
                  <a:cubicBezTo>
                    <a:pt x="23" y="24"/>
                    <a:pt x="26" y="22"/>
                    <a:pt x="29" y="22"/>
                  </a:cubicBezTo>
                  <a:cubicBezTo>
                    <a:pt x="33" y="22"/>
                    <a:pt x="36" y="25"/>
                    <a:pt x="37" y="28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6" y="32"/>
                    <a:pt x="34" y="35"/>
                    <a:pt x="31" y="41"/>
                  </a:cubicBezTo>
                  <a:cubicBezTo>
                    <a:pt x="20" y="56"/>
                    <a:pt x="13" y="65"/>
                    <a:pt x="9" y="70"/>
                  </a:cubicBezTo>
                  <a:cubicBezTo>
                    <a:pt x="5" y="76"/>
                    <a:pt x="2" y="79"/>
                    <a:pt x="4" y="85"/>
                  </a:cubicBezTo>
                  <a:cubicBezTo>
                    <a:pt x="5" y="88"/>
                    <a:pt x="8" y="91"/>
                    <a:pt x="11" y="92"/>
                  </a:cubicBezTo>
                  <a:cubicBezTo>
                    <a:pt x="15" y="94"/>
                    <a:pt x="38" y="93"/>
                    <a:pt x="50" y="93"/>
                  </a:cubicBezTo>
                  <a:cubicBezTo>
                    <a:pt x="56" y="93"/>
                    <a:pt x="61" y="88"/>
                    <a:pt x="61" y="82"/>
                  </a:cubicBezTo>
                  <a:cubicBezTo>
                    <a:pt x="61" y="76"/>
                    <a:pt x="56" y="71"/>
                    <a:pt x="50" y="71"/>
                  </a:cubicBezTo>
                  <a:cubicBezTo>
                    <a:pt x="50" y="71"/>
                    <a:pt x="50" y="71"/>
                    <a:pt x="50" y="71"/>
                  </a:cubicBezTo>
                  <a:cubicBezTo>
                    <a:pt x="45" y="71"/>
                    <a:pt x="40" y="72"/>
                    <a:pt x="35" y="72"/>
                  </a:cubicBezTo>
                  <a:cubicBezTo>
                    <a:pt x="38" y="67"/>
                    <a:pt x="43" y="61"/>
                    <a:pt x="48" y="53"/>
                  </a:cubicBezTo>
                  <a:cubicBezTo>
                    <a:pt x="53" y="46"/>
                    <a:pt x="56" y="40"/>
                    <a:pt x="57" y="34"/>
                  </a:cubicBezTo>
                  <a:cubicBezTo>
                    <a:pt x="58" y="32"/>
                    <a:pt x="58" y="30"/>
                    <a:pt x="58" y="29"/>
                  </a:cubicBezTo>
                  <a:cubicBezTo>
                    <a:pt x="58" y="13"/>
                    <a:pt x="45" y="0"/>
                    <a:pt x="29" y="0"/>
                  </a:cubicBezTo>
                  <a:cubicBezTo>
                    <a:pt x="16" y="0"/>
                    <a:pt x="4" y="10"/>
                    <a:pt x="1" y="23"/>
                  </a:cubicBezTo>
                  <a:cubicBezTo>
                    <a:pt x="0" y="29"/>
                    <a:pt x="4" y="35"/>
                    <a:pt x="10" y="36"/>
                  </a:cubicBezTo>
                  <a:close/>
                  <a:moveTo>
                    <a:pt x="10" y="36"/>
                  </a:moveTo>
                  <a:cubicBezTo>
                    <a:pt x="10" y="36"/>
                    <a:pt x="10" y="36"/>
                    <a:pt x="10" y="36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7" name="Google Shape;1207;p34"/>
          <p:cNvGrpSpPr/>
          <p:nvPr/>
        </p:nvGrpSpPr>
        <p:grpSpPr>
          <a:xfrm>
            <a:off x="6258709" y="2648498"/>
            <a:ext cx="434702" cy="434702"/>
            <a:chOff x="8262938" y="3243263"/>
            <a:chExt cx="612775" cy="612775"/>
          </a:xfrm>
        </p:grpSpPr>
        <p:sp>
          <p:nvSpPr>
            <p:cNvPr id="1208" name="Google Shape;1208;p34"/>
            <p:cNvSpPr/>
            <p:nvPr/>
          </p:nvSpPr>
          <p:spPr>
            <a:xfrm>
              <a:off x="8262938" y="3243263"/>
              <a:ext cx="612775" cy="612775"/>
            </a:xfrm>
            <a:custGeom>
              <a:rect b="b" l="l" r="r" t="t"/>
              <a:pathLst>
                <a:path extrusionOk="0" h="366" w="365">
                  <a:moveTo>
                    <a:pt x="326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17" y="0"/>
                    <a:pt x="0" y="18"/>
                    <a:pt x="0" y="40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320"/>
                    <a:pt x="17" y="337"/>
                    <a:pt x="39" y="337"/>
                  </a:cubicBezTo>
                  <a:cubicBezTo>
                    <a:pt x="167" y="337"/>
                    <a:pt x="167" y="337"/>
                    <a:pt x="167" y="337"/>
                  </a:cubicBezTo>
                  <a:cubicBezTo>
                    <a:pt x="189" y="362"/>
                    <a:pt x="189" y="362"/>
                    <a:pt x="189" y="362"/>
                  </a:cubicBezTo>
                  <a:cubicBezTo>
                    <a:pt x="191" y="365"/>
                    <a:pt x="194" y="366"/>
                    <a:pt x="197" y="366"/>
                  </a:cubicBezTo>
                  <a:cubicBezTo>
                    <a:pt x="290" y="366"/>
                    <a:pt x="290" y="366"/>
                    <a:pt x="290" y="366"/>
                  </a:cubicBezTo>
                  <a:cubicBezTo>
                    <a:pt x="295" y="366"/>
                    <a:pt x="299" y="363"/>
                    <a:pt x="300" y="358"/>
                  </a:cubicBezTo>
                  <a:cubicBezTo>
                    <a:pt x="305" y="337"/>
                    <a:pt x="305" y="337"/>
                    <a:pt x="305" y="337"/>
                  </a:cubicBezTo>
                  <a:cubicBezTo>
                    <a:pt x="326" y="337"/>
                    <a:pt x="326" y="337"/>
                    <a:pt x="326" y="337"/>
                  </a:cubicBezTo>
                  <a:cubicBezTo>
                    <a:pt x="348" y="337"/>
                    <a:pt x="365" y="320"/>
                    <a:pt x="365" y="298"/>
                  </a:cubicBezTo>
                  <a:cubicBezTo>
                    <a:pt x="365" y="40"/>
                    <a:pt x="365" y="40"/>
                    <a:pt x="365" y="40"/>
                  </a:cubicBezTo>
                  <a:cubicBezTo>
                    <a:pt x="365" y="18"/>
                    <a:pt x="348" y="0"/>
                    <a:pt x="326" y="0"/>
                  </a:cubicBezTo>
                  <a:close/>
                  <a:moveTo>
                    <a:pt x="21" y="40"/>
                  </a:moveTo>
                  <a:cubicBezTo>
                    <a:pt x="21" y="30"/>
                    <a:pt x="29" y="22"/>
                    <a:pt x="39" y="22"/>
                  </a:cubicBezTo>
                  <a:cubicBezTo>
                    <a:pt x="258" y="22"/>
                    <a:pt x="258" y="22"/>
                    <a:pt x="258" y="22"/>
                  </a:cubicBezTo>
                  <a:cubicBezTo>
                    <a:pt x="258" y="57"/>
                    <a:pt x="258" y="57"/>
                    <a:pt x="258" y="57"/>
                  </a:cubicBezTo>
                  <a:cubicBezTo>
                    <a:pt x="21" y="57"/>
                    <a:pt x="21" y="57"/>
                    <a:pt x="21" y="57"/>
                  </a:cubicBezTo>
                  <a:lnTo>
                    <a:pt x="21" y="40"/>
                  </a:lnTo>
                  <a:close/>
                  <a:moveTo>
                    <a:pt x="296" y="286"/>
                  </a:moveTo>
                  <a:cubicBezTo>
                    <a:pt x="281" y="345"/>
                    <a:pt x="281" y="345"/>
                    <a:pt x="281" y="345"/>
                  </a:cubicBezTo>
                  <a:cubicBezTo>
                    <a:pt x="202" y="345"/>
                    <a:pt x="202" y="345"/>
                    <a:pt x="202" y="345"/>
                  </a:cubicBezTo>
                  <a:cubicBezTo>
                    <a:pt x="171" y="310"/>
                    <a:pt x="171" y="310"/>
                    <a:pt x="171" y="310"/>
                  </a:cubicBezTo>
                  <a:cubicBezTo>
                    <a:pt x="165" y="303"/>
                    <a:pt x="165" y="293"/>
                    <a:pt x="171" y="286"/>
                  </a:cubicBezTo>
                  <a:cubicBezTo>
                    <a:pt x="186" y="269"/>
                    <a:pt x="186" y="269"/>
                    <a:pt x="186" y="269"/>
                  </a:cubicBezTo>
                  <a:cubicBezTo>
                    <a:pt x="186" y="284"/>
                    <a:pt x="186" y="284"/>
                    <a:pt x="186" y="284"/>
                  </a:cubicBezTo>
                  <a:cubicBezTo>
                    <a:pt x="186" y="289"/>
                    <a:pt x="191" y="294"/>
                    <a:pt x="196" y="295"/>
                  </a:cubicBezTo>
                  <a:cubicBezTo>
                    <a:pt x="202" y="295"/>
                    <a:pt x="208" y="290"/>
                    <a:pt x="208" y="284"/>
                  </a:cubicBezTo>
                  <a:cubicBezTo>
                    <a:pt x="208" y="177"/>
                    <a:pt x="208" y="177"/>
                    <a:pt x="208" y="177"/>
                  </a:cubicBezTo>
                  <a:cubicBezTo>
                    <a:pt x="208" y="171"/>
                    <a:pt x="212" y="166"/>
                    <a:pt x="218" y="166"/>
                  </a:cubicBezTo>
                  <a:cubicBezTo>
                    <a:pt x="224" y="166"/>
                    <a:pt x="229" y="171"/>
                    <a:pt x="229" y="177"/>
                  </a:cubicBezTo>
                  <a:cubicBezTo>
                    <a:pt x="229" y="244"/>
                    <a:pt x="229" y="244"/>
                    <a:pt x="229" y="244"/>
                  </a:cubicBezTo>
                  <a:cubicBezTo>
                    <a:pt x="229" y="248"/>
                    <a:pt x="232" y="252"/>
                    <a:pt x="236" y="254"/>
                  </a:cubicBezTo>
                  <a:cubicBezTo>
                    <a:pt x="289" y="273"/>
                    <a:pt x="289" y="273"/>
                    <a:pt x="289" y="273"/>
                  </a:cubicBezTo>
                  <a:cubicBezTo>
                    <a:pt x="294" y="275"/>
                    <a:pt x="297" y="280"/>
                    <a:pt x="296" y="286"/>
                  </a:cubicBezTo>
                  <a:close/>
                  <a:moveTo>
                    <a:pt x="218" y="145"/>
                  </a:moveTo>
                  <a:cubicBezTo>
                    <a:pt x="201" y="145"/>
                    <a:pt x="186" y="159"/>
                    <a:pt x="186" y="177"/>
                  </a:cubicBezTo>
                  <a:cubicBezTo>
                    <a:pt x="186" y="187"/>
                    <a:pt x="186" y="187"/>
                    <a:pt x="186" y="187"/>
                  </a:cubicBezTo>
                  <a:cubicBezTo>
                    <a:pt x="136" y="187"/>
                    <a:pt x="136" y="187"/>
                    <a:pt x="136" y="187"/>
                  </a:cubicBezTo>
                  <a:cubicBezTo>
                    <a:pt x="136" y="123"/>
                    <a:pt x="136" y="123"/>
                    <a:pt x="136" y="123"/>
                  </a:cubicBezTo>
                  <a:cubicBezTo>
                    <a:pt x="300" y="123"/>
                    <a:pt x="300" y="123"/>
                    <a:pt x="300" y="123"/>
                  </a:cubicBezTo>
                  <a:cubicBezTo>
                    <a:pt x="300" y="187"/>
                    <a:pt x="300" y="187"/>
                    <a:pt x="300" y="187"/>
                  </a:cubicBezTo>
                  <a:cubicBezTo>
                    <a:pt x="250" y="187"/>
                    <a:pt x="250" y="187"/>
                    <a:pt x="250" y="187"/>
                  </a:cubicBezTo>
                  <a:cubicBezTo>
                    <a:pt x="250" y="177"/>
                    <a:pt x="250" y="177"/>
                    <a:pt x="250" y="177"/>
                  </a:cubicBezTo>
                  <a:cubicBezTo>
                    <a:pt x="250" y="159"/>
                    <a:pt x="236" y="145"/>
                    <a:pt x="218" y="145"/>
                  </a:cubicBezTo>
                  <a:close/>
                  <a:moveTo>
                    <a:pt x="344" y="298"/>
                  </a:moveTo>
                  <a:cubicBezTo>
                    <a:pt x="344" y="308"/>
                    <a:pt x="336" y="316"/>
                    <a:pt x="326" y="316"/>
                  </a:cubicBezTo>
                  <a:cubicBezTo>
                    <a:pt x="311" y="316"/>
                    <a:pt x="311" y="316"/>
                    <a:pt x="311" y="316"/>
                  </a:cubicBezTo>
                  <a:cubicBezTo>
                    <a:pt x="317" y="291"/>
                    <a:pt x="317" y="291"/>
                    <a:pt x="317" y="291"/>
                  </a:cubicBezTo>
                  <a:cubicBezTo>
                    <a:pt x="321" y="275"/>
                    <a:pt x="312" y="259"/>
                    <a:pt x="296" y="253"/>
                  </a:cubicBezTo>
                  <a:cubicBezTo>
                    <a:pt x="250" y="236"/>
                    <a:pt x="250" y="236"/>
                    <a:pt x="250" y="236"/>
                  </a:cubicBezTo>
                  <a:cubicBezTo>
                    <a:pt x="250" y="209"/>
                    <a:pt x="250" y="209"/>
                    <a:pt x="250" y="209"/>
                  </a:cubicBezTo>
                  <a:cubicBezTo>
                    <a:pt x="311" y="209"/>
                    <a:pt x="311" y="209"/>
                    <a:pt x="311" y="209"/>
                  </a:cubicBezTo>
                  <a:cubicBezTo>
                    <a:pt x="317" y="209"/>
                    <a:pt x="322" y="204"/>
                    <a:pt x="322" y="198"/>
                  </a:cubicBezTo>
                  <a:cubicBezTo>
                    <a:pt x="322" y="112"/>
                    <a:pt x="322" y="112"/>
                    <a:pt x="322" y="112"/>
                  </a:cubicBezTo>
                  <a:cubicBezTo>
                    <a:pt x="322" y="106"/>
                    <a:pt x="317" y="102"/>
                    <a:pt x="311" y="102"/>
                  </a:cubicBezTo>
                  <a:cubicBezTo>
                    <a:pt x="125" y="102"/>
                    <a:pt x="125" y="102"/>
                    <a:pt x="125" y="102"/>
                  </a:cubicBezTo>
                  <a:cubicBezTo>
                    <a:pt x="119" y="102"/>
                    <a:pt x="115" y="106"/>
                    <a:pt x="115" y="112"/>
                  </a:cubicBezTo>
                  <a:cubicBezTo>
                    <a:pt x="115" y="198"/>
                    <a:pt x="115" y="198"/>
                    <a:pt x="115" y="198"/>
                  </a:cubicBezTo>
                  <a:cubicBezTo>
                    <a:pt x="115" y="204"/>
                    <a:pt x="119" y="209"/>
                    <a:pt x="125" y="209"/>
                  </a:cubicBezTo>
                  <a:cubicBezTo>
                    <a:pt x="186" y="209"/>
                    <a:pt x="186" y="209"/>
                    <a:pt x="186" y="209"/>
                  </a:cubicBezTo>
                  <a:cubicBezTo>
                    <a:pt x="186" y="237"/>
                    <a:pt x="186" y="237"/>
                    <a:pt x="186" y="237"/>
                  </a:cubicBezTo>
                  <a:cubicBezTo>
                    <a:pt x="155" y="272"/>
                    <a:pt x="155" y="272"/>
                    <a:pt x="155" y="272"/>
                  </a:cubicBezTo>
                  <a:cubicBezTo>
                    <a:pt x="144" y="285"/>
                    <a:pt x="143" y="302"/>
                    <a:pt x="150" y="316"/>
                  </a:cubicBezTo>
                  <a:cubicBezTo>
                    <a:pt x="39" y="316"/>
                    <a:pt x="39" y="316"/>
                    <a:pt x="39" y="316"/>
                  </a:cubicBezTo>
                  <a:cubicBezTo>
                    <a:pt x="29" y="316"/>
                    <a:pt x="21" y="308"/>
                    <a:pt x="21" y="298"/>
                  </a:cubicBezTo>
                  <a:cubicBezTo>
                    <a:pt x="21" y="79"/>
                    <a:pt x="21" y="79"/>
                    <a:pt x="21" y="79"/>
                  </a:cubicBezTo>
                  <a:cubicBezTo>
                    <a:pt x="344" y="79"/>
                    <a:pt x="344" y="79"/>
                    <a:pt x="344" y="79"/>
                  </a:cubicBezTo>
                  <a:lnTo>
                    <a:pt x="344" y="298"/>
                  </a:lnTo>
                  <a:close/>
                  <a:moveTo>
                    <a:pt x="344" y="57"/>
                  </a:moveTo>
                  <a:cubicBezTo>
                    <a:pt x="280" y="57"/>
                    <a:pt x="280" y="57"/>
                    <a:pt x="280" y="57"/>
                  </a:cubicBezTo>
                  <a:cubicBezTo>
                    <a:pt x="280" y="22"/>
                    <a:pt x="280" y="22"/>
                    <a:pt x="280" y="22"/>
                  </a:cubicBezTo>
                  <a:cubicBezTo>
                    <a:pt x="326" y="22"/>
                    <a:pt x="326" y="22"/>
                    <a:pt x="326" y="22"/>
                  </a:cubicBezTo>
                  <a:cubicBezTo>
                    <a:pt x="336" y="22"/>
                    <a:pt x="344" y="30"/>
                    <a:pt x="344" y="40"/>
                  </a:cubicBezTo>
                  <a:lnTo>
                    <a:pt x="344" y="57"/>
                  </a:lnTo>
                  <a:close/>
                  <a:moveTo>
                    <a:pt x="344" y="57"/>
                  </a:moveTo>
                  <a:cubicBezTo>
                    <a:pt x="344" y="57"/>
                    <a:pt x="344" y="57"/>
                    <a:pt x="344" y="57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9" name="Google Shape;1209;p34"/>
            <p:cNvSpPr/>
            <p:nvPr/>
          </p:nvSpPr>
          <p:spPr>
            <a:xfrm>
              <a:off x="8335963" y="3629025"/>
              <a:ext cx="144463" cy="36513"/>
            </a:xfrm>
            <a:custGeom>
              <a:rect b="b" l="l" r="r" t="t"/>
              <a:pathLst>
                <a:path extrusionOk="0" h="22" w="86">
                  <a:moveTo>
                    <a:pt x="0" y="11"/>
                  </a:moveTo>
                  <a:cubicBezTo>
                    <a:pt x="0" y="17"/>
                    <a:pt x="5" y="22"/>
                    <a:pt x="11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81" y="22"/>
                    <a:pt x="86" y="17"/>
                    <a:pt x="86" y="11"/>
                  </a:cubicBezTo>
                  <a:cubicBezTo>
                    <a:pt x="86" y="5"/>
                    <a:pt x="81" y="0"/>
                    <a:pt x="75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lose/>
                  <a:moveTo>
                    <a:pt x="0" y="11"/>
                  </a:moveTo>
                  <a:cubicBezTo>
                    <a:pt x="0" y="11"/>
                    <a:pt x="0" y="11"/>
                    <a:pt x="0" y="11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0" name="Google Shape;1210;p34"/>
            <p:cNvSpPr/>
            <p:nvPr/>
          </p:nvSpPr>
          <p:spPr>
            <a:xfrm>
              <a:off x="8335963" y="3700463"/>
              <a:ext cx="144463" cy="36513"/>
            </a:xfrm>
            <a:custGeom>
              <a:rect b="b" l="l" r="r" t="t"/>
              <a:pathLst>
                <a:path extrusionOk="0" h="22" w="86">
                  <a:moveTo>
                    <a:pt x="75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2"/>
                    <a:pt x="11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81" y="22"/>
                    <a:pt x="86" y="17"/>
                    <a:pt x="86" y="11"/>
                  </a:cubicBezTo>
                  <a:cubicBezTo>
                    <a:pt x="86" y="5"/>
                    <a:pt x="81" y="0"/>
                    <a:pt x="75" y="0"/>
                  </a:cubicBezTo>
                  <a:close/>
                  <a:moveTo>
                    <a:pt x="75" y="0"/>
                  </a:moveTo>
                  <a:cubicBezTo>
                    <a:pt x="75" y="0"/>
                    <a:pt x="75" y="0"/>
                    <a:pt x="75" y="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1" name="Google Shape;1211;p34"/>
            <p:cNvSpPr/>
            <p:nvPr/>
          </p:nvSpPr>
          <p:spPr>
            <a:xfrm>
              <a:off x="8334375" y="3413125"/>
              <a:ext cx="93663" cy="179388"/>
            </a:xfrm>
            <a:custGeom>
              <a:rect b="b" l="l" r="r" t="t"/>
              <a:pathLst>
                <a:path extrusionOk="0" h="107" w="56">
                  <a:moveTo>
                    <a:pt x="4" y="90"/>
                  </a:moveTo>
                  <a:cubicBezTo>
                    <a:pt x="11" y="94"/>
                    <a:pt x="15" y="96"/>
                    <a:pt x="21" y="96"/>
                  </a:cubicBezTo>
                  <a:cubicBezTo>
                    <a:pt x="21" y="100"/>
                    <a:pt x="21" y="100"/>
                    <a:pt x="21" y="100"/>
                  </a:cubicBezTo>
                  <a:cubicBezTo>
                    <a:pt x="21" y="104"/>
                    <a:pt x="24" y="107"/>
                    <a:pt x="28" y="107"/>
                  </a:cubicBezTo>
                  <a:cubicBezTo>
                    <a:pt x="32" y="107"/>
                    <a:pt x="35" y="104"/>
                    <a:pt x="35" y="100"/>
                  </a:cubicBezTo>
                  <a:cubicBezTo>
                    <a:pt x="35" y="96"/>
                    <a:pt x="35" y="96"/>
                    <a:pt x="35" y="96"/>
                  </a:cubicBezTo>
                  <a:cubicBezTo>
                    <a:pt x="46" y="92"/>
                    <a:pt x="53" y="83"/>
                    <a:pt x="54" y="74"/>
                  </a:cubicBezTo>
                  <a:cubicBezTo>
                    <a:pt x="56" y="62"/>
                    <a:pt x="50" y="51"/>
                    <a:pt x="38" y="47"/>
                  </a:cubicBezTo>
                  <a:cubicBezTo>
                    <a:pt x="37" y="46"/>
                    <a:pt x="36" y="46"/>
                    <a:pt x="35" y="4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9" y="27"/>
                    <a:pt x="39" y="29"/>
                    <a:pt x="42" y="29"/>
                  </a:cubicBezTo>
                  <a:cubicBezTo>
                    <a:pt x="46" y="29"/>
                    <a:pt x="49" y="26"/>
                    <a:pt x="49" y="22"/>
                  </a:cubicBezTo>
                  <a:cubicBezTo>
                    <a:pt x="49" y="20"/>
                    <a:pt x="49" y="18"/>
                    <a:pt x="47" y="17"/>
                  </a:cubicBezTo>
                  <a:cubicBezTo>
                    <a:pt x="45" y="14"/>
                    <a:pt x="41" y="12"/>
                    <a:pt x="35" y="11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3"/>
                    <a:pt x="32" y="0"/>
                    <a:pt x="28" y="0"/>
                  </a:cubicBezTo>
                  <a:cubicBezTo>
                    <a:pt x="24" y="0"/>
                    <a:pt x="21" y="3"/>
                    <a:pt x="21" y="7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0" y="11"/>
                    <a:pt x="20" y="11"/>
                    <a:pt x="19" y="11"/>
                  </a:cubicBezTo>
                  <a:cubicBezTo>
                    <a:pt x="11" y="14"/>
                    <a:pt x="5" y="21"/>
                    <a:pt x="4" y="29"/>
                  </a:cubicBezTo>
                  <a:cubicBezTo>
                    <a:pt x="2" y="37"/>
                    <a:pt x="5" y="45"/>
                    <a:pt x="11" y="49"/>
                  </a:cubicBezTo>
                  <a:cubicBezTo>
                    <a:pt x="13" y="51"/>
                    <a:pt x="16" y="53"/>
                    <a:pt x="21" y="55"/>
                  </a:cubicBezTo>
                  <a:cubicBezTo>
                    <a:pt x="21" y="82"/>
                    <a:pt x="21" y="82"/>
                    <a:pt x="21" y="82"/>
                  </a:cubicBezTo>
                  <a:cubicBezTo>
                    <a:pt x="18" y="82"/>
                    <a:pt x="16" y="81"/>
                    <a:pt x="12" y="78"/>
                  </a:cubicBezTo>
                  <a:cubicBezTo>
                    <a:pt x="9" y="76"/>
                    <a:pt x="5" y="77"/>
                    <a:pt x="2" y="80"/>
                  </a:cubicBezTo>
                  <a:cubicBezTo>
                    <a:pt x="0" y="84"/>
                    <a:pt x="1" y="88"/>
                    <a:pt x="4" y="90"/>
                  </a:cubicBezTo>
                  <a:close/>
                  <a:moveTo>
                    <a:pt x="35" y="61"/>
                  </a:moveTo>
                  <a:cubicBezTo>
                    <a:pt x="41" y="64"/>
                    <a:pt x="41" y="69"/>
                    <a:pt x="40" y="72"/>
                  </a:cubicBezTo>
                  <a:cubicBezTo>
                    <a:pt x="40" y="75"/>
                    <a:pt x="38" y="78"/>
                    <a:pt x="35" y="80"/>
                  </a:cubicBezTo>
                  <a:lnTo>
                    <a:pt x="35" y="61"/>
                  </a:lnTo>
                  <a:close/>
                  <a:moveTo>
                    <a:pt x="19" y="38"/>
                  </a:moveTo>
                  <a:cubicBezTo>
                    <a:pt x="18" y="37"/>
                    <a:pt x="17" y="34"/>
                    <a:pt x="18" y="32"/>
                  </a:cubicBezTo>
                  <a:cubicBezTo>
                    <a:pt x="18" y="30"/>
                    <a:pt x="19" y="28"/>
                    <a:pt x="21" y="26"/>
                  </a:cubicBezTo>
                  <a:cubicBezTo>
                    <a:pt x="21" y="39"/>
                    <a:pt x="21" y="39"/>
                    <a:pt x="21" y="39"/>
                  </a:cubicBezTo>
                  <a:cubicBezTo>
                    <a:pt x="20" y="39"/>
                    <a:pt x="20" y="38"/>
                    <a:pt x="19" y="38"/>
                  </a:cubicBezTo>
                  <a:close/>
                  <a:moveTo>
                    <a:pt x="19" y="38"/>
                  </a:moveTo>
                  <a:cubicBezTo>
                    <a:pt x="19" y="38"/>
                    <a:pt x="19" y="38"/>
                    <a:pt x="19" y="38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2" name="Google Shape;1212;p34"/>
          <p:cNvGrpSpPr/>
          <p:nvPr/>
        </p:nvGrpSpPr>
        <p:grpSpPr>
          <a:xfrm>
            <a:off x="7021128" y="2648498"/>
            <a:ext cx="433577" cy="434702"/>
            <a:chOff x="9337675" y="3243263"/>
            <a:chExt cx="611188" cy="612775"/>
          </a:xfrm>
        </p:grpSpPr>
        <p:sp>
          <p:nvSpPr>
            <p:cNvPr id="1213" name="Google Shape;1213;p34"/>
            <p:cNvSpPr/>
            <p:nvPr/>
          </p:nvSpPr>
          <p:spPr>
            <a:xfrm>
              <a:off x="9626600" y="3457575"/>
              <a:ext cx="34925" cy="117475"/>
            </a:xfrm>
            <a:custGeom>
              <a:rect b="b" l="l" r="r" t="t"/>
              <a:pathLst>
                <a:path extrusionOk="0" h="70" w="21">
                  <a:moveTo>
                    <a:pt x="11" y="0"/>
                  </a:moveTo>
                  <a:cubicBezTo>
                    <a:pt x="5" y="0"/>
                    <a:pt x="0" y="5"/>
                    <a:pt x="0" y="10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65"/>
                    <a:pt x="5" y="70"/>
                    <a:pt x="11" y="70"/>
                  </a:cubicBezTo>
                  <a:cubicBezTo>
                    <a:pt x="17" y="70"/>
                    <a:pt x="21" y="65"/>
                    <a:pt x="21" y="59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5"/>
                    <a:pt x="17" y="0"/>
                    <a:pt x="11" y="0"/>
                  </a:cubicBezTo>
                  <a:close/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4" name="Google Shape;1214;p34"/>
            <p:cNvSpPr/>
            <p:nvPr/>
          </p:nvSpPr>
          <p:spPr>
            <a:xfrm>
              <a:off x="9626600" y="3619500"/>
              <a:ext cx="34925" cy="119063"/>
            </a:xfrm>
            <a:custGeom>
              <a:rect b="b" l="l" r="r" t="t"/>
              <a:pathLst>
                <a:path extrusionOk="0" h="71" w="21">
                  <a:moveTo>
                    <a:pt x="11" y="0"/>
                  </a:moveTo>
                  <a:cubicBezTo>
                    <a:pt x="5" y="0"/>
                    <a:pt x="0" y="5"/>
                    <a:pt x="0" y="11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6"/>
                    <a:pt x="5" y="71"/>
                    <a:pt x="11" y="71"/>
                  </a:cubicBezTo>
                  <a:cubicBezTo>
                    <a:pt x="17" y="71"/>
                    <a:pt x="21" y="66"/>
                    <a:pt x="21" y="60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5"/>
                    <a:pt x="17" y="0"/>
                    <a:pt x="11" y="0"/>
                  </a:cubicBezTo>
                  <a:close/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5" name="Google Shape;1215;p34"/>
            <p:cNvSpPr/>
            <p:nvPr/>
          </p:nvSpPr>
          <p:spPr>
            <a:xfrm>
              <a:off x="9404350" y="3452813"/>
              <a:ext cx="192088" cy="139700"/>
            </a:xfrm>
            <a:custGeom>
              <a:rect b="b" l="l" r="r" t="t"/>
              <a:pathLst>
                <a:path extrusionOk="0" h="84" w="114">
                  <a:moveTo>
                    <a:pt x="110" y="4"/>
                  </a:moveTo>
                  <a:cubicBezTo>
                    <a:pt x="106" y="0"/>
                    <a:pt x="99" y="0"/>
                    <a:pt x="95" y="4"/>
                  </a:cubicBezTo>
                  <a:cubicBezTo>
                    <a:pt x="42" y="57"/>
                    <a:pt x="42" y="57"/>
                    <a:pt x="42" y="57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15" y="30"/>
                    <a:pt x="8" y="30"/>
                    <a:pt x="4" y="34"/>
                  </a:cubicBezTo>
                  <a:cubicBezTo>
                    <a:pt x="0" y="39"/>
                    <a:pt x="0" y="45"/>
                    <a:pt x="4" y="50"/>
                  </a:cubicBezTo>
                  <a:cubicBezTo>
                    <a:pt x="34" y="80"/>
                    <a:pt x="34" y="80"/>
                    <a:pt x="34" y="80"/>
                  </a:cubicBezTo>
                  <a:cubicBezTo>
                    <a:pt x="38" y="84"/>
                    <a:pt x="45" y="84"/>
                    <a:pt x="49" y="80"/>
                  </a:cubicBezTo>
                  <a:cubicBezTo>
                    <a:pt x="110" y="19"/>
                    <a:pt x="110" y="19"/>
                    <a:pt x="110" y="19"/>
                  </a:cubicBezTo>
                  <a:cubicBezTo>
                    <a:pt x="114" y="15"/>
                    <a:pt x="114" y="8"/>
                    <a:pt x="110" y="4"/>
                  </a:cubicBezTo>
                  <a:close/>
                  <a:moveTo>
                    <a:pt x="110" y="4"/>
                  </a:moveTo>
                  <a:cubicBezTo>
                    <a:pt x="110" y="4"/>
                    <a:pt x="110" y="4"/>
                    <a:pt x="110" y="4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6" name="Google Shape;1216;p34"/>
            <p:cNvSpPr/>
            <p:nvPr/>
          </p:nvSpPr>
          <p:spPr>
            <a:xfrm>
              <a:off x="9717088" y="3452813"/>
              <a:ext cx="139700" cy="139700"/>
            </a:xfrm>
            <a:custGeom>
              <a:rect b="b" l="l" r="r" t="t"/>
              <a:pathLst>
                <a:path extrusionOk="0" h="84" w="84">
                  <a:moveTo>
                    <a:pt x="4" y="80"/>
                  </a:moveTo>
                  <a:cubicBezTo>
                    <a:pt x="9" y="84"/>
                    <a:pt x="15" y="84"/>
                    <a:pt x="20" y="80"/>
                  </a:cubicBezTo>
                  <a:cubicBezTo>
                    <a:pt x="42" y="57"/>
                    <a:pt x="42" y="57"/>
                    <a:pt x="42" y="57"/>
                  </a:cubicBezTo>
                  <a:cubicBezTo>
                    <a:pt x="65" y="80"/>
                    <a:pt x="65" y="80"/>
                    <a:pt x="65" y="80"/>
                  </a:cubicBezTo>
                  <a:cubicBezTo>
                    <a:pt x="69" y="84"/>
                    <a:pt x="76" y="84"/>
                    <a:pt x="80" y="80"/>
                  </a:cubicBezTo>
                  <a:cubicBezTo>
                    <a:pt x="84" y="76"/>
                    <a:pt x="84" y="69"/>
                    <a:pt x="80" y="65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4" y="15"/>
                    <a:pt x="84" y="8"/>
                    <a:pt x="80" y="4"/>
                  </a:cubicBezTo>
                  <a:cubicBezTo>
                    <a:pt x="76" y="0"/>
                    <a:pt x="69" y="0"/>
                    <a:pt x="65" y="4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15" y="0"/>
                    <a:pt x="9" y="0"/>
                    <a:pt x="4" y="4"/>
                  </a:cubicBezTo>
                  <a:cubicBezTo>
                    <a:pt x="0" y="8"/>
                    <a:pt x="0" y="15"/>
                    <a:pt x="4" y="19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4" y="65"/>
                    <a:pt x="4" y="65"/>
                    <a:pt x="4" y="65"/>
                  </a:cubicBezTo>
                  <a:cubicBezTo>
                    <a:pt x="0" y="69"/>
                    <a:pt x="0" y="76"/>
                    <a:pt x="4" y="80"/>
                  </a:cubicBezTo>
                  <a:close/>
                  <a:moveTo>
                    <a:pt x="4" y="80"/>
                  </a:moveTo>
                  <a:cubicBezTo>
                    <a:pt x="4" y="80"/>
                    <a:pt x="4" y="80"/>
                    <a:pt x="4" y="8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7" name="Google Shape;1217;p34"/>
            <p:cNvSpPr/>
            <p:nvPr/>
          </p:nvSpPr>
          <p:spPr>
            <a:xfrm>
              <a:off x="9409113" y="3633788"/>
              <a:ext cx="179388" cy="36513"/>
            </a:xfrm>
            <a:custGeom>
              <a:rect b="b" l="l" r="r" t="t"/>
              <a:pathLst>
                <a:path extrusionOk="0" h="22" w="107">
                  <a:moveTo>
                    <a:pt x="97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2"/>
                    <a:pt x="11" y="22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103" y="22"/>
                    <a:pt x="107" y="17"/>
                    <a:pt x="107" y="11"/>
                  </a:cubicBezTo>
                  <a:cubicBezTo>
                    <a:pt x="107" y="5"/>
                    <a:pt x="103" y="0"/>
                    <a:pt x="97" y="0"/>
                  </a:cubicBezTo>
                  <a:close/>
                  <a:moveTo>
                    <a:pt x="97" y="0"/>
                  </a:moveTo>
                  <a:cubicBezTo>
                    <a:pt x="97" y="0"/>
                    <a:pt x="97" y="0"/>
                    <a:pt x="97" y="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8" name="Google Shape;1218;p34"/>
            <p:cNvSpPr/>
            <p:nvPr/>
          </p:nvSpPr>
          <p:spPr>
            <a:xfrm>
              <a:off x="9409113" y="3705225"/>
              <a:ext cx="179388" cy="34925"/>
            </a:xfrm>
            <a:custGeom>
              <a:rect b="b" l="l" r="r" t="t"/>
              <a:pathLst>
                <a:path extrusionOk="0" h="21" w="107">
                  <a:moveTo>
                    <a:pt x="97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1"/>
                    <a:pt x="11" y="21"/>
                  </a:cubicBezTo>
                  <a:cubicBezTo>
                    <a:pt x="97" y="21"/>
                    <a:pt x="97" y="21"/>
                    <a:pt x="97" y="21"/>
                  </a:cubicBezTo>
                  <a:cubicBezTo>
                    <a:pt x="103" y="21"/>
                    <a:pt x="107" y="17"/>
                    <a:pt x="107" y="11"/>
                  </a:cubicBezTo>
                  <a:cubicBezTo>
                    <a:pt x="107" y="5"/>
                    <a:pt x="103" y="0"/>
                    <a:pt x="97" y="0"/>
                  </a:cubicBezTo>
                  <a:close/>
                  <a:moveTo>
                    <a:pt x="97" y="0"/>
                  </a:moveTo>
                  <a:cubicBezTo>
                    <a:pt x="97" y="0"/>
                    <a:pt x="97" y="0"/>
                    <a:pt x="97" y="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9" name="Google Shape;1219;p34"/>
            <p:cNvSpPr/>
            <p:nvPr/>
          </p:nvSpPr>
          <p:spPr>
            <a:xfrm>
              <a:off x="9698038" y="3633788"/>
              <a:ext cx="179388" cy="36513"/>
            </a:xfrm>
            <a:custGeom>
              <a:rect b="b" l="l" r="r" t="t"/>
              <a:pathLst>
                <a:path extrusionOk="0" h="22" w="107">
                  <a:moveTo>
                    <a:pt x="10" y="22"/>
                  </a:moveTo>
                  <a:cubicBezTo>
                    <a:pt x="96" y="22"/>
                    <a:pt x="96" y="22"/>
                    <a:pt x="96" y="22"/>
                  </a:cubicBezTo>
                  <a:cubicBezTo>
                    <a:pt x="102" y="22"/>
                    <a:pt x="107" y="17"/>
                    <a:pt x="107" y="11"/>
                  </a:cubicBezTo>
                  <a:cubicBezTo>
                    <a:pt x="107" y="5"/>
                    <a:pt x="102" y="0"/>
                    <a:pt x="96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2"/>
                    <a:pt x="10" y="22"/>
                  </a:cubicBezTo>
                  <a:close/>
                  <a:moveTo>
                    <a:pt x="10" y="22"/>
                  </a:moveTo>
                  <a:cubicBezTo>
                    <a:pt x="10" y="22"/>
                    <a:pt x="10" y="22"/>
                    <a:pt x="10" y="22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0" name="Google Shape;1220;p34"/>
            <p:cNvSpPr/>
            <p:nvPr/>
          </p:nvSpPr>
          <p:spPr>
            <a:xfrm>
              <a:off x="9698038" y="3705225"/>
              <a:ext cx="179388" cy="34925"/>
            </a:xfrm>
            <a:custGeom>
              <a:rect b="b" l="l" r="r" t="t"/>
              <a:pathLst>
                <a:path extrusionOk="0" h="21" w="107">
                  <a:moveTo>
                    <a:pt x="10" y="21"/>
                  </a:moveTo>
                  <a:cubicBezTo>
                    <a:pt x="96" y="21"/>
                    <a:pt x="96" y="21"/>
                    <a:pt x="96" y="21"/>
                  </a:cubicBezTo>
                  <a:cubicBezTo>
                    <a:pt x="102" y="21"/>
                    <a:pt x="107" y="17"/>
                    <a:pt x="107" y="11"/>
                  </a:cubicBezTo>
                  <a:cubicBezTo>
                    <a:pt x="107" y="5"/>
                    <a:pt x="102" y="0"/>
                    <a:pt x="96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1"/>
                    <a:pt x="10" y="21"/>
                  </a:cubicBezTo>
                  <a:close/>
                  <a:moveTo>
                    <a:pt x="10" y="21"/>
                  </a:moveTo>
                  <a:cubicBezTo>
                    <a:pt x="10" y="21"/>
                    <a:pt x="10" y="21"/>
                    <a:pt x="10" y="21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1" name="Google Shape;1221;p34"/>
            <p:cNvSpPr/>
            <p:nvPr/>
          </p:nvSpPr>
          <p:spPr>
            <a:xfrm>
              <a:off x="9337675" y="3243263"/>
              <a:ext cx="611188" cy="612775"/>
            </a:xfrm>
            <a:custGeom>
              <a:rect b="b" l="l" r="r" t="t"/>
              <a:pathLst>
                <a:path extrusionOk="0" h="366" w="365">
                  <a:moveTo>
                    <a:pt x="326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17" y="0"/>
                    <a:pt x="0" y="18"/>
                    <a:pt x="0" y="40"/>
                  </a:cubicBezTo>
                  <a:cubicBezTo>
                    <a:pt x="0" y="327"/>
                    <a:pt x="0" y="327"/>
                    <a:pt x="0" y="327"/>
                  </a:cubicBezTo>
                  <a:cubicBezTo>
                    <a:pt x="0" y="348"/>
                    <a:pt x="17" y="366"/>
                    <a:pt x="39" y="366"/>
                  </a:cubicBezTo>
                  <a:cubicBezTo>
                    <a:pt x="326" y="366"/>
                    <a:pt x="326" y="366"/>
                    <a:pt x="326" y="366"/>
                  </a:cubicBezTo>
                  <a:cubicBezTo>
                    <a:pt x="348" y="366"/>
                    <a:pt x="365" y="348"/>
                    <a:pt x="365" y="327"/>
                  </a:cubicBezTo>
                  <a:cubicBezTo>
                    <a:pt x="365" y="40"/>
                    <a:pt x="365" y="40"/>
                    <a:pt x="365" y="40"/>
                  </a:cubicBezTo>
                  <a:cubicBezTo>
                    <a:pt x="365" y="18"/>
                    <a:pt x="348" y="0"/>
                    <a:pt x="326" y="0"/>
                  </a:cubicBezTo>
                  <a:close/>
                  <a:moveTo>
                    <a:pt x="21" y="40"/>
                  </a:moveTo>
                  <a:cubicBezTo>
                    <a:pt x="21" y="30"/>
                    <a:pt x="29" y="22"/>
                    <a:pt x="39" y="22"/>
                  </a:cubicBezTo>
                  <a:cubicBezTo>
                    <a:pt x="258" y="22"/>
                    <a:pt x="258" y="22"/>
                    <a:pt x="258" y="22"/>
                  </a:cubicBezTo>
                  <a:cubicBezTo>
                    <a:pt x="258" y="57"/>
                    <a:pt x="258" y="57"/>
                    <a:pt x="258" y="57"/>
                  </a:cubicBezTo>
                  <a:cubicBezTo>
                    <a:pt x="21" y="57"/>
                    <a:pt x="21" y="57"/>
                    <a:pt x="21" y="57"/>
                  </a:cubicBezTo>
                  <a:lnTo>
                    <a:pt x="21" y="40"/>
                  </a:lnTo>
                  <a:close/>
                  <a:moveTo>
                    <a:pt x="344" y="327"/>
                  </a:moveTo>
                  <a:cubicBezTo>
                    <a:pt x="344" y="337"/>
                    <a:pt x="336" y="345"/>
                    <a:pt x="326" y="345"/>
                  </a:cubicBezTo>
                  <a:cubicBezTo>
                    <a:pt x="193" y="345"/>
                    <a:pt x="193" y="345"/>
                    <a:pt x="193" y="345"/>
                  </a:cubicBezTo>
                  <a:cubicBezTo>
                    <a:pt x="193" y="334"/>
                    <a:pt x="193" y="334"/>
                    <a:pt x="193" y="334"/>
                  </a:cubicBezTo>
                  <a:cubicBezTo>
                    <a:pt x="193" y="328"/>
                    <a:pt x="189" y="323"/>
                    <a:pt x="183" y="323"/>
                  </a:cubicBezTo>
                  <a:cubicBezTo>
                    <a:pt x="177" y="323"/>
                    <a:pt x="172" y="328"/>
                    <a:pt x="172" y="334"/>
                  </a:cubicBezTo>
                  <a:cubicBezTo>
                    <a:pt x="172" y="345"/>
                    <a:pt x="172" y="345"/>
                    <a:pt x="172" y="345"/>
                  </a:cubicBezTo>
                  <a:cubicBezTo>
                    <a:pt x="39" y="345"/>
                    <a:pt x="39" y="345"/>
                    <a:pt x="39" y="345"/>
                  </a:cubicBezTo>
                  <a:cubicBezTo>
                    <a:pt x="29" y="345"/>
                    <a:pt x="21" y="337"/>
                    <a:pt x="21" y="327"/>
                  </a:cubicBezTo>
                  <a:cubicBezTo>
                    <a:pt x="21" y="79"/>
                    <a:pt x="21" y="79"/>
                    <a:pt x="21" y="79"/>
                  </a:cubicBezTo>
                  <a:cubicBezTo>
                    <a:pt x="172" y="79"/>
                    <a:pt x="172" y="79"/>
                    <a:pt x="172" y="79"/>
                  </a:cubicBezTo>
                  <a:cubicBezTo>
                    <a:pt x="172" y="90"/>
                    <a:pt x="172" y="90"/>
                    <a:pt x="172" y="90"/>
                  </a:cubicBezTo>
                  <a:cubicBezTo>
                    <a:pt x="172" y="96"/>
                    <a:pt x="177" y="100"/>
                    <a:pt x="183" y="100"/>
                  </a:cubicBezTo>
                  <a:cubicBezTo>
                    <a:pt x="189" y="100"/>
                    <a:pt x="193" y="96"/>
                    <a:pt x="193" y="90"/>
                  </a:cubicBezTo>
                  <a:cubicBezTo>
                    <a:pt x="193" y="79"/>
                    <a:pt x="193" y="79"/>
                    <a:pt x="193" y="79"/>
                  </a:cubicBezTo>
                  <a:cubicBezTo>
                    <a:pt x="344" y="79"/>
                    <a:pt x="344" y="79"/>
                    <a:pt x="344" y="79"/>
                  </a:cubicBezTo>
                  <a:lnTo>
                    <a:pt x="344" y="327"/>
                  </a:lnTo>
                  <a:close/>
                  <a:moveTo>
                    <a:pt x="344" y="57"/>
                  </a:moveTo>
                  <a:cubicBezTo>
                    <a:pt x="280" y="57"/>
                    <a:pt x="280" y="57"/>
                    <a:pt x="280" y="57"/>
                  </a:cubicBezTo>
                  <a:cubicBezTo>
                    <a:pt x="280" y="22"/>
                    <a:pt x="280" y="22"/>
                    <a:pt x="280" y="22"/>
                  </a:cubicBezTo>
                  <a:cubicBezTo>
                    <a:pt x="326" y="22"/>
                    <a:pt x="326" y="22"/>
                    <a:pt x="326" y="22"/>
                  </a:cubicBezTo>
                  <a:cubicBezTo>
                    <a:pt x="336" y="22"/>
                    <a:pt x="344" y="30"/>
                    <a:pt x="344" y="40"/>
                  </a:cubicBezTo>
                  <a:lnTo>
                    <a:pt x="344" y="57"/>
                  </a:lnTo>
                  <a:close/>
                  <a:moveTo>
                    <a:pt x="344" y="57"/>
                  </a:moveTo>
                  <a:cubicBezTo>
                    <a:pt x="344" y="57"/>
                    <a:pt x="344" y="57"/>
                    <a:pt x="344" y="57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2" name="Google Shape;1222;p34"/>
          <p:cNvGrpSpPr/>
          <p:nvPr/>
        </p:nvGrpSpPr>
        <p:grpSpPr>
          <a:xfrm>
            <a:off x="927409" y="1961533"/>
            <a:ext cx="434702" cy="435829"/>
            <a:chOff x="747713" y="2274888"/>
            <a:chExt cx="612775" cy="614363"/>
          </a:xfrm>
        </p:grpSpPr>
        <p:sp>
          <p:nvSpPr>
            <p:cNvPr id="1223" name="Google Shape;1223;p34"/>
            <p:cNvSpPr/>
            <p:nvPr/>
          </p:nvSpPr>
          <p:spPr>
            <a:xfrm>
              <a:off x="747713" y="2274888"/>
              <a:ext cx="612775" cy="614363"/>
            </a:xfrm>
            <a:custGeom>
              <a:rect b="b" l="l" r="r" t="t"/>
              <a:pathLst>
                <a:path extrusionOk="0" h="366" w="366">
                  <a:moveTo>
                    <a:pt x="355" y="223"/>
                  </a:moveTo>
                  <a:cubicBezTo>
                    <a:pt x="337" y="223"/>
                    <a:pt x="337" y="223"/>
                    <a:pt x="337" y="223"/>
                  </a:cubicBezTo>
                  <a:cubicBezTo>
                    <a:pt x="337" y="40"/>
                    <a:pt x="337" y="40"/>
                    <a:pt x="337" y="40"/>
                  </a:cubicBezTo>
                  <a:cubicBezTo>
                    <a:pt x="337" y="18"/>
                    <a:pt x="319" y="0"/>
                    <a:pt x="298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46" y="0"/>
                    <a:pt x="28" y="18"/>
                    <a:pt x="28" y="40"/>
                  </a:cubicBezTo>
                  <a:cubicBezTo>
                    <a:pt x="28" y="100"/>
                    <a:pt x="28" y="100"/>
                    <a:pt x="28" y="100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5" y="100"/>
                    <a:pt x="0" y="105"/>
                    <a:pt x="0" y="111"/>
                  </a:cubicBezTo>
                  <a:cubicBezTo>
                    <a:pt x="0" y="190"/>
                    <a:pt x="0" y="190"/>
                    <a:pt x="0" y="190"/>
                  </a:cubicBezTo>
                  <a:cubicBezTo>
                    <a:pt x="0" y="196"/>
                    <a:pt x="5" y="200"/>
                    <a:pt x="11" y="200"/>
                  </a:cubicBezTo>
                  <a:cubicBezTo>
                    <a:pt x="28" y="200"/>
                    <a:pt x="28" y="200"/>
                    <a:pt x="28" y="200"/>
                  </a:cubicBezTo>
                  <a:cubicBezTo>
                    <a:pt x="28" y="327"/>
                    <a:pt x="28" y="327"/>
                    <a:pt x="28" y="327"/>
                  </a:cubicBezTo>
                  <a:cubicBezTo>
                    <a:pt x="28" y="348"/>
                    <a:pt x="46" y="366"/>
                    <a:pt x="68" y="366"/>
                  </a:cubicBezTo>
                  <a:cubicBezTo>
                    <a:pt x="298" y="366"/>
                    <a:pt x="298" y="366"/>
                    <a:pt x="298" y="366"/>
                  </a:cubicBezTo>
                  <a:cubicBezTo>
                    <a:pt x="319" y="366"/>
                    <a:pt x="337" y="348"/>
                    <a:pt x="337" y="327"/>
                  </a:cubicBezTo>
                  <a:cubicBezTo>
                    <a:pt x="337" y="323"/>
                    <a:pt x="337" y="323"/>
                    <a:pt x="337" y="323"/>
                  </a:cubicBezTo>
                  <a:cubicBezTo>
                    <a:pt x="355" y="323"/>
                    <a:pt x="355" y="323"/>
                    <a:pt x="355" y="323"/>
                  </a:cubicBezTo>
                  <a:cubicBezTo>
                    <a:pt x="361" y="323"/>
                    <a:pt x="366" y="318"/>
                    <a:pt x="366" y="312"/>
                  </a:cubicBezTo>
                  <a:cubicBezTo>
                    <a:pt x="366" y="234"/>
                    <a:pt x="366" y="234"/>
                    <a:pt x="366" y="234"/>
                  </a:cubicBezTo>
                  <a:cubicBezTo>
                    <a:pt x="366" y="228"/>
                    <a:pt x="361" y="223"/>
                    <a:pt x="355" y="223"/>
                  </a:cubicBezTo>
                  <a:close/>
                  <a:moveTo>
                    <a:pt x="266" y="22"/>
                  </a:moveTo>
                  <a:cubicBezTo>
                    <a:pt x="298" y="22"/>
                    <a:pt x="298" y="22"/>
                    <a:pt x="298" y="22"/>
                  </a:cubicBezTo>
                  <a:cubicBezTo>
                    <a:pt x="308" y="22"/>
                    <a:pt x="316" y="30"/>
                    <a:pt x="316" y="40"/>
                  </a:cubicBezTo>
                  <a:cubicBezTo>
                    <a:pt x="316" y="57"/>
                    <a:pt x="316" y="57"/>
                    <a:pt x="316" y="57"/>
                  </a:cubicBezTo>
                  <a:cubicBezTo>
                    <a:pt x="266" y="57"/>
                    <a:pt x="266" y="57"/>
                    <a:pt x="266" y="57"/>
                  </a:cubicBezTo>
                  <a:lnTo>
                    <a:pt x="266" y="22"/>
                  </a:lnTo>
                  <a:close/>
                  <a:moveTo>
                    <a:pt x="50" y="40"/>
                  </a:moveTo>
                  <a:cubicBezTo>
                    <a:pt x="50" y="30"/>
                    <a:pt x="58" y="22"/>
                    <a:pt x="68" y="22"/>
                  </a:cubicBezTo>
                  <a:cubicBezTo>
                    <a:pt x="244" y="22"/>
                    <a:pt x="244" y="22"/>
                    <a:pt x="244" y="22"/>
                  </a:cubicBezTo>
                  <a:cubicBezTo>
                    <a:pt x="244" y="57"/>
                    <a:pt x="244" y="57"/>
                    <a:pt x="244" y="57"/>
                  </a:cubicBezTo>
                  <a:cubicBezTo>
                    <a:pt x="50" y="57"/>
                    <a:pt x="50" y="57"/>
                    <a:pt x="50" y="57"/>
                  </a:cubicBezTo>
                  <a:lnTo>
                    <a:pt x="50" y="40"/>
                  </a:lnTo>
                  <a:close/>
                  <a:moveTo>
                    <a:pt x="21" y="179"/>
                  </a:moveTo>
                  <a:cubicBezTo>
                    <a:pt x="21" y="122"/>
                    <a:pt x="21" y="122"/>
                    <a:pt x="21" y="122"/>
                  </a:cubicBezTo>
                  <a:cubicBezTo>
                    <a:pt x="214" y="122"/>
                    <a:pt x="214" y="122"/>
                    <a:pt x="214" y="122"/>
                  </a:cubicBezTo>
                  <a:cubicBezTo>
                    <a:pt x="214" y="179"/>
                    <a:pt x="214" y="179"/>
                    <a:pt x="214" y="179"/>
                  </a:cubicBezTo>
                  <a:lnTo>
                    <a:pt x="21" y="179"/>
                  </a:lnTo>
                  <a:close/>
                  <a:moveTo>
                    <a:pt x="316" y="327"/>
                  </a:moveTo>
                  <a:cubicBezTo>
                    <a:pt x="316" y="337"/>
                    <a:pt x="308" y="345"/>
                    <a:pt x="298" y="345"/>
                  </a:cubicBezTo>
                  <a:cubicBezTo>
                    <a:pt x="68" y="345"/>
                    <a:pt x="68" y="345"/>
                    <a:pt x="68" y="345"/>
                  </a:cubicBezTo>
                  <a:cubicBezTo>
                    <a:pt x="58" y="345"/>
                    <a:pt x="50" y="337"/>
                    <a:pt x="50" y="327"/>
                  </a:cubicBezTo>
                  <a:cubicBezTo>
                    <a:pt x="50" y="200"/>
                    <a:pt x="50" y="200"/>
                    <a:pt x="50" y="200"/>
                  </a:cubicBezTo>
                  <a:cubicBezTo>
                    <a:pt x="225" y="200"/>
                    <a:pt x="225" y="200"/>
                    <a:pt x="225" y="200"/>
                  </a:cubicBezTo>
                  <a:cubicBezTo>
                    <a:pt x="231" y="200"/>
                    <a:pt x="236" y="196"/>
                    <a:pt x="236" y="190"/>
                  </a:cubicBezTo>
                  <a:cubicBezTo>
                    <a:pt x="236" y="111"/>
                    <a:pt x="236" y="111"/>
                    <a:pt x="236" y="111"/>
                  </a:cubicBezTo>
                  <a:cubicBezTo>
                    <a:pt x="236" y="105"/>
                    <a:pt x="231" y="100"/>
                    <a:pt x="225" y="100"/>
                  </a:cubicBezTo>
                  <a:cubicBezTo>
                    <a:pt x="50" y="100"/>
                    <a:pt x="50" y="100"/>
                    <a:pt x="50" y="100"/>
                  </a:cubicBezTo>
                  <a:cubicBezTo>
                    <a:pt x="50" y="79"/>
                    <a:pt x="50" y="79"/>
                    <a:pt x="50" y="79"/>
                  </a:cubicBezTo>
                  <a:cubicBezTo>
                    <a:pt x="316" y="79"/>
                    <a:pt x="316" y="79"/>
                    <a:pt x="316" y="79"/>
                  </a:cubicBezTo>
                  <a:cubicBezTo>
                    <a:pt x="316" y="223"/>
                    <a:pt x="316" y="223"/>
                    <a:pt x="316" y="223"/>
                  </a:cubicBezTo>
                  <a:cubicBezTo>
                    <a:pt x="141" y="223"/>
                    <a:pt x="141" y="223"/>
                    <a:pt x="141" y="223"/>
                  </a:cubicBezTo>
                  <a:cubicBezTo>
                    <a:pt x="135" y="223"/>
                    <a:pt x="130" y="228"/>
                    <a:pt x="130" y="234"/>
                  </a:cubicBezTo>
                  <a:cubicBezTo>
                    <a:pt x="130" y="312"/>
                    <a:pt x="130" y="312"/>
                    <a:pt x="130" y="312"/>
                  </a:cubicBezTo>
                  <a:cubicBezTo>
                    <a:pt x="130" y="318"/>
                    <a:pt x="135" y="323"/>
                    <a:pt x="141" y="323"/>
                  </a:cubicBezTo>
                  <a:cubicBezTo>
                    <a:pt x="316" y="323"/>
                    <a:pt x="316" y="323"/>
                    <a:pt x="316" y="323"/>
                  </a:cubicBezTo>
                  <a:lnTo>
                    <a:pt x="316" y="327"/>
                  </a:lnTo>
                  <a:close/>
                  <a:moveTo>
                    <a:pt x="344" y="302"/>
                  </a:moveTo>
                  <a:cubicBezTo>
                    <a:pt x="151" y="302"/>
                    <a:pt x="151" y="302"/>
                    <a:pt x="151" y="302"/>
                  </a:cubicBezTo>
                  <a:cubicBezTo>
                    <a:pt x="151" y="245"/>
                    <a:pt x="151" y="245"/>
                    <a:pt x="151" y="245"/>
                  </a:cubicBezTo>
                  <a:cubicBezTo>
                    <a:pt x="344" y="245"/>
                    <a:pt x="344" y="245"/>
                    <a:pt x="344" y="245"/>
                  </a:cubicBezTo>
                  <a:lnTo>
                    <a:pt x="344" y="302"/>
                  </a:lnTo>
                  <a:close/>
                  <a:moveTo>
                    <a:pt x="344" y="302"/>
                  </a:moveTo>
                  <a:cubicBezTo>
                    <a:pt x="344" y="302"/>
                    <a:pt x="344" y="302"/>
                    <a:pt x="344" y="302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4" name="Google Shape;1224;p34"/>
            <p:cNvSpPr/>
            <p:nvPr/>
          </p:nvSpPr>
          <p:spPr>
            <a:xfrm>
              <a:off x="819150" y="2509838"/>
              <a:ext cx="252413" cy="34925"/>
            </a:xfrm>
            <a:custGeom>
              <a:rect b="b" l="l" r="r" t="t"/>
              <a:pathLst>
                <a:path extrusionOk="0" h="21" w="150">
                  <a:moveTo>
                    <a:pt x="139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16"/>
                    <a:pt x="5" y="21"/>
                    <a:pt x="10" y="21"/>
                  </a:cubicBezTo>
                  <a:cubicBezTo>
                    <a:pt x="139" y="21"/>
                    <a:pt x="139" y="21"/>
                    <a:pt x="139" y="21"/>
                  </a:cubicBezTo>
                  <a:cubicBezTo>
                    <a:pt x="145" y="21"/>
                    <a:pt x="150" y="16"/>
                    <a:pt x="150" y="10"/>
                  </a:cubicBezTo>
                  <a:cubicBezTo>
                    <a:pt x="150" y="4"/>
                    <a:pt x="145" y="0"/>
                    <a:pt x="139" y="0"/>
                  </a:cubicBezTo>
                  <a:close/>
                  <a:moveTo>
                    <a:pt x="139" y="0"/>
                  </a:moveTo>
                  <a:cubicBezTo>
                    <a:pt x="139" y="0"/>
                    <a:pt x="139" y="0"/>
                    <a:pt x="139" y="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5" name="Google Shape;1225;p34"/>
            <p:cNvSpPr/>
            <p:nvPr/>
          </p:nvSpPr>
          <p:spPr>
            <a:xfrm>
              <a:off x="1038225" y="2714625"/>
              <a:ext cx="250825" cy="36513"/>
            </a:xfrm>
            <a:custGeom>
              <a:rect b="b" l="l" r="r" t="t"/>
              <a:pathLst>
                <a:path extrusionOk="0" h="22" w="150">
                  <a:moveTo>
                    <a:pt x="10" y="22"/>
                  </a:moveTo>
                  <a:cubicBezTo>
                    <a:pt x="139" y="22"/>
                    <a:pt x="139" y="22"/>
                    <a:pt x="139" y="22"/>
                  </a:cubicBezTo>
                  <a:cubicBezTo>
                    <a:pt x="145" y="22"/>
                    <a:pt x="150" y="17"/>
                    <a:pt x="150" y="11"/>
                  </a:cubicBezTo>
                  <a:cubicBezTo>
                    <a:pt x="150" y="5"/>
                    <a:pt x="145" y="0"/>
                    <a:pt x="139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2"/>
                    <a:pt x="10" y="22"/>
                  </a:cubicBezTo>
                  <a:close/>
                  <a:moveTo>
                    <a:pt x="10" y="22"/>
                  </a:moveTo>
                  <a:cubicBezTo>
                    <a:pt x="10" y="22"/>
                    <a:pt x="10" y="22"/>
                    <a:pt x="10" y="22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26" name="Google Shape;1226;p34"/>
          <p:cNvSpPr/>
          <p:nvPr/>
        </p:nvSpPr>
        <p:spPr>
          <a:xfrm>
            <a:off x="7782592" y="2648192"/>
            <a:ext cx="433521" cy="434645"/>
          </a:xfrm>
          <a:custGeom>
            <a:rect b="b" l="l" r="r" t="t"/>
            <a:pathLst>
              <a:path extrusionOk="0" h="366" w="365">
                <a:moveTo>
                  <a:pt x="362" y="126"/>
                </a:moveTo>
                <a:cubicBezTo>
                  <a:pt x="360" y="123"/>
                  <a:pt x="357" y="122"/>
                  <a:pt x="353" y="122"/>
                </a:cubicBezTo>
                <a:cubicBezTo>
                  <a:pt x="321" y="122"/>
                  <a:pt x="321" y="122"/>
                  <a:pt x="321" y="122"/>
                </a:cubicBezTo>
                <a:cubicBezTo>
                  <a:pt x="321" y="47"/>
                  <a:pt x="321" y="47"/>
                  <a:pt x="321" y="47"/>
                </a:cubicBezTo>
                <a:cubicBezTo>
                  <a:pt x="321" y="41"/>
                  <a:pt x="316" y="36"/>
                  <a:pt x="311" y="36"/>
                </a:cubicBezTo>
                <a:cubicBezTo>
                  <a:pt x="159" y="36"/>
                  <a:pt x="159" y="36"/>
                  <a:pt x="159" y="36"/>
                </a:cubicBezTo>
                <a:cubicBezTo>
                  <a:pt x="133" y="4"/>
                  <a:pt x="133" y="4"/>
                  <a:pt x="133" y="4"/>
                </a:cubicBezTo>
                <a:cubicBezTo>
                  <a:pt x="131" y="2"/>
                  <a:pt x="128" y="0"/>
                  <a:pt x="125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5" y="0"/>
                  <a:pt x="0" y="5"/>
                  <a:pt x="0" y="11"/>
                </a:cubicBezTo>
                <a:cubicBezTo>
                  <a:pt x="0" y="254"/>
                  <a:pt x="0" y="254"/>
                  <a:pt x="0" y="254"/>
                </a:cubicBezTo>
                <a:cubicBezTo>
                  <a:pt x="0" y="260"/>
                  <a:pt x="5" y="265"/>
                  <a:pt x="11" y="265"/>
                </a:cubicBezTo>
                <a:cubicBezTo>
                  <a:pt x="64" y="265"/>
                  <a:pt x="64" y="265"/>
                  <a:pt x="64" y="265"/>
                </a:cubicBezTo>
                <a:cubicBezTo>
                  <a:pt x="64" y="355"/>
                  <a:pt x="64" y="355"/>
                  <a:pt x="64" y="355"/>
                </a:cubicBezTo>
                <a:cubicBezTo>
                  <a:pt x="64" y="361"/>
                  <a:pt x="69" y="366"/>
                  <a:pt x="75" y="366"/>
                </a:cubicBezTo>
                <a:cubicBezTo>
                  <a:pt x="275" y="366"/>
                  <a:pt x="275" y="366"/>
                  <a:pt x="275" y="366"/>
                </a:cubicBezTo>
                <a:cubicBezTo>
                  <a:pt x="281" y="366"/>
                  <a:pt x="286" y="361"/>
                  <a:pt x="286" y="355"/>
                </a:cubicBezTo>
                <a:cubicBezTo>
                  <a:pt x="286" y="265"/>
                  <a:pt x="286" y="265"/>
                  <a:pt x="286" y="265"/>
                </a:cubicBezTo>
                <a:cubicBezTo>
                  <a:pt x="311" y="265"/>
                  <a:pt x="311" y="265"/>
                  <a:pt x="311" y="265"/>
                </a:cubicBezTo>
                <a:cubicBezTo>
                  <a:pt x="315" y="265"/>
                  <a:pt x="319" y="262"/>
                  <a:pt x="321" y="257"/>
                </a:cubicBezTo>
                <a:cubicBezTo>
                  <a:pt x="364" y="136"/>
                  <a:pt x="364" y="136"/>
                  <a:pt x="364" y="136"/>
                </a:cubicBezTo>
                <a:cubicBezTo>
                  <a:pt x="365" y="133"/>
                  <a:pt x="364" y="129"/>
                  <a:pt x="362" y="126"/>
                </a:cubicBezTo>
                <a:close/>
                <a:moveTo>
                  <a:pt x="21" y="22"/>
                </a:moveTo>
                <a:cubicBezTo>
                  <a:pt x="120" y="22"/>
                  <a:pt x="120" y="22"/>
                  <a:pt x="120" y="22"/>
                </a:cubicBezTo>
                <a:cubicBezTo>
                  <a:pt x="145" y="53"/>
                  <a:pt x="145" y="53"/>
                  <a:pt x="145" y="53"/>
                </a:cubicBezTo>
                <a:cubicBezTo>
                  <a:pt x="147" y="56"/>
                  <a:pt x="150" y="57"/>
                  <a:pt x="153" y="57"/>
                </a:cubicBezTo>
                <a:cubicBezTo>
                  <a:pt x="300" y="57"/>
                  <a:pt x="300" y="57"/>
                  <a:pt x="300" y="57"/>
                </a:cubicBezTo>
                <a:cubicBezTo>
                  <a:pt x="300" y="122"/>
                  <a:pt x="300" y="122"/>
                  <a:pt x="300" y="122"/>
                </a:cubicBezTo>
                <a:cubicBezTo>
                  <a:pt x="278" y="122"/>
                  <a:pt x="278" y="122"/>
                  <a:pt x="278" y="122"/>
                </a:cubicBezTo>
                <a:cubicBezTo>
                  <a:pt x="278" y="90"/>
                  <a:pt x="278" y="90"/>
                  <a:pt x="278" y="90"/>
                </a:cubicBezTo>
                <a:cubicBezTo>
                  <a:pt x="278" y="84"/>
                  <a:pt x="274" y="79"/>
                  <a:pt x="268" y="79"/>
                </a:cubicBezTo>
                <a:cubicBezTo>
                  <a:pt x="82" y="79"/>
                  <a:pt x="82" y="79"/>
                  <a:pt x="82" y="79"/>
                </a:cubicBezTo>
                <a:cubicBezTo>
                  <a:pt x="76" y="79"/>
                  <a:pt x="71" y="84"/>
                  <a:pt x="71" y="90"/>
                </a:cubicBezTo>
                <a:cubicBezTo>
                  <a:pt x="71" y="122"/>
                  <a:pt x="71" y="122"/>
                  <a:pt x="71" y="122"/>
                </a:cubicBezTo>
                <a:cubicBezTo>
                  <a:pt x="53" y="122"/>
                  <a:pt x="53" y="122"/>
                  <a:pt x="53" y="122"/>
                </a:cubicBezTo>
                <a:cubicBezTo>
                  <a:pt x="49" y="122"/>
                  <a:pt x="45" y="125"/>
                  <a:pt x="43" y="129"/>
                </a:cubicBezTo>
                <a:cubicBezTo>
                  <a:pt x="21" y="191"/>
                  <a:pt x="21" y="191"/>
                  <a:pt x="21" y="191"/>
                </a:cubicBezTo>
                <a:lnTo>
                  <a:pt x="21" y="22"/>
                </a:lnTo>
                <a:close/>
                <a:moveTo>
                  <a:pt x="257" y="100"/>
                </a:moveTo>
                <a:cubicBezTo>
                  <a:pt x="257" y="122"/>
                  <a:pt x="257" y="122"/>
                  <a:pt x="257" y="122"/>
                </a:cubicBezTo>
                <a:cubicBezTo>
                  <a:pt x="93" y="122"/>
                  <a:pt x="93" y="122"/>
                  <a:pt x="93" y="122"/>
                </a:cubicBezTo>
                <a:cubicBezTo>
                  <a:pt x="93" y="100"/>
                  <a:pt x="93" y="100"/>
                  <a:pt x="93" y="100"/>
                </a:cubicBezTo>
                <a:lnTo>
                  <a:pt x="257" y="100"/>
                </a:lnTo>
                <a:close/>
                <a:moveTo>
                  <a:pt x="107" y="345"/>
                </a:moveTo>
                <a:cubicBezTo>
                  <a:pt x="86" y="345"/>
                  <a:pt x="86" y="345"/>
                  <a:pt x="86" y="345"/>
                </a:cubicBezTo>
                <a:cubicBezTo>
                  <a:pt x="86" y="323"/>
                  <a:pt x="86" y="323"/>
                  <a:pt x="86" y="323"/>
                </a:cubicBezTo>
                <a:cubicBezTo>
                  <a:pt x="107" y="323"/>
                  <a:pt x="107" y="323"/>
                  <a:pt x="107" y="323"/>
                </a:cubicBezTo>
                <a:lnTo>
                  <a:pt x="107" y="345"/>
                </a:lnTo>
                <a:close/>
                <a:moveTo>
                  <a:pt x="107" y="302"/>
                </a:moveTo>
                <a:cubicBezTo>
                  <a:pt x="86" y="302"/>
                  <a:pt x="86" y="302"/>
                  <a:pt x="86" y="302"/>
                </a:cubicBezTo>
                <a:cubicBezTo>
                  <a:pt x="86" y="280"/>
                  <a:pt x="86" y="280"/>
                  <a:pt x="86" y="280"/>
                </a:cubicBezTo>
                <a:cubicBezTo>
                  <a:pt x="107" y="280"/>
                  <a:pt x="107" y="280"/>
                  <a:pt x="107" y="280"/>
                </a:cubicBezTo>
                <a:lnTo>
                  <a:pt x="107" y="302"/>
                </a:lnTo>
                <a:close/>
                <a:moveTo>
                  <a:pt x="107" y="259"/>
                </a:moveTo>
                <a:cubicBezTo>
                  <a:pt x="86" y="259"/>
                  <a:pt x="86" y="259"/>
                  <a:pt x="86" y="259"/>
                </a:cubicBezTo>
                <a:cubicBezTo>
                  <a:pt x="86" y="237"/>
                  <a:pt x="86" y="237"/>
                  <a:pt x="86" y="237"/>
                </a:cubicBezTo>
                <a:cubicBezTo>
                  <a:pt x="107" y="237"/>
                  <a:pt x="107" y="237"/>
                  <a:pt x="107" y="237"/>
                </a:cubicBezTo>
                <a:lnTo>
                  <a:pt x="107" y="259"/>
                </a:lnTo>
                <a:close/>
                <a:moveTo>
                  <a:pt x="221" y="345"/>
                </a:moveTo>
                <a:cubicBezTo>
                  <a:pt x="128" y="345"/>
                  <a:pt x="128" y="345"/>
                  <a:pt x="128" y="345"/>
                </a:cubicBezTo>
                <a:cubicBezTo>
                  <a:pt x="128" y="237"/>
                  <a:pt x="128" y="237"/>
                  <a:pt x="128" y="237"/>
                </a:cubicBezTo>
                <a:cubicBezTo>
                  <a:pt x="221" y="237"/>
                  <a:pt x="221" y="237"/>
                  <a:pt x="221" y="237"/>
                </a:cubicBezTo>
                <a:lnTo>
                  <a:pt x="221" y="345"/>
                </a:lnTo>
                <a:close/>
                <a:moveTo>
                  <a:pt x="264" y="345"/>
                </a:moveTo>
                <a:cubicBezTo>
                  <a:pt x="243" y="345"/>
                  <a:pt x="243" y="345"/>
                  <a:pt x="243" y="345"/>
                </a:cubicBezTo>
                <a:cubicBezTo>
                  <a:pt x="243" y="323"/>
                  <a:pt x="243" y="323"/>
                  <a:pt x="243" y="323"/>
                </a:cubicBezTo>
                <a:cubicBezTo>
                  <a:pt x="264" y="323"/>
                  <a:pt x="264" y="323"/>
                  <a:pt x="264" y="323"/>
                </a:cubicBezTo>
                <a:lnTo>
                  <a:pt x="264" y="345"/>
                </a:lnTo>
                <a:close/>
                <a:moveTo>
                  <a:pt x="264" y="302"/>
                </a:moveTo>
                <a:cubicBezTo>
                  <a:pt x="243" y="302"/>
                  <a:pt x="243" y="302"/>
                  <a:pt x="243" y="302"/>
                </a:cubicBezTo>
                <a:cubicBezTo>
                  <a:pt x="243" y="280"/>
                  <a:pt x="243" y="280"/>
                  <a:pt x="243" y="280"/>
                </a:cubicBezTo>
                <a:cubicBezTo>
                  <a:pt x="264" y="280"/>
                  <a:pt x="264" y="280"/>
                  <a:pt x="264" y="280"/>
                </a:cubicBezTo>
                <a:lnTo>
                  <a:pt x="264" y="302"/>
                </a:lnTo>
                <a:close/>
                <a:moveTo>
                  <a:pt x="264" y="259"/>
                </a:moveTo>
                <a:cubicBezTo>
                  <a:pt x="243" y="259"/>
                  <a:pt x="243" y="259"/>
                  <a:pt x="243" y="259"/>
                </a:cubicBezTo>
                <a:cubicBezTo>
                  <a:pt x="243" y="237"/>
                  <a:pt x="243" y="237"/>
                  <a:pt x="243" y="237"/>
                </a:cubicBezTo>
                <a:cubicBezTo>
                  <a:pt x="264" y="237"/>
                  <a:pt x="264" y="237"/>
                  <a:pt x="264" y="237"/>
                </a:cubicBezTo>
                <a:lnTo>
                  <a:pt x="264" y="259"/>
                </a:lnTo>
                <a:close/>
                <a:moveTo>
                  <a:pt x="303" y="243"/>
                </a:moveTo>
                <a:cubicBezTo>
                  <a:pt x="286" y="243"/>
                  <a:pt x="286" y="243"/>
                  <a:pt x="286" y="243"/>
                </a:cubicBezTo>
                <a:cubicBezTo>
                  <a:pt x="286" y="227"/>
                  <a:pt x="286" y="227"/>
                  <a:pt x="286" y="227"/>
                </a:cubicBezTo>
                <a:cubicBezTo>
                  <a:pt x="286" y="221"/>
                  <a:pt x="281" y="216"/>
                  <a:pt x="275" y="216"/>
                </a:cubicBezTo>
                <a:cubicBezTo>
                  <a:pt x="75" y="216"/>
                  <a:pt x="75" y="216"/>
                  <a:pt x="75" y="216"/>
                </a:cubicBezTo>
                <a:cubicBezTo>
                  <a:pt x="69" y="216"/>
                  <a:pt x="64" y="221"/>
                  <a:pt x="64" y="227"/>
                </a:cubicBezTo>
                <a:cubicBezTo>
                  <a:pt x="64" y="243"/>
                  <a:pt x="64" y="243"/>
                  <a:pt x="64" y="243"/>
                </a:cubicBezTo>
                <a:cubicBezTo>
                  <a:pt x="26" y="243"/>
                  <a:pt x="26" y="243"/>
                  <a:pt x="26" y="243"/>
                </a:cubicBezTo>
                <a:cubicBezTo>
                  <a:pt x="61" y="143"/>
                  <a:pt x="61" y="143"/>
                  <a:pt x="61" y="143"/>
                </a:cubicBezTo>
                <a:cubicBezTo>
                  <a:pt x="338" y="143"/>
                  <a:pt x="338" y="143"/>
                  <a:pt x="338" y="143"/>
                </a:cubicBezTo>
                <a:lnTo>
                  <a:pt x="303" y="243"/>
                </a:lnTo>
                <a:close/>
                <a:moveTo>
                  <a:pt x="303" y="243"/>
                </a:moveTo>
                <a:cubicBezTo>
                  <a:pt x="303" y="243"/>
                  <a:pt x="303" y="243"/>
                  <a:pt x="303" y="243"/>
                </a:cubicBezTo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27" name="Google Shape;1227;p34"/>
          <p:cNvGrpSpPr/>
          <p:nvPr/>
        </p:nvGrpSpPr>
        <p:grpSpPr>
          <a:xfrm>
            <a:off x="1689827" y="1961533"/>
            <a:ext cx="433577" cy="435829"/>
            <a:chOff x="1822450" y="2274888"/>
            <a:chExt cx="611188" cy="614363"/>
          </a:xfrm>
        </p:grpSpPr>
        <p:sp>
          <p:nvSpPr>
            <p:cNvPr id="1228" name="Google Shape;1228;p34"/>
            <p:cNvSpPr/>
            <p:nvPr/>
          </p:nvSpPr>
          <p:spPr>
            <a:xfrm>
              <a:off x="1893888" y="2444750"/>
              <a:ext cx="466725" cy="369888"/>
            </a:xfrm>
            <a:custGeom>
              <a:rect b="b" l="l" r="r" t="t"/>
              <a:pathLst>
                <a:path extrusionOk="0" h="221" w="279">
                  <a:moveTo>
                    <a:pt x="214" y="11"/>
                  </a:moveTo>
                  <a:cubicBezTo>
                    <a:pt x="215" y="17"/>
                    <a:pt x="220" y="21"/>
                    <a:pt x="225" y="21"/>
                  </a:cubicBezTo>
                  <a:cubicBezTo>
                    <a:pt x="242" y="21"/>
                    <a:pt x="242" y="21"/>
                    <a:pt x="242" y="21"/>
                  </a:cubicBezTo>
                  <a:cubicBezTo>
                    <a:pt x="219" y="45"/>
                    <a:pt x="219" y="45"/>
                    <a:pt x="219" y="45"/>
                  </a:cubicBezTo>
                  <a:cubicBezTo>
                    <a:pt x="200" y="21"/>
                    <a:pt x="170" y="6"/>
                    <a:pt x="137" y="7"/>
                  </a:cubicBezTo>
                  <a:cubicBezTo>
                    <a:pt x="82" y="8"/>
                    <a:pt x="38" y="52"/>
                    <a:pt x="36" y="107"/>
                  </a:cubicBezTo>
                  <a:cubicBezTo>
                    <a:pt x="35" y="126"/>
                    <a:pt x="40" y="143"/>
                    <a:pt x="48" y="159"/>
                  </a:cubicBezTo>
                  <a:cubicBezTo>
                    <a:pt x="22" y="185"/>
                    <a:pt x="22" y="185"/>
                    <a:pt x="22" y="185"/>
                  </a:cubicBezTo>
                  <a:cubicBezTo>
                    <a:pt x="22" y="168"/>
                    <a:pt x="22" y="168"/>
                    <a:pt x="22" y="168"/>
                  </a:cubicBezTo>
                  <a:cubicBezTo>
                    <a:pt x="22" y="162"/>
                    <a:pt x="17" y="157"/>
                    <a:pt x="11" y="157"/>
                  </a:cubicBezTo>
                  <a:cubicBezTo>
                    <a:pt x="5" y="157"/>
                    <a:pt x="0" y="162"/>
                    <a:pt x="0" y="168"/>
                  </a:cubicBezTo>
                  <a:cubicBezTo>
                    <a:pt x="0" y="211"/>
                    <a:pt x="0" y="211"/>
                    <a:pt x="0" y="211"/>
                  </a:cubicBezTo>
                  <a:cubicBezTo>
                    <a:pt x="0" y="217"/>
                    <a:pt x="5" y="221"/>
                    <a:pt x="11" y="221"/>
                  </a:cubicBezTo>
                  <a:cubicBezTo>
                    <a:pt x="53" y="221"/>
                    <a:pt x="53" y="221"/>
                    <a:pt x="53" y="221"/>
                  </a:cubicBezTo>
                  <a:cubicBezTo>
                    <a:pt x="59" y="221"/>
                    <a:pt x="64" y="217"/>
                    <a:pt x="64" y="211"/>
                  </a:cubicBezTo>
                  <a:cubicBezTo>
                    <a:pt x="65" y="205"/>
                    <a:pt x="60" y="200"/>
                    <a:pt x="54" y="200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60" y="177"/>
                    <a:pt x="60" y="177"/>
                    <a:pt x="60" y="177"/>
                  </a:cubicBezTo>
                  <a:cubicBezTo>
                    <a:pt x="79" y="200"/>
                    <a:pt x="109" y="215"/>
                    <a:pt x="142" y="214"/>
                  </a:cubicBezTo>
                  <a:cubicBezTo>
                    <a:pt x="196" y="213"/>
                    <a:pt x="241" y="169"/>
                    <a:pt x="243" y="114"/>
                  </a:cubicBezTo>
                  <a:cubicBezTo>
                    <a:pt x="244" y="96"/>
                    <a:pt x="239" y="78"/>
                    <a:pt x="231" y="63"/>
                  </a:cubicBezTo>
                  <a:cubicBezTo>
                    <a:pt x="257" y="37"/>
                    <a:pt x="257" y="37"/>
                    <a:pt x="257" y="37"/>
                  </a:cubicBezTo>
                  <a:cubicBezTo>
                    <a:pt x="257" y="53"/>
                    <a:pt x="257" y="53"/>
                    <a:pt x="257" y="53"/>
                  </a:cubicBezTo>
                  <a:cubicBezTo>
                    <a:pt x="257" y="59"/>
                    <a:pt x="262" y="64"/>
                    <a:pt x="267" y="64"/>
                  </a:cubicBezTo>
                  <a:cubicBezTo>
                    <a:pt x="274" y="65"/>
                    <a:pt x="279" y="60"/>
                    <a:pt x="279" y="54"/>
                  </a:cubicBezTo>
                  <a:cubicBezTo>
                    <a:pt x="279" y="11"/>
                    <a:pt x="279" y="11"/>
                    <a:pt x="279" y="11"/>
                  </a:cubicBezTo>
                  <a:cubicBezTo>
                    <a:pt x="279" y="5"/>
                    <a:pt x="274" y="0"/>
                    <a:pt x="268" y="0"/>
                  </a:cubicBezTo>
                  <a:cubicBezTo>
                    <a:pt x="225" y="0"/>
                    <a:pt x="225" y="0"/>
                    <a:pt x="225" y="0"/>
                  </a:cubicBezTo>
                  <a:cubicBezTo>
                    <a:pt x="219" y="0"/>
                    <a:pt x="214" y="5"/>
                    <a:pt x="214" y="11"/>
                  </a:cubicBezTo>
                  <a:close/>
                  <a:moveTo>
                    <a:pt x="94" y="179"/>
                  </a:moveTo>
                  <a:cubicBezTo>
                    <a:pt x="99" y="158"/>
                    <a:pt x="117" y="143"/>
                    <a:pt x="139" y="143"/>
                  </a:cubicBezTo>
                  <a:cubicBezTo>
                    <a:pt x="162" y="143"/>
                    <a:pt x="180" y="158"/>
                    <a:pt x="185" y="179"/>
                  </a:cubicBezTo>
                  <a:cubicBezTo>
                    <a:pt x="172" y="188"/>
                    <a:pt x="156" y="193"/>
                    <a:pt x="139" y="193"/>
                  </a:cubicBezTo>
                  <a:cubicBezTo>
                    <a:pt x="123" y="193"/>
                    <a:pt x="107" y="188"/>
                    <a:pt x="94" y="179"/>
                  </a:cubicBezTo>
                  <a:close/>
                  <a:moveTo>
                    <a:pt x="122" y="104"/>
                  </a:moveTo>
                  <a:cubicBezTo>
                    <a:pt x="122" y="89"/>
                    <a:pt x="122" y="89"/>
                    <a:pt x="122" y="89"/>
                  </a:cubicBezTo>
                  <a:cubicBezTo>
                    <a:pt x="122" y="79"/>
                    <a:pt x="130" y="71"/>
                    <a:pt x="139" y="71"/>
                  </a:cubicBezTo>
                  <a:cubicBezTo>
                    <a:pt x="149" y="71"/>
                    <a:pt x="157" y="79"/>
                    <a:pt x="157" y="89"/>
                  </a:cubicBezTo>
                  <a:cubicBezTo>
                    <a:pt x="157" y="104"/>
                    <a:pt x="157" y="104"/>
                    <a:pt x="157" y="104"/>
                  </a:cubicBezTo>
                  <a:cubicBezTo>
                    <a:pt x="157" y="113"/>
                    <a:pt x="149" y="121"/>
                    <a:pt x="139" y="121"/>
                  </a:cubicBezTo>
                  <a:cubicBezTo>
                    <a:pt x="130" y="121"/>
                    <a:pt x="122" y="113"/>
                    <a:pt x="122" y="104"/>
                  </a:cubicBezTo>
                  <a:close/>
                  <a:moveTo>
                    <a:pt x="202" y="164"/>
                  </a:moveTo>
                  <a:cubicBezTo>
                    <a:pt x="198" y="154"/>
                    <a:pt x="193" y="146"/>
                    <a:pt x="185" y="139"/>
                  </a:cubicBezTo>
                  <a:cubicBezTo>
                    <a:pt x="181" y="135"/>
                    <a:pt x="175" y="131"/>
                    <a:pt x="170" y="129"/>
                  </a:cubicBezTo>
                  <a:cubicBezTo>
                    <a:pt x="175" y="122"/>
                    <a:pt x="179" y="113"/>
                    <a:pt x="179" y="104"/>
                  </a:cubicBezTo>
                  <a:cubicBezTo>
                    <a:pt x="179" y="89"/>
                    <a:pt x="179" y="89"/>
                    <a:pt x="179" y="89"/>
                  </a:cubicBezTo>
                  <a:cubicBezTo>
                    <a:pt x="179" y="68"/>
                    <a:pt x="161" y="50"/>
                    <a:pt x="139" y="50"/>
                  </a:cubicBezTo>
                  <a:cubicBezTo>
                    <a:pt x="118" y="50"/>
                    <a:pt x="100" y="68"/>
                    <a:pt x="100" y="89"/>
                  </a:cubicBezTo>
                  <a:cubicBezTo>
                    <a:pt x="100" y="104"/>
                    <a:pt x="100" y="104"/>
                    <a:pt x="100" y="104"/>
                  </a:cubicBezTo>
                  <a:cubicBezTo>
                    <a:pt x="100" y="113"/>
                    <a:pt x="104" y="122"/>
                    <a:pt x="109" y="129"/>
                  </a:cubicBezTo>
                  <a:cubicBezTo>
                    <a:pt x="103" y="131"/>
                    <a:pt x="98" y="135"/>
                    <a:pt x="94" y="139"/>
                  </a:cubicBezTo>
                  <a:cubicBezTo>
                    <a:pt x="86" y="146"/>
                    <a:pt x="80" y="154"/>
                    <a:pt x="77" y="164"/>
                  </a:cubicBezTo>
                  <a:cubicBezTo>
                    <a:pt x="65" y="149"/>
                    <a:pt x="57" y="131"/>
                    <a:pt x="57" y="111"/>
                  </a:cubicBezTo>
                  <a:cubicBezTo>
                    <a:pt x="57" y="65"/>
                    <a:pt x="94" y="29"/>
                    <a:pt x="139" y="29"/>
                  </a:cubicBezTo>
                  <a:cubicBezTo>
                    <a:pt x="185" y="29"/>
                    <a:pt x="222" y="65"/>
                    <a:pt x="222" y="111"/>
                  </a:cubicBezTo>
                  <a:cubicBezTo>
                    <a:pt x="222" y="131"/>
                    <a:pt x="214" y="149"/>
                    <a:pt x="202" y="164"/>
                  </a:cubicBezTo>
                  <a:close/>
                  <a:moveTo>
                    <a:pt x="202" y="164"/>
                  </a:moveTo>
                  <a:cubicBezTo>
                    <a:pt x="202" y="164"/>
                    <a:pt x="202" y="164"/>
                    <a:pt x="202" y="164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9" name="Google Shape;1229;p34"/>
            <p:cNvSpPr/>
            <p:nvPr/>
          </p:nvSpPr>
          <p:spPr>
            <a:xfrm>
              <a:off x="1822450" y="2274888"/>
              <a:ext cx="611188" cy="614363"/>
            </a:xfrm>
            <a:custGeom>
              <a:rect b="b" l="l" r="r" t="t"/>
              <a:pathLst>
                <a:path extrusionOk="0" h="366" w="365">
                  <a:moveTo>
                    <a:pt x="326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17" y="0"/>
                    <a:pt x="0" y="18"/>
                    <a:pt x="0" y="40"/>
                  </a:cubicBezTo>
                  <a:cubicBezTo>
                    <a:pt x="0" y="327"/>
                    <a:pt x="0" y="327"/>
                    <a:pt x="0" y="327"/>
                  </a:cubicBezTo>
                  <a:cubicBezTo>
                    <a:pt x="0" y="348"/>
                    <a:pt x="17" y="366"/>
                    <a:pt x="39" y="366"/>
                  </a:cubicBezTo>
                  <a:cubicBezTo>
                    <a:pt x="326" y="366"/>
                    <a:pt x="326" y="366"/>
                    <a:pt x="326" y="366"/>
                  </a:cubicBezTo>
                  <a:cubicBezTo>
                    <a:pt x="348" y="366"/>
                    <a:pt x="365" y="348"/>
                    <a:pt x="365" y="327"/>
                  </a:cubicBezTo>
                  <a:cubicBezTo>
                    <a:pt x="365" y="40"/>
                    <a:pt x="365" y="40"/>
                    <a:pt x="365" y="40"/>
                  </a:cubicBezTo>
                  <a:cubicBezTo>
                    <a:pt x="365" y="18"/>
                    <a:pt x="348" y="0"/>
                    <a:pt x="326" y="0"/>
                  </a:cubicBezTo>
                  <a:close/>
                  <a:moveTo>
                    <a:pt x="21" y="40"/>
                  </a:moveTo>
                  <a:cubicBezTo>
                    <a:pt x="21" y="30"/>
                    <a:pt x="29" y="22"/>
                    <a:pt x="39" y="22"/>
                  </a:cubicBezTo>
                  <a:cubicBezTo>
                    <a:pt x="258" y="22"/>
                    <a:pt x="258" y="22"/>
                    <a:pt x="258" y="22"/>
                  </a:cubicBezTo>
                  <a:cubicBezTo>
                    <a:pt x="258" y="57"/>
                    <a:pt x="258" y="57"/>
                    <a:pt x="258" y="57"/>
                  </a:cubicBezTo>
                  <a:cubicBezTo>
                    <a:pt x="21" y="57"/>
                    <a:pt x="21" y="57"/>
                    <a:pt x="21" y="57"/>
                  </a:cubicBezTo>
                  <a:lnTo>
                    <a:pt x="21" y="40"/>
                  </a:lnTo>
                  <a:close/>
                  <a:moveTo>
                    <a:pt x="344" y="327"/>
                  </a:moveTo>
                  <a:cubicBezTo>
                    <a:pt x="344" y="337"/>
                    <a:pt x="336" y="345"/>
                    <a:pt x="326" y="345"/>
                  </a:cubicBezTo>
                  <a:cubicBezTo>
                    <a:pt x="39" y="345"/>
                    <a:pt x="39" y="345"/>
                    <a:pt x="39" y="345"/>
                  </a:cubicBezTo>
                  <a:cubicBezTo>
                    <a:pt x="29" y="345"/>
                    <a:pt x="21" y="337"/>
                    <a:pt x="21" y="327"/>
                  </a:cubicBezTo>
                  <a:cubicBezTo>
                    <a:pt x="21" y="79"/>
                    <a:pt x="21" y="79"/>
                    <a:pt x="21" y="79"/>
                  </a:cubicBezTo>
                  <a:cubicBezTo>
                    <a:pt x="344" y="79"/>
                    <a:pt x="344" y="79"/>
                    <a:pt x="344" y="79"/>
                  </a:cubicBezTo>
                  <a:lnTo>
                    <a:pt x="344" y="327"/>
                  </a:lnTo>
                  <a:close/>
                  <a:moveTo>
                    <a:pt x="344" y="57"/>
                  </a:moveTo>
                  <a:cubicBezTo>
                    <a:pt x="280" y="57"/>
                    <a:pt x="280" y="57"/>
                    <a:pt x="280" y="57"/>
                  </a:cubicBezTo>
                  <a:cubicBezTo>
                    <a:pt x="280" y="22"/>
                    <a:pt x="280" y="22"/>
                    <a:pt x="280" y="22"/>
                  </a:cubicBezTo>
                  <a:cubicBezTo>
                    <a:pt x="326" y="22"/>
                    <a:pt x="326" y="22"/>
                    <a:pt x="326" y="22"/>
                  </a:cubicBezTo>
                  <a:cubicBezTo>
                    <a:pt x="336" y="22"/>
                    <a:pt x="344" y="30"/>
                    <a:pt x="344" y="40"/>
                  </a:cubicBezTo>
                  <a:lnTo>
                    <a:pt x="344" y="57"/>
                  </a:lnTo>
                  <a:close/>
                  <a:moveTo>
                    <a:pt x="344" y="57"/>
                  </a:moveTo>
                  <a:cubicBezTo>
                    <a:pt x="344" y="57"/>
                    <a:pt x="344" y="57"/>
                    <a:pt x="344" y="57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0" name="Google Shape;1230;p34"/>
          <p:cNvGrpSpPr/>
          <p:nvPr/>
        </p:nvGrpSpPr>
        <p:grpSpPr>
          <a:xfrm>
            <a:off x="2449994" y="1997570"/>
            <a:ext cx="439207" cy="364880"/>
            <a:chOff x="2894013" y="2325688"/>
            <a:chExt cx="619125" cy="514350"/>
          </a:xfrm>
        </p:grpSpPr>
        <p:sp>
          <p:nvSpPr>
            <p:cNvPr id="1231" name="Google Shape;1231;p34"/>
            <p:cNvSpPr/>
            <p:nvPr/>
          </p:nvSpPr>
          <p:spPr>
            <a:xfrm>
              <a:off x="2894013" y="2325688"/>
              <a:ext cx="619125" cy="514350"/>
            </a:xfrm>
            <a:custGeom>
              <a:rect b="b" l="l" r="r" t="t"/>
              <a:pathLst>
                <a:path extrusionOk="0" h="307" w="369">
                  <a:moveTo>
                    <a:pt x="364" y="289"/>
                  </a:moveTo>
                  <a:cubicBezTo>
                    <a:pt x="351" y="273"/>
                    <a:pt x="344" y="252"/>
                    <a:pt x="344" y="231"/>
                  </a:cubicBezTo>
                  <a:cubicBezTo>
                    <a:pt x="344" y="227"/>
                    <a:pt x="344" y="227"/>
                    <a:pt x="344" y="227"/>
                  </a:cubicBezTo>
                  <a:cubicBezTo>
                    <a:pt x="358" y="204"/>
                    <a:pt x="366" y="179"/>
                    <a:pt x="366" y="153"/>
                  </a:cubicBezTo>
                  <a:cubicBezTo>
                    <a:pt x="366" y="112"/>
                    <a:pt x="347" y="73"/>
                    <a:pt x="312" y="44"/>
                  </a:cubicBezTo>
                  <a:cubicBezTo>
                    <a:pt x="277" y="15"/>
                    <a:pt x="232" y="0"/>
                    <a:pt x="183" y="0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135" y="0"/>
                    <a:pt x="89" y="15"/>
                    <a:pt x="55" y="44"/>
                  </a:cubicBezTo>
                  <a:cubicBezTo>
                    <a:pt x="20" y="73"/>
                    <a:pt x="0" y="112"/>
                    <a:pt x="0" y="153"/>
                  </a:cubicBezTo>
                  <a:cubicBezTo>
                    <a:pt x="0" y="195"/>
                    <a:pt x="20" y="233"/>
                    <a:pt x="55" y="262"/>
                  </a:cubicBezTo>
                  <a:cubicBezTo>
                    <a:pt x="89" y="291"/>
                    <a:pt x="135" y="307"/>
                    <a:pt x="183" y="307"/>
                  </a:cubicBezTo>
                  <a:cubicBezTo>
                    <a:pt x="183" y="307"/>
                    <a:pt x="183" y="307"/>
                    <a:pt x="183" y="307"/>
                  </a:cubicBezTo>
                  <a:cubicBezTo>
                    <a:pt x="222" y="307"/>
                    <a:pt x="258" y="297"/>
                    <a:pt x="289" y="278"/>
                  </a:cubicBezTo>
                  <a:cubicBezTo>
                    <a:pt x="306" y="296"/>
                    <a:pt x="330" y="307"/>
                    <a:pt x="355" y="307"/>
                  </a:cubicBezTo>
                  <a:cubicBezTo>
                    <a:pt x="355" y="307"/>
                    <a:pt x="355" y="307"/>
                    <a:pt x="355" y="307"/>
                  </a:cubicBezTo>
                  <a:cubicBezTo>
                    <a:pt x="364" y="307"/>
                    <a:pt x="369" y="296"/>
                    <a:pt x="364" y="289"/>
                  </a:cubicBezTo>
                  <a:close/>
                  <a:moveTo>
                    <a:pt x="303" y="262"/>
                  </a:moveTo>
                  <a:cubicBezTo>
                    <a:pt x="299" y="257"/>
                    <a:pt x="299" y="257"/>
                    <a:pt x="299" y="257"/>
                  </a:cubicBezTo>
                  <a:cubicBezTo>
                    <a:pt x="295" y="253"/>
                    <a:pt x="289" y="253"/>
                    <a:pt x="285" y="256"/>
                  </a:cubicBezTo>
                  <a:cubicBezTo>
                    <a:pt x="256" y="275"/>
                    <a:pt x="220" y="285"/>
                    <a:pt x="183" y="285"/>
                  </a:cubicBezTo>
                  <a:cubicBezTo>
                    <a:pt x="94" y="285"/>
                    <a:pt x="22" y="226"/>
                    <a:pt x="22" y="153"/>
                  </a:cubicBezTo>
                  <a:cubicBezTo>
                    <a:pt x="22" y="80"/>
                    <a:pt x="94" y="21"/>
                    <a:pt x="183" y="21"/>
                  </a:cubicBezTo>
                  <a:cubicBezTo>
                    <a:pt x="272" y="21"/>
                    <a:pt x="345" y="80"/>
                    <a:pt x="345" y="153"/>
                  </a:cubicBezTo>
                  <a:cubicBezTo>
                    <a:pt x="345" y="176"/>
                    <a:pt x="338" y="198"/>
                    <a:pt x="324" y="217"/>
                  </a:cubicBezTo>
                  <a:cubicBezTo>
                    <a:pt x="323" y="219"/>
                    <a:pt x="322" y="221"/>
                    <a:pt x="322" y="223"/>
                  </a:cubicBezTo>
                  <a:cubicBezTo>
                    <a:pt x="322" y="231"/>
                    <a:pt x="322" y="231"/>
                    <a:pt x="322" y="231"/>
                  </a:cubicBezTo>
                  <a:cubicBezTo>
                    <a:pt x="322" y="249"/>
                    <a:pt x="326" y="266"/>
                    <a:pt x="334" y="282"/>
                  </a:cubicBezTo>
                  <a:cubicBezTo>
                    <a:pt x="322" y="278"/>
                    <a:pt x="311" y="271"/>
                    <a:pt x="303" y="262"/>
                  </a:cubicBezTo>
                  <a:close/>
                  <a:moveTo>
                    <a:pt x="303" y="262"/>
                  </a:moveTo>
                  <a:cubicBezTo>
                    <a:pt x="303" y="262"/>
                    <a:pt x="303" y="262"/>
                    <a:pt x="303" y="262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2" name="Google Shape;1232;p34"/>
            <p:cNvSpPr/>
            <p:nvPr/>
          </p:nvSpPr>
          <p:spPr>
            <a:xfrm>
              <a:off x="3074988" y="2398713"/>
              <a:ext cx="252413" cy="365125"/>
            </a:xfrm>
            <a:custGeom>
              <a:rect b="b" l="l" r="r" t="t"/>
              <a:pathLst>
                <a:path extrusionOk="0" h="217" w="150">
                  <a:moveTo>
                    <a:pt x="139" y="64"/>
                  </a:moveTo>
                  <a:cubicBezTo>
                    <a:pt x="118" y="64"/>
                    <a:pt x="118" y="64"/>
                    <a:pt x="118" y="64"/>
                  </a:cubicBezTo>
                  <a:cubicBezTo>
                    <a:pt x="128" y="14"/>
                    <a:pt x="128" y="14"/>
                    <a:pt x="128" y="14"/>
                  </a:cubicBezTo>
                  <a:cubicBezTo>
                    <a:pt x="130" y="8"/>
                    <a:pt x="126" y="3"/>
                    <a:pt x="120" y="1"/>
                  </a:cubicBezTo>
                  <a:cubicBezTo>
                    <a:pt x="114" y="0"/>
                    <a:pt x="109" y="4"/>
                    <a:pt x="107" y="10"/>
                  </a:cubicBezTo>
                  <a:cubicBezTo>
                    <a:pt x="96" y="64"/>
                    <a:pt x="96" y="64"/>
                    <a:pt x="96" y="64"/>
                  </a:cubicBezTo>
                  <a:cubicBezTo>
                    <a:pt x="72" y="64"/>
                    <a:pt x="72" y="64"/>
                    <a:pt x="72" y="64"/>
                  </a:cubicBezTo>
                  <a:cubicBezTo>
                    <a:pt x="83" y="14"/>
                    <a:pt x="83" y="14"/>
                    <a:pt x="83" y="14"/>
                  </a:cubicBezTo>
                  <a:cubicBezTo>
                    <a:pt x="84" y="8"/>
                    <a:pt x="80" y="3"/>
                    <a:pt x="75" y="1"/>
                  </a:cubicBezTo>
                  <a:cubicBezTo>
                    <a:pt x="69" y="0"/>
                    <a:pt x="63" y="4"/>
                    <a:pt x="62" y="10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25" y="64"/>
                    <a:pt x="25" y="64"/>
                    <a:pt x="25" y="64"/>
                  </a:cubicBezTo>
                  <a:cubicBezTo>
                    <a:pt x="19" y="64"/>
                    <a:pt x="14" y="69"/>
                    <a:pt x="14" y="75"/>
                  </a:cubicBezTo>
                  <a:cubicBezTo>
                    <a:pt x="14" y="81"/>
                    <a:pt x="19" y="86"/>
                    <a:pt x="25" y="86"/>
                  </a:cubicBezTo>
                  <a:cubicBezTo>
                    <a:pt x="46" y="86"/>
                    <a:pt x="46" y="86"/>
                    <a:pt x="46" y="86"/>
                  </a:cubicBezTo>
                  <a:cubicBezTo>
                    <a:pt x="37" y="131"/>
                    <a:pt x="37" y="131"/>
                    <a:pt x="37" y="131"/>
                  </a:cubicBezTo>
                  <a:cubicBezTo>
                    <a:pt x="11" y="131"/>
                    <a:pt x="11" y="131"/>
                    <a:pt x="11" y="131"/>
                  </a:cubicBezTo>
                  <a:cubicBezTo>
                    <a:pt x="5" y="131"/>
                    <a:pt x="0" y="136"/>
                    <a:pt x="0" y="142"/>
                  </a:cubicBezTo>
                  <a:cubicBezTo>
                    <a:pt x="0" y="148"/>
                    <a:pt x="5" y="153"/>
                    <a:pt x="11" y="153"/>
                  </a:cubicBezTo>
                  <a:cubicBezTo>
                    <a:pt x="32" y="153"/>
                    <a:pt x="32" y="153"/>
                    <a:pt x="32" y="153"/>
                  </a:cubicBezTo>
                  <a:cubicBezTo>
                    <a:pt x="21" y="204"/>
                    <a:pt x="21" y="204"/>
                    <a:pt x="21" y="204"/>
                  </a:cubicBezTo>
                  <a:cubicBezTo>
                    <a:pt x="20" y="210"/>
                    <a:pt x="24" y="216"/>
                    <a:pt x="30" y="217"/>
                  </a:cubicBezTo>
                  <a:cubicBezTo>
                    <a:pt x="30" y="217"/>
                    <a:pt x="31" y="217"/>
                    <a:pt x="32" y="217"/>
                  </a:cubicBezTo>
                  <a:cubicBezTo>
                    <a:pt x="37" y="217"/>
                    <a:pt x="41" y="214"/>
                    <a:pt x="42" y="209"/>
                  </a:cubicBezTo>
                  <a:cubicBezTo>
                    <a:pt x="54" y="153"/>
                    <a:pt x="54" y="153"/>
                    <a:pt x="54" y="153"/>
                  </a:cubicBezTo>
                  <a:cubicBezTo>
                    <a:pt x="78" y="153"/>
                    <a:pt x="78" y="153"/>
                    <a:pt x="78" y="153"/>
                  </a:cubicBezTo>
                  <a:cubicBezTo>
                    <a:pt x="67" y="204"/>
                    <a:pt x="67" y="204"/>
                    <a:pt x="67" y="204"/>
                  </a:cubicBezTo>
                  <a:cubicBezTo>
                    <a:pt x="66" y="210"/>
                    <a:pt x="70" y="216"/>
                    <a:pt x="75" y="217"/>
                  </a:cubicBezTo>
                  <a:cubicBezTo>
                    <a:pt x="76" y="217"/>
                    <a:pt x="77" y="217"/>
                    <a:pt x="78" y="217"/>
                  </a:cubicBezTo>
                  <a:cubicBezTo>
                    <a:pt x="82" y="217"/>
                    <a:pt x="87" y="214"/>
                    <a:pt x="88" y="209"/>
                  </a:cubicBezTo>
                  <a:cubicBezTo>
                    <a:pt x="100" y="153"/>
                    <a:pt x="100" y="153"/>
                    <a:pt x="100" y="153"/>
                  </a:cubicBezTo>
                  <a:cubicBezTo>
                    <a:pt x="126" y="153"/>
                    <a:pt x="126" y="153"/>
                    <a:pt x="126" y="153"/>
                  </a:cubicBezTo>
                  <a:cubicBezTo>
                    <a:pt x="131" y="153"/>
                    <a:pt x="136" y="148"/>
                    <a:pt x="136" y="142"/>
                  </a:cubicBezTo>
                  <a:cubicBezTo>
                    <a:pt x="136" y="136"/>
                    <a:pt x="131" y="131"/>
                    <a:pt x="126" y="131"/>
                  </a:cubicBezTo>
                  <a:cubicBezTo>
                    <a:pt x="104" y="131"/>
                    <a:pt x="104" y="131"/>
                    <a:pt x="104" y="131"/>
                  </a:cubicBezTo>
                  <a:cubicBezTo>
                    <a:pt x="113" y="86"/>
                    <a:pt x="113" y="86"/>
                    <a:pt x="113" y="86"/>
                  </a:cubicBezTo>
                  <a:cubicBezTo>
                    <a:pt x="139" y="86"/>
                    <a:pt x="139" y="86"/>
                    <a:pt x="139" y="86"/>
                  </a:cubicBezTo>
                  <a:cubicBezTo>
                    <a:pt x="145" y="86"/>
                    <a:pt x="150" y="81"/>
                    <a:pt x="150" y="75"/>
                  </a:cubicBezTo>
                  <a:cubicBezTo>
                    <a:pt x="150" y="69"/>
                    <a:pt x="145" y="64"/>
                    <a:pt x="139" y="64"/>
                  </a:cubicBezTo>
                  <a:close/>
                  <a:moveTo>
                    <a:pt x="82" y="131"/>
                  </a:moveTo>
                  <a:cubicBezTo>
                    <a:pt x="58" y="131"/>
                    <a:pt x="58" y="131"/>
                    <a:pt x="58" y="131"/>
                  </a:cubicBezTo>
                  <a:cubicBezTo>
                    <a:pt x="68" y="86"/>
                    <a:pt x="68" y="86"/>
                    <a:pt x="68" y="86"/>
                  </a:cubicBezTo>
                  <a:cubicBezTo>
                    <a:pt x="92" y="86"/>
                    <a:pt x="92" y="86"/>
                    <a:pt x="92" y="86"/>
                  </a:cubicBezTo>
                  <a:lnTo>
                    <a:pt x="82" y="131"/>
                  </a:lnTo>
                  <a:close/>
                  <a:moveTo>
                    <a:pt x="82" y="131"/>
                  </a:moveTo>
                  <a:cubicBezTo>
                    <a:pt x="82" y="131"/>
                    <a:pt x="82" y="131"/>
                    <a:pt x="82" y="131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3" name="Google Shape;1233;p34"/>
          <p:cNvGrpSpPr/>
          <p:nvPr/>
        </p:nvGrpSpPr>
        <p:grpSpPr>
          <a:xfrm>
            <a:off x="3212413" y="1961533"/>
            <a:ext cx="434702" cy="435829"/>
            <a:chOff x="3968750" y="2274888"/>
            <a:chExt cx="612775" cy="614363"/>
          </a:xfrm>
        </p:grpSpPr>
        <p:sp>
          <p:nvSpPr>
            <p:cNvPr id="1234" name="Google Shape;1234;p34"/>
            <p:cNvSpPr/>
            <p:nvPr/>
          </p:nvSpPr>
          <p:spPr>
            <a:xfrm>
              <a:off x="3968750" y="2274888"/>
              <a:ext cx="612775" cy="614363"/>
            </a:xfrm>
            <a:custGeom>
              <a:rect b="b" l="l" r="r" t="t"/>
              <a:pathLst>
                <a:path extrusionOk="0" h="366" w="366">
                  <a:moveTo>
                    <a:pt x="355" y="287"/>
                  </a:moveTo>
                  <a:cubicBezTo>
                    <a:pt x="344" y="287"/>
                    <a:pt x="344" y="287"/>
                    <a:pt x="344" y="287"/>
                  </a:cubicBezTo>
                  <a:cubicBezTo>
                    <a:pt x="344" y="105"/>
                    <a:pt x="344" y="105"/>
                    <a:pt x="344" y="105"/>
                  </a:cubicBezTo>
                  <a:cubicBezTo>
                    <a:pt x="344" y="88"/>
                    <a:pt x="330" y="73"/>
                    <a:pt x="312" y="73"/>
                  </a:cubicBezTo>
                  <a:cubicBezTo>
                    <a:pt x="301" y="73"/>
                    <a:pt x="301" y="73"/>
                    <a:pt x="301" y="73"/>
                  </a:cubicBezTo>
                  <a:cubicBezTo>
                    <a:pt x="301" y="40"/>
                    <a:pt x="301" y="40"/>
                    <a:pt x="301" y="40"/>
                  </a:cubicBezTo>
                  <a:cubicBezTo>
                    <a:pt x="301" y="18"/>
                    <a:pt x="283" y="0"/>
                    <a:pt x="261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83" y="0"/>
                    <a:pt x="65" y="18"/>
                    <a:pt x="65" y="40"/>
                  </a:cubicBezTo>
                  <a:cubicBezTo>
                    <a:pt x="65" y="73"/>
                    <a:pt x="65" y="73"/>
                    <a:pt x="65" y="73"/>
                  </a:cubicBezTo>
                  <a:cubicBezTo>
                    <a:pt x="54" y="73"/>
                    <a:pt x="54" y="73"/>
                    <a:pt x="54" y="73"/>
                  </a:cubicBezTo>
                  <a:cubicBezTo>
                    <a:pt x="36" y="73"/>
                    <a:pt x="21" y="88"/>
                    <a:pt x="21" y="105"/>
                  </a:cubicBezTo>
                  <a:cubicBezTo>
                    <a:pt x="21" y="287"/>
                    <a:pt x="21" y="287"/>
                    <a:pt x="21" y="287"/>
                  </a:cubicBezTo>
                  <a:cubicBezTo>
                    <a:pt x="11" y="287"/>
                    <a:pt x="11" y="287"/>
                    <a:pt x="11" y="287"/>
                  </a:cubicBezTo>
                  <a:cubicBezTo>
                    <a:pt x="5" y="287"/>
                    <a:pt x="0" y="292"/>
                    <a:pt x="0" y="298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0" y="345"/>
                    <a:pt x="21" y="366"/>
                    <a:pt x="46" y="366"/>
                  </a:cubicBezTo>
                  <a:cubicBezTo>
                    <a:pt x="319" y="366"/>
                    <a:pt x="319" y="366"/>
                    <a:pt x="319" y="366"/>
                  </a:cubicBezTo>
                  <a:cubicBezTo>
                    <a:pt x="345" y="366"/>
                    <a:pt x="366" y="345"/>
                    <a:pt x="366" y="320"/>
                  </a:cubicBezTo>
                  <a:cubicBezTo>
                    <a:pt x="366" y="298"/>
                    <a:pt x="366" y="298"/>
                    <a:pt x="366" y="298"/>
                  </a:cubicBezTo>
                  <a:cubicBezTo>
                    <a:pt x="366" y="292"/>
                    <a:pt x="361" y="287"/>
                    <a:pt x="355" y="287"/>
                  </a:cubicBezTo>
                  <a:close/>
                  <a:moveTo>
                    <a:pt x="301" y="95"/>
                  </a:moveTo>
                  <a:cubicBezTo>
                    <a:pt x="312" y="95"/>
                    <a:pt x="312" y="95"/>
                    <a:pt x="312" y="95"/>
                  </a:cubicBezTo>
                  <a:cubicBezTo>
                    <a:pt x="318" y="95"/>
                    <a:pt x="323" y="99"/>
                    <a:pt x="323" y="105"/>
                  </a:cubicBezTo>
                  <a:cubicBezTo>
                    <a:pt x="323" y="287"/>
                    <a:pt x="323" y="287"/>
                    <a:pt x="323" y="287"/>
                  </a:cubicBezTo>
                  <a:cubicBezTo>
                    <a:pt x="301" y="287"/>
                    <a:pt x="301" y="287"/>
                    <a:pt x="301" y="287"/>
                  </a:cubicBezTo>
                  <a:lnTo>
                    <a:pt x="301" y="95"/>
                  </a:lnTo>
                  <a:close/>
                  <a:moveTo>
                    <a:pt x="251" y="22"/>
                  </a:moveTo>
                  <a:cubicBezTo>
                    <a:pt x="261" y="22"/>
                    <a:pt x="261" y="22"/>
                    <a:pt x="261" y="22"/>
                  </a:cubicBezTo>
                  <a:cubicBezTo>
                    <a:pt x="271" y="22"/>
                    <a:pt x="279" y="30"/>
                    <a:pt x="279" y="40"/>
                  </a:cubicBezTo>
                  <a:cubicBezTo>
                    <a:pt x="279" y="43"/>
                    <a:pt x="279" y="43"/>
                    <a:pt x="279" y="43"/>
                  </a:cubicBezTo>
                  <a:cubicBezTo>
                    <a:pt x="251" y="43"/>
                    <a:pt x="251" y="43"/>
                    <a:pt x="251" y="43"/>
                  </a:cubicBezTo>
                  <a:lnTo>
                    <a:pt x="251" y="22"/>
                  </a:lnTo>
                  <a:close/>
                  <a:moveTo>
                    <a:pt x="86" y="40"/>
                  </a:moveTo>
                  <a:cubicBezTo>
                    <a:pt x="86" y="30"/>
                    <a:pt x="94" y="22"/>
                    <a:pt x="104" y="22"/>
                  </a:cubicBezTo>
                  <a:cubicBezTo>
                    <a:pt x="229" y="22"/>
                    <a:pt x="229" y="22"/>
                    <a:pt x="229" y="22"/>
                  </a:cubicBezTo>
                  <a:cubicBezTo>
                    <a:pt x="229" y="43"/>
                    <a:pt x="229" y="43"/>
                    <a:pt x="229" y="43"/>
                  </a:cubicBezTo>
                  <a:cubicBezTo>
                    <a:pt x="86" y="43"/>
                    <a:pt x="86" y="43"/>
                    <a:pt x="86" y="43"/>
                  </a:cubicBezTo>
                  <a:lnTo>
                    <a:pt x="86" y="40"/>
                  </a:lnTo>
                  <a:close/>
                  <a:moveTo>
                    <a:pt x="86" y="65"/>
                  </a:moveTo>
                  <a:cubicBezTo>
                    <a:pt x="279" y="65"/>
                    <a:pt x="279" y="65"/>
                    <a:pt x="279" y="65"/>
                  </a:cubicBezTo>
                  <a:cubicBezTo>
                    <a:pt x="279" y="287"/>
                    <a:pt x="279" y="287"/>
                    <a:pt x="279" y="287"/>
                  </a:cubicBezTo>
                  <a:cubicBezTo>
                    <a:pt x="226" y="287"/>
                    <a:pt x="226" y="287"/>
                    <a:pt x="226" y="287"/>
                  </a:cubicBezTo>
                  <a:cubicBezTo>
                    <a:pt x="221" y="287"/>
                    <a:pt x="217" y="290"/>
                    <a:pt x="216" y="295"/>
                  </a:cubicBezTo>
                  <a:cubicBezTo>
                    <a:pt x="211" y="309"/>
                    <a:pt x="211" y="309"/>
                    <a:pt x="211" y="309"/>
                  </a:cubicBezTo>
                  <a:cubicBezTo>
                    <a:pt x="155" y="309"/>
                    <a:pt x="155" y="309"/>
                    <a:pt x="155" y="309"/>
                  </a:cubicBezTo>
                  <a:cubicBezTo>
                    <a:pt x="150" y="295"/>
                    <a:pt x="150" y="295"/>
                    <a:pt x="150" y="295"/>
                  </a:cubicBezTo>
                  <a:cubicBezTo>
                    <a:pt x="149" y="290"/>
                    <a:pt x="145" y="287"/>
                    <a:pt x="140" y="287"/>
                  </a:cubicBezTo>
                  <a:cubicBezTo>
                    <a:pt x="86" y="287"/>
                    <a:pt x="86" y="287"/>
                    <a:pt x="86" y="287"/>
                  </a:cubicBezTo>
                  <a:lnTo>
                    <a:pt x="86" y="65"/>
                  </a:lnTo>
                  <a:close/>
                  <a:moveTo>
                    <a:pt x="43" y="105"/>
                  </a:moveTo>
                  <a:cubicBezTo>
                    <a:pt x="43" y="99"/>
                    <a:pt x="48" y="95"/>
                    <a:pt x="54" y="95"/>
                  </a:cubicBezTo>
                  <a:cubicBezTo>
                    <a:pt x="65" y="95"/>
                    <a:pt x="65" y="95"/>
                    <a:pt x="65" y="95"/>
                  </a:cubicBezTo>
                  <a:cubicBezTo>
                    <a:pt x="65" y="287"/>
                    <a:pt x="65" y="287"/>
                    <a:pt x="65" y="287"/>
                  </a:cubicBezTo>
                  <a:cubicBezTo>
                    <a:pt x="43" y="287"/>
                    <a:pt x="43" y="287"/>
                    <a:pt x="43" y="287"/>
                  </a:cubicBezTo>
                  <a:lnTo>
                    <a:pt x="43" y="105"/>
                  </a:lnTo>
                  <a:close/>
                  <a:moveTo>
                    <a:pt x="344" y="320"/>
                  </a:moveTo>
                  <a:cubicBezTo>
                    <a:pt x="344" y="333"/>
                    <a:pt x="333" y="345"/>
                    <a:pt x="319" y="345"/>
                  </a:cubicBezTo>
                  <a:cubicBezTo>
                    <a:pt x="46" y="345"/>
                    <a:pt x="46" y="345"/>
                    <a:pt x="46" y="345"/>
                  </a:cubicBezTo>
                  <a:cubicBezTo>
                    <a:pt x="33" y="345"/>
                    <a:pt x="21" y="333"/>
                    <a:pt x="21" y="320"/>
                  </a:cubicBezTo>
                  <a:cubicBezTo>
                    <a:pt x="21" y="309"/>
                    <a:pt x="21" y="309"/>
                    <a:pt x="21" y="309"/>
                  </a:cubicBezTo>
                  <a:cubicBezTo>
                    <a:pt x="132" y="309"/>
                    <a:pt x="132" y="309"/>
                    <a:pt x="132" y="309"/>
                  </a:cubicBezTo>
                  <a:cubicBezTo>
                    <a:pt x="137" y="323"/>
                    <a:pt x="137" y="323"/>
                    <a:pt x="137" y="323"/>
                  </a:cubicBezTo>
                  <a:cubicBezTo>
                    <a:pt x="138" y="327"/>
                    <a:pt x="142" y="330"/>
                    <a:pt x="147" y="330"/>
                  </a:cubicBezTo>
                  <a:cubicBezTo>
                    <a:pt x="219" y="330"/>
                    <a:pt x="219" y="330"/>
                    <a:pt x="219" y="330"/>
                  </a:cubicBezTo>
                  <a:cubicBezTo>
                    <a:pt x="223" y="330"/>
                    <a:pt x="227" y="327"/>
                    <a:pt x="229" y="323"/>
                  </a:cubicBezTo>
                  <a:cubicBezTo>
                    <a:pt x="233" y="309"/>
                    <a:pt x="233" y="309"/>
                    <a:pt x="233" y="309"/>
                  </a:cubicBezTo>
                  <a:cubicBezTo>
                    <a:pt x="344" y="309"/>
                    <a:pt x="344" y="309"/>
                    <a:pt x="344" y="309"/>
                  </a:cubicBezTo>
                  <a:lnTo>
                    <a:pt x="344" y="320"/>
                  </a:lnTo>
                  <a:close/>
                  <a:moveTo>
                    <a:pt x="344" y="320"/>
                  </a:moveTo>
                  <a:cubicBezTo>
                    <a:pt x="344" y="320"/>
                    <a:pt x="344" y="320"/>
                    <a:pt x="344" y="32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5" name="Google Shape;1235;p34"/>
            <p:cNvSpPr/>
            <p:nvPr/>
          </p:nvSpPr>
          <p:spPr>
            <a:xfrm>
              <a:off x="4160838" y="2409825"/>
              <a:ext cx="228600" cy="250825"/>
            </a:xfrm>
            <a:custGeom>
              <a:rect b="b" l="l" r="r" t="t"/>
              <a:pathLst>
                <a:path extrusionOk="0" h="150" w="136">
                  <a:moveTo>
                    <a:pt x="11" y="150"/>
                  </a:moveTo>
                  <a:cubicBezTo>
                    <a:pt x="125" y="150"/>
                    <a:pt x="125" y="150"/>
                    <a:pt x="125" y="150"/>
                  </a:cubicBezTo>
                  <a:cubicBezTo>
                    <a:pt x="131" y="150"/>
                    <a:pt x="136" y="146"/>
                    <a:pt x="136" y="140"/>
                  </a:cubicBezTo>
                  <a:cubicBezTo>
                    <a:pt x="136" y="113"/>
                    <a:pt x="120" y="90"/>
                    <a:pt x="98" y="79"/>
                  </a:cubicBezTo>
                  <a:cubicBezTo>
                    <a:pt x="104" y="72"/>
                    <a:pt x="107" y="63"/>
                    <a:pt x="107" y="54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18"/>
                    <a:pt x="89" y="0"/>
                    <a:pt x="68" y="0"/>
                  </a:cubicBezTo>
                  <a:cubicBezTo>
                    <a:pt x="46" y="0"/>
                    <a:pt x="29" y="18"/>
                    <a:pt x="29" y="40"/>
                  </a:cubicBezTo>
                  <a:cubicBezTo>
                    <a:pt x="29" y="54"/>
                    <a:pt x="29" y="54"/>
                    <a:pt x="29" y="54"/>
                  </a:cubicBezTo>
                  <a:cubicBezTo>
                    <a:pt x="29" y="63"/>
                    <a:pt x="32" y="72"/>
                    <a:pt x="38" y="79"/>
                  </a:cubicBezTo>
                  <a:cubicBezTo>
                    <a:pt x="15" y="90"/>
                    <a:pt x="0" y="113"/>
                    <a:pt x="0" y="140"/>
                  </a:cubicBezTo>
                  <a:cubicBezTo>
                    <a:pt x="0" y="146"/>
                    <a:pt x="5" y="150"/>
                    <a:pt x="11" y="150"/>
                  </a:cubicBezTo>
                  <a:close/>
                  <a:moveTo>
                    <a:pt x="50" y="40"/>
                  </a:moveTo>
                  <a:cubicBezTo>
                    <a:pt x="50" y="30"/>
                    <a:pt x="58" y="22"/>
                    <a:pt x="68" y="22"/>
                  </a:cubicBezTo>
                  <a:cubicBezTo>
                    <a:pt x="78" y="22"/>
                    <a:pt x="86" y="30"/>
                    <a:pt x="86" y="40"/>
                  </a:cubicBezTo>
                  <a:cubicBezTo>
                    <a:pt x="86" y="54"/>
                    <a:pt x="86" y="54"/>
                    <a:pt x="86" y="54"/>
                  </a:cubicBezTo>
                  <a:cubicBezTo>
                    <a:pt x="86" y="64"/>
                    <a:pt x="78" y="72"/>
                    <a:pt x="68" y="72"/>
                  </a:cubicBezTo>
                  <a:cubicBezTo>
                    <a:pt x="58" y="72"/>
                    <a:pt x="50" y="64"/>
                    <a:pt x="50" y="54"/>
                  </a:cubicBezTo>
                  <a:lnTo>
                    <a:pt x="50" y="40"/>
                  </a:lnTo>
                  <a:close/>
                  <a:moveTo>
                    <a:pt x="68" y="93"/>
                  </a:moveTo>
                  <a:cubicBezTo>
                    <a:pt x="90" y="93"/>
                    <a:pt x="108" y="108"/>
                    <a:pt x="113" y="129"/>
                  </a:cubicBezTo>
                  <a:cubicBezTo>
                    <a:pt x="23" y="129"/>
                    <a:pt x="23" y="129"/>
                    <a:pt x="23" y="129"/>
                  </a:cubicBezTo>
                  <a:cubicBezTo>
                    <a:pt x="27" y="108"/>
                    <a:pt x="46" y="93"/>
                    <a:pt x="68" y="93"/>
                  </a:cubicBezTo>
                  <a:close/>
                  <a:moveTo>
                    <a:pt x="68" y="93"/>
                  </a:moveTo>
                  <a:cubicBezTo>
                    <a:pt x="68" y="93"/>
                    <a:pt x="68" y="93"/>
                    <a:pt x="68" y="93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6" name="Google Shape;1236;p34"/>
            <p:cNvSpPr/>
            <p:nvPr/>
          </p:nvSpPr>
          <p:spPr>
            <a:xfrm>
              <a:off x="4149725" y="2679700"/>
              <a:ext cx="250825" cy="71438"/>
            </a:xfrm>
            <a:custGeom>
              <a:rect b="b" l="l" r="r" t="t"/>
              <a:pathLst>
                <a:path extrusionOk="0" h="43" w="150">
                  <a:moveTo>
                    <a:pt x="89" y="43"/>
                  </a:moveTo>
                  <a:cubicBezTo>
                    <a:pt x="95" y="43"/>
                    <a:pt x="100" y="38"/>
                    <a:pt x="100" y="32"/>
                  </a:cubicBezTo>
                  <a:cubicBezTo>
                    <a:pt x="139" y="32"/>
                    <a:pt x="139" y="32"/>
                    <a:pt x="139" y="32"/>
                  </a:cubicBezTo>
                  <a:cubicBezTo>
                    <a:pt x="145" y="32"/>
                    <a:pt x="150" y="27"/>
                    <a:pt x="150" y="21"/>
                  </a:cubicBezTo>
                  <a:cubicBezTo>
                    <a:pt x="150" y="16"/>
                    <a:pt x="145" y="11"/>
                    <a:pt x="139" y="11"/>
                  </a:cubicBezTo>
                  <a:cubicBezTo>
                    <a:pt x="100" y="11"/>
                    <a:pt x="100" y="11"/>
                    <a:pt x="100" y="11"/>
                  </a:cubicBezTo>
                  <a:cubicBezTo>
                    <a:pt x="100" y="5"/>
                    <a:pt x="95" y="0"/>
                    <a:pt x="89" y="0"/>
                  </a:cubicBezTo>
                  <a:cubicBezTo>
                    <a:pt x="83" y="0"/>
                    <a:pt x="78" y="5"/>
                    <a:pt x="78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5" y="11"/>
                    <a:pt x="0" y="16"/>
                    <a:pt x="0" y="21"/>
                  </a:cubicBezTo>
                  <a:cubicBezTo>
                    <a:pt x="0" y="27"/>
                    <a:pt x="5" y="32"/>
                    <a:pt x="11" y="32"/>
                  </a:cubicBezTo>
                  <a:cubicBezTo>
                    <a:pt x="78" y="32"/>
                    <a:pt x="78" y="32"/>
                    <a:pt x="78" y="32"/>
                  </a:cubicBezTo>
                  <a:cubicBezTo>
                    <a:pt x="78" y="38"/>
                    <a:pt x="83" y="43"/>
                    <a:pt x="89" y="43"/>
                  </a:cubicBezTo>
                  <a:close/>
                  <a:moveTo>
                    <a:pt x="89" y="43"/>
                  </a:moveTo>
                  <a:cubicBezTo>
                    <a:pt x="89" y="43"/>
                    <a:pt x="89" y="43"/>
                    <a:pt x="89" y="43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7" name="Google Shape;1237;p34"/>
          <p:cNvGrpSpPr/>
          <p:nvPr/>
        </p:nvGrpSpPr>
        <p:grpSpPr>
          <a:xfrm>
            <a:off x="3973705" y="1961533"/>
            <a:ext cx="434702" cy="435829"/>
            <a:chOff x="5041900" y="2274888"/>
            <a:chExt cx="612775" cy="614363"/>
          </a:xfrm>
        </p:grpSpPr>
        <p:sp>
          <p:nvSpPr>
            <p:cNvPr id="1238" name="Google Shape;1238;p34"/>
            <p:cNvSpPr/>
            <p:nvPr/>
          </p:nvSpPr>
          <p:spPr>
            <a:xfrm>
              <a:off x="5041900" y="2274888"/>
              <a:ext cx="612775" cy="614363"/>
            </a:xfrm>
            <a:custGeom>
              <a:rect b="b" l="l" r="r" t="t"/>
              <a:pathLst>
                <a:path extrusionOk="0" h="366" w="365">
                  <a:moveTo>
                    <a:pt x="326" y="29"/>
                  </a:moveTo>
                  <a:cubicBezTo>
                    <a:pt x="250" y="29"/>
                    <a:pt x="250" y="29"/>
                    <a:pt x="250" y="29"/>
                  </a:cubicBezTo>
                  <a:cubicBezTo>
                    <a:pt x="250" y="11"/>
                    <a:pt x="250" y="11"/>
                    <a:pt x="250" y="11"/>
                  </a:cubicBezTo>
                  <a:cubicBezTo>
                    <a:pt x="250" y="5"/>
                    <a:pt x="246" y="0"/>
                    <a:pt x="240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19" y="0"/>
                    <a:pt x="115" y="5"/>
                    <a:pt x="115" y="11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17" y="29"/>
                    <a:pt x="0" y="46"/>
                    <a:pt x="0" y="68"/>
                  </a:cubicBezTo>
                  <a:cubicBezTo>
                    <a:pt x="0" y="211"/>
                    <a:pt x="0" y="211"/>
                    <a:pt x="0" y="211"/>
                  </a:cubicBezTo>
                  <a:cubicBezTo>
                    <a:pt x="0" y="233"/>
                    <a:pt x="17" y="250"/>
                    <a:pt x="39" y="250"/>
                  </a:cubicBezTo>
                  <a:cubicBezTo>
                    <a:pt x="115" y="250"/>
                    <a:pt x="115" y="250"/>
                    <a:pt x="115" y="250"/>
                  </a:cubicBezTo>
                  <a:cubicBezTo>
                    <a:pt x="115" y="268"/>
                    <a:pt x="115" y="268"/>
                    <a:pt x="115" y="268"/>
                  </a:cubicBezTo>
                  <a:cubicBezTo>
                    <a:pt x="115" y="282"/>
                    <a:pt x="126" y="293"/>
                    <a:pt x="140" y="293"/>
                  </a:cubicBezTo>
                  <a:cubicBezTo>
                    <a:pt x="150" y="293"/>
                    <a:pt x="150" y="293"/>
                    <a:pt x="150" y="293"/>
                  </a:cubicBezTo>
                  <a:cubicBezTo>
                    <a:pt x="150" y="355"/>
                    <a:pt x="150" y="355"/>
                    <a:pt x="150" y="355"/>
                  </a:cubicBezTo>
                  <a:cubicBezTo>
                    <a:pt x="150" y="361"/>
                    <a:pt x="155" y="366"/>
                    <a:pt x="161" y="366"/>
                  </a:cubicBezTo>
                  <a:cubicBezTo>
                    <a:pt x="204" y="366"/>
                    <a:pt x="204" y="366"/>
                    <a:pt x="204" y="366"/>
                  </a:cubicBezTo>
                  <a:cubicBezTo>
                    <a:pt x="210" y="366"/>
                    <a:pt x="215" y="361"/>
                    <a:pt x="215" y="355"/>
                  </a:cubicBezTo>
                  <a:cubicBezTo>
                    <a:pt x="215" y="293"/>
                    <a:pt x="215" y="293"/>
                    <a:pt x="215" y="293"/>
                  </a:cubicBezTo>
                  <a:cubicBezTo>
                    <a:pt x="225" y="293"/>
                    <a:pt x="225" y="293"/>
                    <a:pt x="225" y="293"/>
                  </a:cubicBezTo>
                  <a:cubicBezTo>
                    <a:pt x="239" y="293"/>
                    <a:pt x="250" y="282"/>
                    <a:pt x="250" y="268"/>
                  </a:cubicBezTo>
                  <a:cubicBezTo>
                    <a:pt x="250" y="250"/>
                    <a:pt x="250" y="250"/>
                    <a:pt x="250" y="250"/>
                  </a:cubicBezTo>
                  <a:cubicBezTo>
                    <a:pt x="326" y="250"/>
                    <a:pt x="326" y="250"/>
                    <a:pt x="326" y="250"/>
                  </a:cubicBezTo>
                  <a:cubicBezTo>
                    <a:pt x="348" y="250"/>
                    <a:pt x="365" y="233"/>
                    <a:pt x="365" y="211"/>
                  </a:cubicBezTo>
                  <a:cubicBezTo>
                    <a:pt x="365" y="68"/>
                    <a:pt x="365" y="68"/>
                    <a:pt x="365" y="68"/>
                  </a:cubicBezTo>
                  <a:cubicBezTo>
                    <a:pt x="365" y="46"/>
                    <a:pt x="348" y="29"/>
                    <a:pt x="326" y="29"/>
                  </a:cubicBezTo>
                  <a:close/>
                  <a:moveTo>
                    <a:pt x="136" y="22"/>
                  </a:moveTo>
                  <a:cubicBezTo>
                    <a:pt x="229" y="22"/>
                    <a:pt x="229" y="22"/>
                    <a:pt x="229" y="22"/>
                  </a:cubicBezTo>
                  <a:cubicBezTo>
                    <a:pt x="229" y="40"/>
                    <a:pt x="229" y="40"/>
                    <a:pt x="229" y="40"/>
                  </a:cubicBezTo>
                  <a:cubicBezTo>
                    <a:pt x="229" y="42"/>
                    <a:pt x="227" y="43"/>
                    <a:pt x="225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38" y="43"/>
                    <a:pt x="136" y="42"/>
                    <a:pt x="136" y="40"/>
                  </a:cubicBezTo>
                  <a:lnTo>
                    <a:pt x="136" y="22"/>
                  </a:lnTo>
                  <a:close/>
                  <a:moveTo>
                    <a:pt x="43" y="229"/>
                  </a:moveTo>
                  <a:cubicBezTo>
                    <a:pt x="39" y="229"/>
                    <a:pt x="39" y="229"/>
                    <a:pt x="39" y="229"/>
                  </a:cubicBezTo>
                  <a:cubicBezTo>
                    <a:pt x="29" y="229"/>
                    <a:pt x="21" y="221"/>
                    <a:pt x="21" y="211"/>
                  </a:cubicBezTo>
                  <a:cubicBezTo>
                    <a:pt x="21" y="68"/>
                    <a:pt x="21" y="68"/>
                    <a:pt x="21" y="68"/>
                  </a:cubicBezTo>
                  <a:cubicBezTo>
                    <a:pt x="21" y="58"/>
                    <a:pt x="29" y="50"/>
                    <a:pt x="39" y="50"/>
                  </a:cubicBezTo>
                  <a:cubicBezTo>
                    <a:pt x="43" y="50"/>
                    <a:pt x="43" y="50"/>
                    <a:pt x="43" y="50"/>
                  </a:cubicBezTo>
                  <a:lnTo>
                    <a:pt x="43" y="229"/>
                  </a:lnTo>
                  <a:close/>
                  <a:moveTo>
                    <a:pt x="193" y="345"/>
                  </a:moveTo>
                  <a:cubicBezTo>
                    <a:pt x="172" y="345"/>
                    <a:pt x="172" y="345"/>
                    <a:pt x="172" y="345"/>
                  </a:cubicBezTo>
                  <a:cubicBezTo>
                    <a:pt x="172" y="293"/>
                    <a:pt x="172" y="293"/>
                    <a:pt x="172" y="293"/>
                  </a:cubicBezTo>
                  <a:cubicBezTo>
                    <a:pt x="193" y="293"/>
                    <a:pt x="193" y="293"/>
                    <a:pt x="193" y="293"/>
                  </a:cubicBezTo>
                  <a:lnTo>
                    <a:pt x="193" y="345"/>
                  </a:lnTo>
                  <a:close/>
                  <a:moveTo>
                    <a:pt x="229" y="268"/>
                  </a:moveTo>
                  <a:cubicBezTo>
                    <a:pt x="229" y="270"/>
                    <a:pt x="227" y="272"/>
                    <a:pt x="225" y="272"/>
                  </a:cubicBezTo>
                  <a:cubicBezTo>
                    <a:pt x="140" y="272"/>
                    <a:pt x="140" y="272"/>
                    <a:pt x="140" y="272"/>
                  </a:cubicBezTo>
                  <a:cubicBezTo>
                    <a:pt x="138" y="272"/>
                    <a:pt x="136" y="270"/>
                    <a:pt x="136" y="268"/>
                  </a:cubicBezTo>
                  <a:cubicBezTo>
                    <a:pt x="136" y="250"/>
                    <a:pt x="136" y="250"/>
                    <a:pt x="136" y="250"/>
                  </a:cubicBezTo>
                  <a:cubicBezTo>
                    <a:pt x="229" y="250"/>
                    <a:pt x="229" y="250"/>
                    <a:pt x="229" y="250"/>
                  </a:cubicBezTo>
                  <a:lnTo>
                    <a:pt x="229" y="268"/>
                  </a:lnTo>
                  <a:close/>
                  <a:moveTo>
                    <a:pt x="344" y="168"/>
                  </a:moveTo>
                  <a:cubicBezTo>
                    <a:pt x="323" y="160"/>
                    <a:pt x="323" y="160"/>
                    <a:pt x="323" y="160"/>
                  </a:cubicBezTo>
                  <a:cubicBezTo>
                    <a:pt x="323" y="119"/>
                    <a:pt x="323" y="119"/>
                    <a:pt x="323" y="119"/>
                  </a:cubicBezTo>
                  <a:cubicBezTo>
                    <a:pt x="344" y="112"/>
                    <a:pt x="344" y="112"/>
                    <a:pt x="344" y="112"/>
                  </a:cubicBezTo>
                  <a:lnTo>
                    <a:pt x="344" y="168"/>
                  </a:lnTo>
                  <a:close/>
                  <a:moveTo>
                    <a:pt x="344" y="89"/>
                  </a:moveTo>
                  <a:cubicBezTo>
                    <a:pt x="308" y="101"/>
                    <a:pt x="308" y="101"/>
                    <a:pt x="308" y="101"/>
                  </a:cubicBezTo>
                  <a:cubicBezTo>
                    <a:pt x="304" y="102"/>
                    <a:pt x="301" y="106"/>
                    <a:pt x="301" y="111"/>
                  </a:cubicBezTo>
                  <a:cubicBezTo>
                    <a:pt x="301" y="168"/>
                    <a:pt x="301" y="168"/>
                    <a:pt x="301" y="168"/>
                  </a:cubicBezTo>
                  <a:cubicBezTo>
                    <a:pt x="301" y="173"/>
                    <a:pt x="304" y="177"/>
                    <a:pt x="308" y="178"/>
                  </a:cubicBezTo>
                  <a:cubicBezTo>
                    <a:pt x="344" y="190"/>
                    <a:pt x="344" y="190"/>
                    <a:pt x="344" y="190"/>
                  </a:cubicBezTo>
                  <a:cubicBezTo>
                    <a:pt x="344" y="211"/>
                    <a:pt x="344" y="211"/>
                    <a:pt x="344" y="211"/>
                  </a:cubicBezTo>
                  <a:cubicBezTo>
                    <a:pt x="344" y="221"/>
                    <a:pt x="336" y="229"/>
                    <a:pt x="326" y="229"/>
                  </a:cubicBezTo>
                  <a:cubicBezTo>
                    <a:pt x="64" y="229"/>
                    <a:pt x="64" y="229"/>
                    <a:pt x="64" y="229"/>
                  </a:cubicBezTo>
                  <a:cubicBezTo>
                    <a:pt x="64" y="50"/>
                    <a:pt x="64" y="50"/>
                    <a:pt x="64" y="50"/>
                  </a:cubicBezTo>
                  <a:cubicBezTo>
                    <a:pt x="117" y="50"/>
                    <a:pt x="117" y="50"/>
                    <a:pt x="117" y="50"/>
                  </a:cubicBezTo>
                  <a:cubicBezTo>
                    <a:pt x="121" y="59"/>
                    <a:pt x="130" y="65"/>
                    <a:pt x="140" y="65"/>
                  </a:cubicBezTo>
                  <a:cubicBezTo>
                    <a:pt x="225" y="65"/>
                    <a:pt x="225" y="65"/>
                    <a:pt x="225" y="65"/>
                  </a:cubicBezTo>
                  <a:cubicBezTo>
                    <a:pt x="235" y="65"/>
                    <a:pt x="244" y="59"/>
                    <a:pt x="248" y="50"/>
                  </a:cubicBezTo>
                  <a:cubicBezTo>
                    <a:pt x="326" y="50"/>
                    <a:pt x="326" y="50"/>
                    <a:pt x="326" y="50"/>
                  </a:cubicBezTo>
                  <a:cubicBezTo>
                    <a:pt x="336" y="50"/>
                    <a:pt x="344" y="58"/>
                    <a:pt x="344" y="68"/>
                  </a:cubicBezTo>
                  <a:lnTo>
                    <a:pt x="344" y="89"/>
                  </a:lnTo>
                  <a:close/>
                  <a:moveTo>
                    <a:pt x="344" y="89"/>
                  </a:moveTo>
                  <a:cubicBezTo>
                    <a:pt x="344" y="89"/>
                    <a:pt x="344" y="89"/>
                    <a:pt x="344" y="89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9" name="Google Shape;1239;p34"/>
            <p:cNvSpPr/>
            <p:nvPr/>
          </p:nvSpPr>
          <p:spPr>
            <a:xfrm>
              <a:off x="5186363" y="2395538"/>
              <a:ext cx="84138" cy="84138"/>
            </a:xfrm>
            <a:custGeom>
              <a:rect b="b" l="l" r="r" t="t"/>
              <a:pathLst>
                <a:path extrusionOk="0" h="50" w="50">
                  <a:moveTo>
                    <a:pt x="39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0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45"/>
                    <a:pt x="5" y="50"/>
                    <a:pt x="11" y="50"/>
                  </a:cubicBezTo>
                  <a:cubicBezTo>
                    <a:pt x="17" y="50"/>
                    <a:pt x="22" y="45"/>
                    <a:pt x="22" y="39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39" y="21"/>
                    <a:pt x="39" y="21"/>
                    <a:pt x="39" y="21"/>
                  </a:cubicBezTo>
                  <a:cubicBezTo>
                    <a:pt x="45" y="21"/>
                    <a:pt x="50" y="16"/>
                    <a:pt x="50" y="10"/>
                  </a:cubicBezTo>
                  <a:cubicBezTo>
                    <a:pt x="50" y="5"/>
                    <a:pt x="45" y="0"/>
                    <a:pt x="39" y="0"/>
                  </a:cubicBezTo>
                  <a:close/>
                  <a:moveTo>
                    <a:pt x="39" y="0"/>
                  </a:moveTo>
                  <a:cubicBezTo>
                    <a:pt x="39" y="0"/>
                    <a:pt x="39" y="0"/>
                    <a:pt x="39" y="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0" name="Google Shape;1240;p34"/>
            <p:cNvSpPr/>
            <p:nvPr/>
          </p:nvSpPr>
          <p:spPr>
            <a:xfrm>
              <a:off x="5426075" y="2395538"/>
              <a:ext cx="84138" cy="84138"/>
            </a:xfrm>
            <a:custGeom>
              <a:rect b="b" l="l" r="r" t="t"/>
              <a:pathLst>
                <a:path extrusionOk="0" h="50" w="50">
                  <a:moveTo>
                    <a:pt x="39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0"/>
                  </a:cubicBezTo>
                  <a:cubicBezTo>
                    <a:pt x="0" y="16"/>
                    <a:pt x="5" y="21"/>
                    <a:pt x="11" y="21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45"/>
                    <a:pt x="33" y="50"/>
                    <a:pt x="39" y="50"/>
                  </a:cubicBezTo>
                  <a:cubicBezTo>
                    <a:pt x="45" y="50"/>
                    <a:pt x="50" y="45"/>
                    <a:pt x="50" y="39"/>
                  </a:cubicBezTo>
                  <a:cubicBezTo>
                    <a:pt x="50" y="10"/>
                    <a:pt x="50" y="10"/>
                    <a:pt x="50" y="10"/>
                  </a:cubicBezTo>
                  <a:cubicBezTo>
                    <a:pt x="50" y="5"/>
                    <a:pt x="45" y="0"/>
                    <a:pt x="39" y="0"/>
                  </a:cubicBezTo>
                  <a:close/>
                  <a:moveTo>
                    <a:pt x="39" y="0"/>
                  </a:moveTo>
                  <a:cubicBezTo>
                    <a:pt x="39" y="0"/>
                    <a:pt x="39" y="0"/>
                    <a:pt x="39" y="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1" name="Google Shape;1241;p34"/>
            <p:cNvSpPr/>
            <p:nvPr/>
          </p:nvSpPr>
          <p:spPr>
            <a:xfrm>
              <a:off x="5186363" y="2538413"/>
              <a:ext cx="84138" cy="84138"/>
            </a:xfrm>
            <a:custGeom>
              <a:rect b="b" l="l" r="r" t="t"/>
              <a:pathLst>
                <a:path extrusionOk="0" h="50" w="50">
                  <a:moveTo>
                    <a:pt x="39" y="29"/>
                  </a:moveTo>
                  <a:cubicBezTo>
                    <a:pt x="22" y="29"/>
                    <a:pt x="22" y="29"/>
                    <a:pt x="22" y="29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5"/>
                    <a:pt x="17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6"/>
                    <a:pt x="5" y="50"/>
                    <a:pt x="11" y="50"/>
                  </a:cubicBezTo>
                  <a:cubicBezTo>
                    <a:pt x="39" y="50"/>
                    <a:pt x="39" y="50"/>
                    <a:pt x="39" y="50"/>
                  </a:cubicBezTo>
                  <a:cubicBezTo>
                    <a:pt x="45" y="50"/>
                    <a:pt x="50" y="46"/>
                    <a:pt x="50" y="40"/>
                  </a:cubicBezTo>
                  <a:cubicBezTo>
                    <a:pt x="50" y="34"/>
                    <a:pt x="45" y="29"/>
                    <a:pt x="39" y="29"/>
                  </a:cubicBezTo>
                  <a:close/>
                  <a:moveTo>
                    <a:pt x="39" y="29"/>
                  </a:moveTo>
                  <a:cubicBezTo>
                    <a:pt x="39" y="29"/>
                    <a:pt x="39" y="29"/>
                    <a:pt x="39" y="29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2" name="Google Shape;1242;p34"/>
            <p:cNvSpPr/>
            <p:nvPr/>
          </p:nvSpPr>
          <p:spPr>
            <a:xfrm>
              <a:off x="5426075" y="2538413"/>
              <a:ext cx="84138" cy="84138"/>
            </a:xfrm>
            <a:custGeom>
              <a:rect b="b" l="l" r="r" t="t"/>
              <a:pathLst>
                <a:path extrusionOk="0" h="50" w="50">
                  <a:moveTo>
                    <a:pt x="39" y="0"/>
                  </a:moveTo>
                  <a:cubicBezTo>
                    <a:pt x="33" y="0"/>
                    <a:pt x="29" y="5"/>
                    <a:pt x="29" y="11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5" y="29"/>
                    <a:pt x="0" y="34"/>
                    <a:pt x="0" y="40"/>
                  </a:cubicBezTo>
                  <a:cubicBezTo>
                    <a:pt x="0" y="46"/>
                    <a:pt x="5" y="50"/>
                    <a:pt x="11" y="50"/>
                  </a:cubicBezTo>
                  <a:cubicBezTo>
                    <a:pt x="39" y="50"/>
                    <a:pt x="39" y="50"/>
                    <a:pt x="39" y="50"/>
                  </a:cubicBezTo>
                  <a:cubicBezTo>
                    <a:pt x="45" y="50"/>
                    <a:pt x="50" y="46"/>
                    <a:pt x="50" y="40"/>
                  </a:cubicBezTo>
                  <a:cubicBezTo>
                    <a:pt x="50" y="11"/>
                    <a:pt x="50" y="11"/>
                    <a:pt x="50" y="11"/>
                  </a:cubicBezTo>
                  <a:cubicBezTo>
                    <a:pt x="50" y="5"/>
                    <a:pt x="45" y="0"/>
                    <a:pt x="39" y="0"/>
                  </a:cubicBezTo>
                  <a:close/>
                  <a:moveTo>
                    <a:pt x="39" y="0"/>
                  </a:moveTo>
                  <a:cubicBezTo>
                    <a:pt x="39" y="0"/>
                    <a:pt x="39" y="0"/>
                    <a:pt x="39" y="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3" name="Google Shape;1243;p34"/>
            <p:cNvSpPr/>
            <p:nvPr/>
          </p:nvSpPr>
          <p:spPr>
            <a:xfrm>
              <a:off x="5281613" y="2443163"/>
              <a:ext cx="133350" cy="131763"/>
            </a:xfrm>
            <a:custGeom>
              <a:rect b="b" l="l" r="r" t="t"/>
              <a:pathLst>
                <a:path extrusionOk="0" h="79" w="79">
                  <a:moveTo>
                    <a:pt x="68" y="29"/>
                  </a:moveTo>
                  <a:cubicBezTo>
                    <a:pt x="50" y="29"/>
                    <a:pt x="50" y="29"/>
                    <a:pt x="50" y="29"/>
                  </a:cubicBezTo>
                  <a:cubicBezTo>
                    <a:pt x="50" y="11"/>
                    <a:pt x="50" y="11"/>
                    <a:pt x="50" y="11"/>
                  </a:cubicBezTo>
                  <a:cubicBezTo>
                    <a:pt x="50" y="5"/>
                    <a:pt x="45" y="0"/>
                    <a:pt x="40" y="0"/>
                  </a:cubicBezTo>
                  <a:cubicBezTo>
                    <a:pt x="34" y="0"/>
                    <a:pt x="29" y="5"/>
                    <a:pt x="29" y="11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5" y="29"/>
                    <a:pt x="0" y="34"/>
                    <a:pt x="0" y="40"/>
                  </a:cubicBezTo>
                  <a:cubicBezTo>
                    <a:pt x="0" y="46"/>
                    <a:pt x="5" y="50"/>
                    <a:pt x="11" y="50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29" y="68"/>
                    <a:pt x="29" y="68"/>
                    <a:pt x="29" y="68"/>
                  </a:cubicBezTo>
                  <a:cubicBezTo>
                    <a:pt x="29" y="74"/>
                    <a:pt x="34" y="79"/>
                    <a:pt x="40" y="79"/>
                  </a:cubicBezTo>
                  <a:cubicBezTo>
                    <a:pt x="45" y="79"/>
                    <a:pt x="50" y="74"/>
                    <a:pt x="50" y="68"/>
                  </a:cubicBezTo>
                  <a:cubicBezTo>
                    <a:pt x="50" y="50"/>
                    <a:pt x="50" y="50"/>
                    <a:pt x="50" y="50"/>
                  </a:cubicBezTo>
                  <a:cubicBezTo>
                    <a:pt x="68" y="50"/>
                    <a:pt x="68" y="50"/>
                    <a:pt x="68" y="50"/>
                  </a:cubicBezTo>
                  <a:cubicBezTo>
                    <a:pt x="74" y="50"/>
                    <a:pt x="79" y="46"/>
                    <a:pt x="79" y="40"/>
                  </a:cubicBezTo>
                  <a:cubicBezTo>
                    <a:pt x="79" y="34"/>
                    <a:pt x="74" y="29"/>
                    <a:pt x="68" y="29"/>
                  </a:cubicBezTo>
                  <a:close/>
                  <a:moveTo>
                    <a:pt x="68" y="29"/>
                  </a:moveTo>
                  <a:cubicBezTo>
                    <a:pt x="68" y="29"/>
                    <a:pt x="68" y="29"/>
                    <a:pt x="68" y="29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4" name="Google Shape;1244;p34"/>
          <p:cNvGrpSpPr/>
          <p:nvPr/>
        </p:nvGrpSpPr>
        <p:grpSpPr>
          <a:xfrm>
            <a:off x="4734998" y="1961533"/>
            <a:ext cx="434702" cy="435829"/>
            <a:chOff x="6115050" y="2274888"/>
            <a:chExt cx="612775" cy="614363"/>
          </a:xfrm>
        </p:grpSpPr>
        <p:sp>
          <p:nvSpPr>
            <p:cNvPr id="1245" name="Google Shape;1245;p34"/>
            <p:cNvSpPr/>
            <p:nvPr/>
          </p:nvSpPr>
          <p:spPr>
            <a:xfrm>
              <a:off x="6307138" y="2328863"/>
              <a:ext cx="179388" cy="215900"/>
            </a:xfrm>
            <a:custGeom>
              <a:rect b="b" l="l" r="r" t="t"/>
              <a:pathLst>
                <a:path extrusionOk="0" h="129" w="107">
                  <a:moveTo>
                    <a:pt x="53" y="129"/>
                  </a:moveTo>
                  <a:cubicBezTo>
                    <a:pt x="68" y="129"/>
                    <a:pt x="82" y="122"/>
                    <a:pt x="92" y="109"/>
                  </a:cubicBezTo>
                  <a:cubicBezTo>
                    <a:pt x="101" y="97"/>
                    <a:pt x="107" y="81"/>
                    <a:pt x="107" y="65"/>
                  </a:cubicBezTo>
                  <a:cubicBezTo>
                    <a:pt x="107" y="48"/>
                    <a:pt x="101" y="32"/>
                    <a:pt x="92" y="20"/>
                  </a:cubicBezTo>
                  <a:cubicBezTo>
                    <a:pt x="82" y="7"/>
                    <a:pt x="68" y="0"/>
                    <a:pt x="53" y="0"/>
                  </a:cubicBezTo>
                  <a:cubicBezTo>
                    <a:pt x="38" y="0"/>
                    <a:pt x="25" y="7"/>
                    <a:pt x="15" y="20"/>
                  </a:cubicBezTo>
                  <a:cubicBezTo>
                    <a:pt x="5" y="32"/>
                    <a:pt x="0" y="48"/>
                    <a:pt x="0" y="65"/>
                  </a:cubicBezTo>
                  <a:cubicBezTo>
                    <a:pt x="0" y="81"/>
                    <a:pt x="5" y="97"/>
                    <a:pt x="15" y="109"/>
                  </a:cubicBezTo>
                  <a:cubicBezTo>
                    <a:pt x="25" y="122"/>
                    <a:pt x="38" y="129"/>
                    <a:pt x="53" y="129"/>
                  </a:cubicBezTo>
                  <a:close/>
                  <a:moveTo>
                    <a:pt x="53" y="22"/>
                  </a:moveTo>
                  <a:cubicBezTo>
                    <a:pt x="71" y="22"/>
                    <a:pt x="85" y="41"/>
                    <a:pt x="85" y="65"/>
                  </a:cubicBezTo>
                  <a:cubicBezTo>
                    <a:pt x="85" y="88"/>
                    <a:pt x="71" y="108"/>
                    <a:pt x="53" y="108"/>
                  </a:cubicBezTo>
                  <a:cubicBezTo>
                    <a:pt x="35" y="108"/>
                    <a:pt x="21" y="88"/>
                    <a:pt x="21" y="65"/>
                  </a:cubicBezTo>
                  <a:cubicBezTo>
                    <a:pt x="21" y="41"/>
                    <a:pt x="35" y="22"/>
                    <a:pt x="53" y="22"/>
                  </a:cubicBezTo>
                  <a:close/>
                  <a:moveTo>
                    <a:pt x="53" y="22"/>
                  </a:moveTo>
                  <a:cubicBezTo>
                    <a:pt x="53" y="22"/>
                    <a:pt x="53" y="22"/>
                    <a:pt x="53" y="22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6" name="Google Shape;1246;p34"/>
            <p:cNvSpPr/>
            <p:nvPr/>
          </p:nvSpPr>
          <p:spPr>
            <a:xfrm>
              <a:off x="6529388" y="2419350"/>
              <a:ext cx="71438" cy="34925"/>
            </a:xfrm>
            <a:custGeom>
              <a:rect b="b" l="l" r="r" t="t"/>
              <a:pathLst>
                <a:path extrusionOk="0" h="21" w="43">
                  <a:moveTo>
                    <a:pt x="10" y="21"/>
                  </a:moveTo>
                  <a:cubicBezTo>
                    <a:pt x="32" y="21"/>
                    <a:pt x="32" y="21"/>
                    <a:pt x="32" y="21"/>
                  </a:cubicBezTo>
                  <a:cubicBezTo>
                    <a:pt x="38" y="21"/>
                    <a:pt x="43" y="17"/>
                    <a:pt x="43" y="11"/>
                  </a:cubicBezTo>
                  <a:cubicBezTo>
                    <a:pt x="43" y="5"/>
                    <a:pt x="38" y="0"/>
                    <a:pt x="32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1"/>
                    <a:pt x="10" y="21"/>
                  </a:cubicBezTo>
                  <a:close/>
                  <a:moveTo>
                    <a:pt x="10" y="21"/>
                  </a:moveTo>
                  <a:cubicBezTo>
                    <a:pt x="10" y="21"/>
                    <a:pt x="10" y="21"/>
                    <a:pt x="10" y="21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7" name="Google Shape;1247;p34"/>
            <p:cNvSpPr/>
            <p:nvPr/>
          </p:nvSpPr>
          <p:spPr>
            <a:xfrm>
              <a:off x="6194425" y="2419350"/>
              <a:ext cx="71438" cy="34925"/>
            </a:xfrm>
            <a:custGeom>
              <a:rect b="b" l="l" r="r" t="t"/>
              <a:pathLst>
                <a:path extrusionOk="0" h="21" w="43">
                  <a:moveTo>
                    <a:pt x="32" y="21"/>
                  </a:moveTo>
                  <a:cubicBezTo>
                    <a:pt x="38" y="21"/>
                    <a:pt x="43" y="17"/>
                    <a:pt x="43" y="11"/>
                  </a:cubicBezTo>
                  <a:cubicBezTo>
                    <a:pt x="43" y="5"/>
                    <a:pt x="38" y="0"/>
                    <a:pt x="32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1"/>
                    <a:pt x="10" y="21"/>
                  </a:cubicBezTo>
                  <a:lnTo>
                    <a:pt x="32" y="21"/>
                  </a:lnTo>
                  <a:close/>
                  <a:moveTo>
                    <a:pt x="32" y="21"/>
                  </a:moveTo>
                  <a:cubicBezTo>
                    <a:pt x="32" y="21"/>
                    <a:pt x="32" y="21"/>
                    <a:pt x="32" y="21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8" name="Google Shape;1248;p34"/>
            <p:cNvSpPr/>
            <p:nvPr/>
          </p:nvSpPr>
          <p:spPr>
            <a:xfrm>
              <a:off x="6378575" y="2400300"/>
              <a:ext cx="36513" cy="73025"/>
            </a:xfrm>
            <a:custGeom>
              <a:rect b="b" l="l" r="r" t="t"/>
              <a:pathLst>
                <a:path extrusionOk="0" h="43" w="22">
                  <a:moveTo>
                    <a:pt x="11" y="43"/>
                  </a:moveTo>
                  <a:cubicBezTo>
                    <a:pt x="17" y="43"/>
                    <a:pt x="22" y="38"/>
                    <a:pt x="22" y="32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5"/>
                    <a:pt x="17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8"/>
                    <a:pt x="5" y="43"/>
                    <a:pt x="11" y="43"/>
                  </a:cubicBezTo>
                  <a:close/>
                  <a:moveTo>
                    <a:pt x="11" y="43"/>
                  </a:moveTo>
                  <a:cubicBezTo>
                    <a:pt x="11" y="43"/>
                    <a:pt x="11" y="43"/>
                    <a:pt x="11" y="43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9" name="Google Shape;1249;p34"/>
            <p:cNvSpPr/>
            <p:nvPr/>
          </p:nvSpPr>
          <p:spPr>
            <a:xfrm>
              <a:off x="6115050" y="2274888"/>
              <a:ext cx="612775" cy="614363"/>
            </a:xfrm>
            <a:custGeom>
              <a:rect b="b" l="l" r="r" t="t"/>
              <a:pathLst>
                <a:path extrusionOk="0" h="366" w="366">
                  <a:moveTo>
                    <a:pt x="336" y="220"/>
                  </a:moveTo>
                  <a:cubicBezTo>
                    <a:pt x="336" y="11"/>
                    <a:pt x="336" y="11"/>
                    <a:pt x="336" y="11"/>
                  </a:cubicBezTo>
                  <a:cubicBezTo>
                    <a:pt x="336" y="5"/>
                    <a:pt x="331" y="0"/>
                    <a:pt x="325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7"/>
                    <a:pt x="5" y="322"/>
                    <a:pt x="11" y="322"/>
                  </a:cubicBezTo>
                  <a:cubicBezTo>
                    <a:pt x="211" y="322"/>
                    <a:pt x="211" y="322"/>
                    <a:pt x="211" y="322"/>
                  </a:cubicBezTo>
                  <a:cubicBezTo>
                    <a:pt x="225" y="348"/>
                    <a:pt x="252" y="366"/>
                    <a:pt x="284" y="366"/>
                  </a:cubicBezTo>
                  <a:cubicBezTo>
                    <a:pt x="329" y="366"/>
                    <a:pt x="366" y="329"/>
                    <a:pt x="366" y="284"/>
                  </a:cubicBezTo>
                  <a:cubicBezTo>
                    <a:pt x="366" y="258"/>
                    <a:pt x="354" y="236"/>
                    <a:pt x="336" y="220"/>
                  </a:cubicBezTo>
                  <a:close/>
                  <a:moveTo>
                    <a:pt x="315" y="22"/>
                  </a:moveTo>
                  <a:cubicBezTo>
                    <a:pt x="315" y="49"/>
                    <a:pt x="315" y="49"/>
                    <a:pt x="315" y="49"/>
                  </a:cubicBezTo>
                  <a:cubicBezTo>
                    <a:pt x="302" y="45"/>
                    <a:pt x="291" y="35"/>
                    <a:pt x="288" y="22"/>
                  </a:cubicBezTo>
                  <a:lnTo>
                    <a:pt x="315" y="22"/>
                  </a:lnTo>
                  <a:close/>
                  <a:moveTo>
                    <a:pt x="22" y="22"/>
                  </a:moveTo>
                  <a:cubicBezTo>
                    <a:pt x="49" y="22"/>
                    <a:pt x="49" y="22"/>
                    <a:pt x="49" y="22"/>
                  </a:cubicBezTo>
                  <a:cubicBezTo>
                    <a:pt x="45" y="35"/>
                    <a:pt x="35" y="45"/>
                    <a:pt x="22" y="49"/>
                  </a:cubicBezTo>
                  <a:lnTo>
                    <a:pt x="22" y="22"/>
                  </a:lnTo>
                  <a:close/>
                  <a:moveTo>
                    <a:pt x="22" y="71"/>
                  </a:moveTo>
                  <a:cubicBezTo>
                    <a:pt x="47" y="66"/>
                    <a:pt x="66" y="47"/>
                    <a:pt x="71" y="22"/>
                  </a:cubicBezTo>
                  <a:cubicBezTo>
                    <a:pt x="266" y="22"/>
                    <a:pt x="266" y="22"/>
                    <a:pt x="266" y="22"/>
                  </a:cubicBezTo>
                  <a:cubicBezTo>
                    <a:pt x="270" y="47"/>
                    <a:pt x="290" y="66"/>
                    <a:pt x="315" y="71"/>
                  </a:cubicBezTo>
                  <a:cubicBezTo>
                    <a:pt x="315" y="123"/>
                    <a:pt x="315" y="123"/>
                    <a:pt x="315" y="123"/>
                  </a:cubicBezTo>
                  <a:cubicBezTo>
                    <a:pt x="290" y="127"/>
                    <a:pt x="270" y="147"/>
                    <a:pt x="266" y="172"/>
                  </a:cubicBezTo>
                  <a:cubicBezTo>
                    <a:pt x="71" y="172"/>
                    <a:pt x="71" y="172"/>
                    <a:pt x="71" y="172"/>
                  </a:cubicBezTo>
                  <a:cubicBezTo>
                    <a:pt x="66" y="147"/>
                    <a:pt x="47" y="127"/>
                    <a:pt x="22" y="123"/>
                  </a:cubicBezTo>
                  <a:lnTo>
                    <a:pt x="22" y="71"/>
                  </a:lnTo>
                  <a:close/>
                  <a:moveTo>
                    <a:pt x="315" y="145"/>
                  </a:moveTo>
                  <a:cubicBezTo>
                    <a:pt x="315" y="172"/>
                    <a:pt x="315" y="172"/>
                    <a:pt x="315" y="172"/>
                  </a:cubicBezTo>
                  <a:cubicBezTo>
                    <a:pt x="288" y="172"/>
                    <a:pt x="288" y="172"/>
                    <a:pt x="288" y="172"/>
                  </a:cubicBezTo>
                  <a:cubicBezTo>
                    <a:pt x="291" y="159"/>
                    <a:pt x="302" y="148"/>
                    <a:pt x="315" y="145"/>
                  </a:cubicBezTo>
                  <a:close/>
                  <a:moveTo>
                    <a:pt x="22" y="145"/>
                  </a:moveTo>
                  <a:cubicBezTo>
                    <a:pt x="35" y="148"/>
                    <a:pt x="45" y="159"/>
                    <a:pt x="49" y="172"/>
                  </a:cubicBezTo>
                  <a:cubicBezTo>
                    <a:pt x="22" y="172"/>
                    <a:pt x="22" y="172"/>
                    <a:pt x="22" y="172"/>
                  </a:cubicBezTo>
                  <a:lnTo>
                    <a:pt x="22" y="145"/>
                  </a:lnTo>
                  <a:close/>
                  <a:moveTo>
                    <a:pt x="22" y="193"/>
                  </a:moveTo>
                  <a:cubicBezTo>
                    <a:pt x="315" y="193"/>
                    <a:pt x="315" y="193"/>
                    <a:pt x="315" y="193"/>
                  </a:cubicBezTo>
                  <a:cubicBezTo>
                    <a:pt x="315" y="208"/>
                    <a:pt x="315" y="208"/>
                    <a:pt x="315" y="208"/>
                  </a:cubicBezTo>
                  <a:cubicBezTo>
                    <a:pt x="305" y="204"/>
                    <a:pt x="295" y="202"/>
                    <a:pt x="284" y="202"/>
                  </a:cubicBezTo>
                  <a:cubicBezTo>
                    <a:pt x="268" y="202"/>
                    <a:pt x="253" y="206"/>
                    <a:pt x="240" y="215"/>
                  </a:cubicBezTo>
                  <a:cubicBezTo>
                    <a:pt x="22" y="215"/>
                    <a:pt x="22" y="215"/>
                    <a:pt x="22" y="215"/>
                  </a:cubicBezTo>
                  <a:lnTo>
                    <a:pt x="22" y="193"/>
                  </a:lnTo>
                  <a:close/>
                  <a:moveTo>
                    <a:pt x="22" y="300"/>
                  </a:moveTo>
                  <a:cubicBezTo>
                    <a:pt x="22" y="279"/>
                    <a:pt x="22" y="279"/>
                    <a:pt x="22" y="279"/>
                  </a:cubicBezTo>
                  <a:cubicBezTo>
                    <a:pt x="202" y="279"/>
                    <a:pt x="202" y="279"/>
                    <a:pt x="202" y="279"/>
                  </a:cubicBezTo>
                  <a:cubicBezTo>
                    <a:pt x="202" y="281"/>
                    <a:pt x="202" y="282"/>
                    <a:pt x="202" y="284"/>
                  </a:cubicBezTo>
                  <a:cubicBezTo>
                    <a:pt x="202" y="289"/>
                    <a:pt x="202" y="295"/>
                    <a:pt x="203" y="300"/>
                  </a:cubicBezTo>
                  <a:lnTo>
                    <a:pt x="22" y="300"/>
                  </a:lnTo>
                  <a:close/>
                  <a:moveTo>
                    <a:pt x="206" y="257"/>
                  </a:moveTo>
                  <a:cubicBezTo>
                    <a:pt x="22" y="257"/>
                    <a:pt x="22" y="257"/>
                    <a:pt x="22" y="257"/>
                  </a:cubicBezTo>
                  <a:cubicBezTo>
                    <a:pt x="22" y="236"/>
                    <a:pt x="22" y="236"/>
                    <a:pt x="22" y="236"/>
                  </a:cubicBezTo>
                  <a:cubicBezTo>
                    <a:pt x="217" y="236"/>
                    <a:pt x="217" y="236"/>
                    <a:pt x="217" y="236"/>
                  </a:cubicBezTo>
                  <a:cubicBezTo>
                    <a:pt x="213" y="243"/>
                    <a:pt x="209" y="250"/>
                    <a:pt x="206" y="257"/>
                  </a:cubicBezTo>
                  <a:close/>
                  <a:moveTo>
                    <a:pt x="284" y="345"/>
                  </a:moveTo>
                  <a:cubicBezTo>
                    <a:pt x="250" y="345"/>
                    <a:pt x="223" y="317"/>
                    <a:pt x="223" y="284"/>
                  </a:cubicBezTo>
                  <a:cubicBezTo>
                    <a:pt x="223" y="250"/>
                    <a:pt x="250" y="223"/>
                    <a:pt x="284" y="223"/>
                  </a:cubicBezTo>
                  <a:cubicBezTo>
                    <a:pt x="317" y="223"/>
                    <a:pt x="345" y="250"/>
                    <a:pt x="345" y="284"/>
                  </a:cubicBezTo>
                  <a:cubicBezTo>
                    <a:pt x="345" y="317"/>
                    <a:pt x="317" y="345"/>
                    <a:pt x="284" y="345"/>
                  </a:cubicBezTo>
                  <a:close/>
                  <a:moveTo>
                    <a:pt x="284" y="345"/>
                  </a:moveTo>
                  <a:cubicBezTo>
                    <a:pt x="284" y="345"/>
                    <a:pt x="284" y="345"/>
                    <a:pt x="284" y="345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0" name="Google Shape;1250;p34"/>
            <p:cNvSpPr/>
            <p:nvPr/>
          </p:nvSpPr>
          <p:spPr>
            <a:xfrm>
              <a:off x="6545263" y="2660650"/>
              <a:ext cx="93663" cy="179388"/>
            </a:xfrm>
            <a:custGeom>
              <a:rect b="b" l="l" r="r" t="t"/>
              <a:pathLst>
                <a:path extrusionOk="0" h="107" w="56">
                  <a:moveTo>
                    <a:pt x="37" y="47"/>
                  </a:moveTo>
                  <a:cubicBezTo>
                    <a:pt x="36" y="46"/>
                    <a:pt x="35" y="46"/>
                    <a:pt x="34" y="46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8" y="27"/>
                    <a:pt x="38" y="29"/>
                    <a:pt x="42" y="29"/>
                  </a:cubicBezTo>
                  <a:cubicBezTo>
                    <a:pt x="46" y="29"/>
                    <a:pt x="49" y="26"/>
                    <a:pt x="49" y="22"/>
                  </a:cubicBezTo>
                  <a:cubicBezTo>
                    <a:pt x="49" y="20"/>
                    <a:pt x="48" y="18"/>
                    <a:pt x="47" y="17"/>
                  </a:cubicBezTo>
                  <a:cubicBezTo>
                    <a:pt x="44" y="15"/>
                    <a:pt x="40" y="12"/>
                    <a:pt x="34" y="11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3"/>
                    <a:pt x="31" y="0"/>
                    <a:pt x="27" y="0"/>
                  </a:cubicBezTo>
                  <a:cubicBezTo>
                    <a:pt x="23" y="0"/>
                    <a:pt x="20" y="3"/>
                    <a:pt x="20" y="7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1" y="14"/>
                    <a:pt x="5" y="21"/>
                    <a:pt x="3" y="29"/>
                  </a:cubicBezTo>
                  <a:cubicBezTo>
                    <a:pt x="2" y="37"/>
                    <a:pt x="4" y="45"/>
                    <a:pt x="10" y="49"/>
                  </a:cubicBezTo>
                  <a:cubicBezTo>
                    <a:pt x="13" y="51"/>
                    <a:pt x="16" y="53"/>
                    <a:pt x="20" y="55"/>
                  </a:cubicBezTo>
                  <a:cubicBezTo>
                    <a:pt x="20" y="82"/>
                    <a:pt x="20" y="82"/>
                    <a:pt x="20" y="82"/>
                  </a:cubicBezTo>
                  <a:cubicBezTo>
                    <a:pt x="17" y="82"/>
                    <a:pt x="15" y="81"/>
                    <a:pt x="12" y="79"/>
                  </a:cubicBezTo>
                  <a:cubicBezTo>
                    <a:pt x="8" y="76"/>
                    <a:pt x="4" y="77"/>
                    <a:pt x="2" y="81"/>
                  </a:cubicBezTo>
                  <a:cubicBezTo>
                    <a:pt x="0" y="84"/>
                    <a:pt x="1" y="88"/>
                    <a:pt x="4" y="91"/>
                  </a:cubicBezTo>
                  <a:cubicBezTo>
                    <a:pt x="10" y="95"/>
                    <a:pt x="14" y="96"/>
                    <a:pt x="20" y="97"/>
                  </a:cubicBezTo>
                  <a:cubicBezTo>
                    <a:pt x="20" y="100"/>
                    <a:pt x="20" y="100"/>
                    <a:pt x="20" y="100"/>
                  </a:cubicBezTo>
                  <a:cubicBezTo>
                    <a:pt x="20" y="104"/>
                    <a:pt x="23" y="107"/>
                    <a:pt x="27" y="107"/>
                  </a:cubicBezTo>
                  <a:cubicBezTo>
                    <a:pt x="31" y="107"/>
                    <a:pt x="34" y="104"/>
                    <a:pt x="34" y="100"/>
                  </a:cubicBezTo>
                  <a:cubicBezTo>
                    <a:pt x="34" y="96"/>
                    <a:pt x="34" y="96"/>
                    <a:pt x="34" y="96"/>
                  </a:cubicBezTo>
                  <a:cubicBezTo>
                    <a:pt x="45" y="93"/>
                    <a:pt x="52" y="83"/>
                    <a:pt x="54" y="74"/>
                  </a:cubicBezTo>
                  <a:cubicBezTo>
                    <a:pt x="56" y="62"/>
                    <a:pt x="49" y="51"/>
                    <a:pt x="37" y="47"/>
                  </a:cubicBezTo>
                  <a:close/>
                  <a:moveTo>
                    <a:pt x="20" y="39"/>
                  </a:moveTo>
                  <a:cubicBezTo>
                    <a:pt x="19" y="39"/>
                    <a:pt x="19" y="38"/>
                    <a:pt x="19" y="38"/>
                  </a:cubicBezTo>
                  <a:cubicBezTo>
                    <a:pt x="17" y="37"/>
                    <a:pt x="17" y="35"/>
                    <a:pt x="17" y="32"/>
                  </a:cubicBezTo>
                  <a:cubicBezTo>
                    <a:pt x="18" y="30"/>
                    <a:pt x="18" y="28"/>
                    <a:pt x="20" y="27"/>
                  </a:cubicBezTo>
                  <a:lnTo>
                    <a:pt x="20" y="39"/>
                  </a:lnTo>
                  <a:close/>
                  <a:moveTo>
                    <a:pt x="40" y="72"/>
                  </a:moveTo>
                  <a:cubicBezTo>
                    <a:pt x="39" y="75"/>
                    <a:pt x="37" y="78"/>
                    <a:pt x="34" y="80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40" y="64"/>
                    <a:pt x="40" y="69"/>
                    <a:pt x="40" y="72"/>
                  </a:cubicBezTo>
                  <a:close/>
                  <a:moveTo>
                    <a:pt x="40" y="72"/>
                  </a:moveTo>
                  <a:cubicBezTo>
                    <a:pt x="40" y="72"/>
                    <a:pt x="40" y="72"/>
                    <a:pt x="40" y="72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1" name="Google Shape;1251;p34"/>
          <p:cNvGrpSpPr/>
          <p:nvPr/>
        </p:nvGrpSpPr>
        <p:grpSpPr>
          <a:xfrm>
            <a:off x="5497417" y="1961533"/>
            <a:ext cx="434703" cy="435828"/>
            <a:chOff x="7189788" y="2274888"/>
            <a:chExt cx="612775" cy="614362"/>
          </a:xfrm>
        </p:grpSpPr>
        <p:sp>
          <p:nvSpPr>
            <p:cNvPr id="1252" name="Google Shape;1252;p34"/>
            <p:cNvSpPr/>
            <p:nvPr/>
          </p:nvSpPr>
          <p:spPr>
            <a:xfrm>
              <a:off x="7310438" y="2274888"/>
              <a:ext cx="371475" cy="252413"/>
            </a:xfrm>
            <a:custGeom>
              <a:rect b="b" l="l" r="r" t="t"/>
              <a:pathLst>
                <a:path extrusionOk="0" h="150" w="222">
                  <a:moveTo>
                    <a:pt x="11" y="150"/>
                  </a:moveTo>
                  <a:cubicBezTo>
                    <a:pt x="211" y="150"/>
                    <a:pt x="211" y="150"/>
                    <a:pt x="211" y="150"/>
                  </a:cubicBezTo>
                  <a:cubicBezTo>
                    <a:pt x="217" y="150"/>
                    <a:pt x="222" y="146"/>
                    <a:pt x="222" y="140"/>
                  </a:cubicBezTo>
                  <a:cubicBezTo>
                    <a:pt x="222" y="11"/>
                    <a:pt x="222" y="11"/>
                    <a:pt x="222" y="11"/>
                  </a:cubicBezTo>
                  <a:cubicBezTo>
                    <a:pt x="222" y="5"/>
                    <a:pt x="217" y="0"/>
                    <a:pt x="2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0" y="146"/>
                    <a:pt x="5" y="150"/>
                    <a:pt x="11" y="150"/>
                  </a:cubicBezTo>
                  <a:close/>
                  <a:moveTo>
                    <a:pt x="200" y="86"/>
                  </a:moveTo>
                  <a:cubicBezTo>
                    <a:pt x="179" y="86"/>
                    <a:pt x="179" y="86"/>
                    <a:pt x="179" y="86"/>
                  </a:cubicBezTo>
                  <a:cubicBezTo>
                    <a:pt x="179" y="65"/>
                    <a:pt x="179" y="65"/>
                    <a:pt x="179" y="65"/>
                  </a:cubicBezTo>
                  <a:cubicBezTo>
                    <a:pt x="200" y="65"/>
                    <a:pt x="200" y="65"/>
                    <a:pt x="200" y="65"/>
                  </a:cubicBezTo>
                  <a:lnTo>
                    <a:pt x="200" y="86"/>
                  </a:lnTo>
                  <a:close/>
                  <a:moveTo>
                    <a:pt x="157" y="129"/>
                  </a:moveTo>
                  <a:cubicBezTo>
                    <a:pt x="64" y="129"/>
                    <a:pt x="64" y="129"/>
                    <a:pt x="64" y="129"/>
                  </a:cubicBezTo>
                  <a:cubicBezTo>
                    <a:pt x="64" y="22"/>
                    <a:pt x="64" y="22"/>
                    <a:pt x="64" y="22"/>
                  </a:cubicBezTo>
                  <a:cubicBezTo>
                    <a:pt x="157" y="22"/>
                    <a:pt x="157" y="22"/>
                    <a:pt x="157" y="22"/>
                  </a:cubicBezTo>
                  <a:lnTo>
                    <a:pt x="157" y="129"/>
                  </a:lnTo>
                  <a:close/>
                  <a:moveTo>
                    <a:pt x="43" y="86"/>
                  </a:moveTo>
                  <a:cubicBezTo>
                    <a:pt x="22" y="86"/>
                    <a:pt x="22" y="86"/>
                    <a:pt x="22" y="86"/>
                  </a:cubicBezTo>
                  <a:cubicBezTo>
                    <a:pt x="22" y="65"/>
                    <a:pt x="22" y="65"/>
                    <a:pt x="22" y="65"/>
                  </a:cubicBezTo>
                  <a:cubicBezTo>
                    <a:pt x="43" y="65"/>
                    <a:pt x="43" y="65"/>
                    <a:pt x="43" y="65"/>
                  </a:cubicBezTo>
                  <a:lnTo>
                    <a:pt x="43" y="86"/>
                  </a:lnTo>
                  <a:close/>
                  <a:moveTo>
                    <a:pt x="22" y="107"/>
                  </a:moveTo>
                  <a:cubicBezTo>
                    <a:pt x="43" y="107"/>
                    <a:pt x="43" y="107"/>
                    <a:pt x="43" y="107"/>
                  </a:cubicBezTo>
                  <a:cubicBezTo>
                    <a:pt x="43" y="129"/>
                    <a:pt x="43" y="129"/>
                    <a:pt x="43" y="129"/>
                  </a:cubicBezTo>
                  <a:cubicBezTo>
                    <a:pt x="22" y="129"/>
                    <a:pt x="22" y="129"/>
                    <a:pt x="22" y="129"/>
                  </a:cubicBezTo>
                  <a:lnTo>
                    <a:pt x="22" y="107"/>
                  </a:lnTo>
                  <a:close/>
                  <a:moveTo>
                    <a:pt x="179" y="129"/>
                  </a:moveTo>
                  <a:cubicBezTo>
                    <a:pt x="179" y="107"/>
                    <a:pt x="179" y="107"/>
                    <a:pt x="179" y="107"/>
                  </a:cubicBezTo>
                  <a:cubicBezTo>
                    <a:pt x="200" y="107"/>
                    <a:pt x="200" y="107"/>
                    <a:pt x="200" y="107"/>
                  </a:cubicBezTo>
                  <a:cubicBezTo>
                    <a:pt x="200" y="129"/>
                    <a:pt x="200" y="129"/>
                    <a:pt x="200" y="129"/>
                  </a:cubicBezTo>
                  <a:lnTo>
                    <a:pt x="179" y="129"/>
                  </a:lnTo>
                  <a:close/>
                  <a:moveTo>
                    <a:pt x="200" y="43"/>
                  </a:moveTo>
                  <a:cubicBezTo>
                    <a:pt x="179" y="43"/>
                    <a:pt x="179" y="43"/>
                    <a:pt x="179" y="43"/>
                  </a:cubicBezTo>
                  <a:cubicBezTo>
                    <a:pt x="179" y="22"/>
                    <a:pt x="179" y="22"/>
                    <a:pt x="179" y="22"/>
                  </a:cubicBezTo>
                  <a:cubicBezTo>
                    <a:pt x="200" y="22"/>
                    <a:pt x="200" y="22"/>
                    <a:pt x="200" y="22"/>
                  </a:cubicBezTo>
                  <a:lnTo>
                    <a:pt x="200" y="43"/>
                  </a:lnTo>
                  <a:close/>
                  <a:moveTo>
                    <a:pt x="43" y="22"/>
                  </a:moveTo>
                  <a:cubicBezTo>
                    <a:pt x="43" y="43"/>
                    <a:pt x="43" y="43"/>
                    <a:pt x="43" y="43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2" y="22"/>
                    <a:pt x="22" y="22"/>
                    <a:pt x="22" y="22"/>
                  </a:cubicBezTo>
                  <a:lnTo>
                    <a:pt x="43" y="22"/>
                  </a:lnTo>
                  <a:close/>
                  <a:moveTo>
                    <a:pt x="43" y="22"/>
                  </a:moveTo>
                  <a:cubicBezTo>
                    <a:pt x="43" y="22"/>
                    <a:pt x="43" y="22"/>
                    <a:pt x="43" y="22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3" name="Google Shape;1253;p34"/>
            <p:cNvSpPr/>
            <p:nvPr/>
          </p:nvSpPr>
          <p:spPr>
            <a:xfrm>
              <a:off x="7189788" y="2511425"/>
              <a:ext cx="322263" cy="377825"/>
            </a:xfrm>
            <a:custGeom>
              <a:rect b="b" l="l" r="r" t="t"/>
              <a:pathLst>
                <a:path extrusionOk="0" h="225" w="193">
                  <a:moveTo>
                    <a:pt x="161" y="46"/>
                  </a:moveTo>
                  <a:cubicBezTo>
                    <a:pt x="94" y="46"/>
                    <a:pt x="94" y="46"/>
                    <a:pt x="94" y="46"/>
                  </a:cubicBezTo>
                  <a:cubicBezTo>
                    <a:pt x="54" y="7"/>
                    <a:pt x="54" y="7"/>
                    <a:pt x="54" y="7"/>
                  </a:cubicBezTo>
                  <a:cubicBezTo>
                    <a:pt x="47" y="0"/>
                    <a:pt x="36" y="5"/>
                    <a:pt x="36" y="14"/>
                  </a:cubicBezTo>
                  <a:cubicBezTo>
                    <a:pt x="36" y="46"/>
                    <a:pt x="36" y="46"/>
                    <a:pt x="36" y="46"/>
                  </a:cubicBezTo>
                  <a:cubicBezTo>
                    <a:pt x="32" y="46"/>
                    <a:pt x="32" y="46"/>
                    <a:pt x="32" y="46"/>
                  </a:cubicBezTo>
                  <a:cubicBezTo>
                    <a:pt x="14" y="46"/>
                    <a:pt x="0" y="61"/>
                    <a:pt x="0" y="79"/>
                  </a:cubicBezTo>
                  <a:cubicBezTo>
                    <a:pt x="0" y="193"/>
                    <a:pt x="0" y="193"/>
                    <a:pt x="0" y="193"/>
                  </a:cubicBezTo>
                  <a:cubicBezTo>
                    <a:pt x="0" y="211"/>
                    <a:pt x="14" y="225"/>
                    <a:pt x="32" y="225"/>
                  </a:cubicBezTo>
                  <a:cubicBezTo>
                    <a:pt x="161" y="225"/>
                    <a:pt x="161" y="225"/>
                    <a:pt x="161" y="225"/>
                  </a:cubicBezTo>
                  <a:cubicBezTo>
                    <a:pt x="179" y="225"/>
                    <a:pt x="193" y="211"/>
                    <a:pt x="193" y="193"/>
                  </a:cubicBezTo>
                  <a:cubicBezTo>
                    <a:pt x="193" y="79"/>
                    <a:pt x="193" y="79"/>
                    <a:pt x="193" y="79"/>
                  </a:cubicBezTo>
                  <a:cubicBezTo>
                    <a:pt x="193" y="61"/>
                    <a:pt x="179" y="46"/>
                    <a:pt x="161" y="46"/>
                  </a:cubicBezTo>
                  <a:close/>
                  <a:moveTo>
                    <a:pt x="171" y="193"/>
                  </a:moveTo>
                  <a:cubicBezTo>
                    <a:pt x="171" y="199"/>
                    <a:pt x="167" y="204"/>
                    <a:pt x="161" y="204"/>
                  </a:cubicBezTo>
                  <a:cubicBezTo>
                    <a:pt x="32" y="204"/>
                    <a:pt x="32" y="204"/>
                    <a:pt x="32" y="204"/>
                  </a:cubicBezTo>
                  <a:cubicBezTo>
                    <a:pt x="26" y="204"/>
                    <a:pt x="21" y="199"/>
                    <a:pt x="21" y="193"/>
                  </a:cubicBezTo>
                  <a:cubicBezTo>
                    <a:pt x="21" y="79"/>
                    <a:pt x="21" y="79"/>
                    <a:pt x="21" y="79"/>
                  </a:cubicBezTo>
                  <a:cubicBezTo>
                    <a:pt x="21" y="73"/>
                    <a:pt x="26" y="68"/>
                    <a:pt x="32" y="68"/>
                  </a:cubicBezTo>
                  <a:cubicBezTo>
                    <a:pt x="46" y="68"/>
                    <a:pt x="46" y="68"/>
                    <a:pt x="46" y="68"/>
                  </a:cubicBezTo>
                  <a:cubicBezTo>
                    <a:pt x="52" y="68"/>
                    <a:pt x="57" y="63"/>
                    <a:pt x="57" y="57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82" y="65"/>
                    <a:pt x="82" y="65"/>
                    <a:pt x="82" y="65"/>
                  </a:cubicBezTo>
                  <a:cubicBezTo>
                    <a:pt x="84" y="67"/>
                    <a:pt x="86" y="68"/>
                    <a:pt x="89" y="68"/>
                  </a:cubicBezTo>
                  <a:cubicBezTo>
                    <a:pt x="161" y="68"/>
                    <a:pt x="161" y="68"/>
                    <a:pt x="161" y="68"/>
                  </a:cubicBezTo>
                  <a:cubicBezTo>
                    <a:pt x="167" y="68"/>
                    <a:pt x="171" y="73"/>
                    <a:pt x="171" y="79"/>
                  </a:cubicBezTo>
                  <a:lnTo>
                    <a:pt x="171" y="193"/>
                  </a:lnTo>
                  <a:close/>
                  <a:moveTo>
                    <a:pt x="171" y="193"/>
                  </a:moveTo>
                  <a:cubicBezTo>
                    <a:pt x="171" y="193"/>
                    <a:pt x="171" y="193"/>
                    <a:pt x="171" y="193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4" name="Google Shape;1254;p34"/>
            <p:cNvSpPr/>
            <p:nvPr/>
          </p:nvSpPr>
          <p:spPr>
            <a:xfrm>
              <a:off x="7551738" y="2560638"/>
              <a:ext cx="250825" cy="244475"/>
            </a:xfrm>
            <a:custGeom>
              <a:rect b="b" l="l" r="r" t="t"/>
              <a:pathLst>
                <a:path extrusionOk="0" h="146" w="150">
                  <a:moveTo>
                    <a:pt x="118" y="39"/>
                  </a:moveTo>
                  <a:cubicBezTo>
                    <a:pt x="114" y="39"/>
                    <a:pt x="114" y="39"/>
                    <a:pt x="114" y="39"/>
                  </a:cubicBezTo>
                  <a:cubicBezTo>
                    <a:pt x="114" y="14"/>
                    <a:pt x="114" y="14"/>
                    <a:pt x="114" y="14"/>
                  </a:cubicBezTo>
                  <a:cubicBezTo>
                    <a:pt x="114" y="5"/>
                    <a:pt x="103" y="0"/>
                    <a:pt x="96" y="6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32" y="39"/>
                    <a:pt x="32" y="39"/>
                    <a:pt x="32" y="39"/>
                  </a:cubicBezTo>
                  <a:cubicBezTo>
                    <a:pt x="14" y="39"/>
                    <a:pt x="0" y="53"/>
                    <a:pt x="0" y="71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132"/>
                    <a:pt x="14" y="146"/>
                    <a:pt x="32" y="146"/>
                  </a:cubicBezTo>
                  <a:cubicBezTo>
                    <a:pt x="118" y="146"/>
                    <a:pt x="118" y="146"/>
                    <a:pt x="118" y="146"/>
                  </a:cubicBezTo>
                  <a:cubicBezTo>
                    <a:pt x="135" y="146"/>
                    <a:pt x="150" y="132"/>
                    <a:pt x="150" y="114"/>
                  </a:cubicBezTo>
                  <a:cubicBezTo>
                    <a:pt x="150" y="71"/>
                    <a:pt x="150" y="71"/>
                    <a:pt x="150" y="71"/>
                  </a:cubicBezTo>
                  <a:cubicBezTo>
                    <a:pt x="150" y="53"/>
                    <a:pt x="135" y="39"/>
                    <a:pt x="118" y="39"/>
                  </a:cubicBezTo>
                  <a:close/>
                  <a:moveTo>
                    <a:pt x="128" y="114"/>
                  </a:moveTo>
                  <a:cubicBezTo>
                    <a:pt x="128" y="120"/>
                    <a:pt x="124" y="125"/>
                    <a:pt x="118" y="125"/>
                  </a:cubicBezTo>
                  <a:cubicBezTo>
                    <a:pt x="32" y="125"/>
                    <a:pt x="32" y="125"/>
                    <a:pt x="32" y="125"/>
                  </a:cubicBezTo>
                  <a:cubicBezTo>
                    <a:pt x="26" y="125"/>
                    <a:pt x="21" y="120"/>
                    <a:pt x="21" y="114"/>
                  </a:cubicBezTo>
                  <a:cubicBezTo>
                    <a:pt x="21" y="71"/>
                    <a:pt x="21" y="71"/>
                    <a:pt x="21" y="71"/>
                  </a:cubicBezTo>
                  <a:cubicBezTo>
                    <a:pt x="21" y="65"/>
                    <a:pt x="26" y="60"/>
                    <a:pt x="32" y="60"/>
                  </a:cubicBezTo>
                  <a:cubicBezTo>
                    <a:pt x="60" y="60"/>
                    <a:pt x="60" y="60"/>
                    <a:pt x="60" y="60"/>
                  </a:cubicBezTo>
                  <a:cubicBezTo>
                    <a:pt x="63" y="60"/>
                    <a:pt x="65" y="59"/>
                    <a:pt x="67" y="58"/>
                  </a:cubicBezTo>
                  <a:cubicBezTo>
                    <a:pt x="93" y="37"/>
                    <a:pt x="93" y="37"/>
                    <a:pt x="93" y="37"/>
                  </a:cubicBezTo>
                  <a:cubicBezTo>
                    <a:pt x="93" y="50"/>
                    <a:pt x="93" y="50"/>
                    <a:pt x="93" y="50"/>
                  </a:cubicBezTo>
                  <a:cubicBezTo>
                    <a:pt x="93" y="56"/>
                    <a:pt x="97" y="60"/>
                    <a:pt x="103" y="60"/>
                  </a:cubicBezTo>
                  <a:cubicBezTo>
                    <a:pt x="118" y="60"/>
                    <a:pt x="118" y="60"/>
                    <a:pt x="118" y="60"/>
                  </a:cubicBezTo>
                  <a:cubicBezTo>
                    <a:pt x="124" y="60"/>
                    <a:pt x="128" y="65"/>
                    <a:pt x="128" y="71"/>
                  </a:cubicBezTo>
                  <a:lnTo>
                    <a:pt x="128" y="114"/>
                  </a:lnTo>
                  <a:close/>
                  <a:moveTo>
                    <a:pt x="128" y="114"/>
                  </a:moveTo>
                  <a:cubicBezTo>
                    <a:pt x="128" y="114"/>
                    <a:pt x="128" y="114"/>
                    <a:pt x="128" y="114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5" name="Google Shape;1255;p34"/>
            <p:cNvSpPr/>
            <p:nvPr/>
          </p:nvSpPr>
          <p:spPr>
            <a:xfrm>
              <a:off x="7623175" y="2697163"/>
              <a:ext cx="107950" cy="36513"/>
            </a:xfrm>
            <a:custGeom>
              <a:rect b="b" l="l" r="r" t="t"/>
              <a:pathLst>
                <a:path extrusionOk="0" h="21" w="64">
                  <a:moveTo>
                    <a:pt x="53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16"/>
                    <a:pt x="4" y="21"/>
                    <a:pt x="10" y="21"/>
                  </a:cubicBezTo>
                  <a:cubicBezTo>
                    <a:pt x="53" y="21"/>
                    <a:pt x="53" y="21"/>
                    <a:pt x="53" y="21"/>
                  </a:cubicBezTo>
                  <a:cubicBezTo>
                    <a:pt x="59" y="21"/>
                    <a:pt x="64" y="16"/>
                    <a:pt x="64" y="10"/>
                  </a:cubicBezTo>
                  <a:cubicBezTo>
                    <a:pt x="64" y="5"/>
                    <a:pt x="59" y="0"/>
                    <a:pt x="53" y="0"/>
                  </a:cubicBezTo>
                  <a:close/>
                  <a:moveTo>
                    <a:pt x="53" y="0"/>
                  </a:moveTo>
                  <a:cubicBezTo>
                    <a:pt x="53" y="0"/>
                    <a:pt x="53" y="0"/>
                    <a:pt x="53" y="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6" name="Google Shape;1256;p34"/>
            <p:cNvSpPr/>
            <p:nvPr/>
          </p:nvSpPr>
          <p:spPr>
            <a:xfrm>
              <a:off x="7251700" y="2655888"/>
              <a:ext cx="198438" cy="169863"/>
            </a:xfrm>
            <a:custGeom>
              <a:rect b="b" l="l" r="r" t="t"/>
              <a:pathLst>
                <a:path extrusionOk="0" h="101" w="119">
                  <a:moveTo>
                    <a:pt x="106" y="10"/>
                  </a:moveTo>
                  <a:cubicBezTo>
                    <a:pt x="99" y="3"/>
                    <a:pt x="91" y="0"/>
                    <a:pt x="82" y="0"/>
                  </a:cubicBezTo>
                  <a:cubicBezTo>
                    <a:pt x="73" y="0"/>
                    <a:pt x="66" y="3"/>
                    <a:pt x="59" y="8"/>
                  </a:cubicBezTo>
                  <a:cubicBezTo>
                    <a:pt x="53" y="3"/>
                    <a:pt x="46" y="0"/>
                    <a:pt x="37" y="0"/>
                  </a:cubicBezTo>
                  <a:cubicBezTo>
                    <a:pt x="28" y="0"/>
                    <a:pt x="20" y="3"/>
                    <a:pt x="13" y="10"/>
                  </a:cubicBezTo>
                  <a:cubicBezTo>
                    <a:pt x="0" y="23"/>
                    <a:pt x="0" y="45"/>
                    <a:pt x="13" y="58"/>
                  </a:cubicBezTo>
                  <a:cubicBezTo>
                    <a:pt x="13" y="58"/>
                    <a:pt x="13" y="58"/>
                    <a:pt x="13" y="58"/>
                  </a:cubicBezTo>
                  <a:cubicBezTo>
                    <a:pt x="52" y="97"/>
                    <a:pt x="52" y="97"/>
                    <a:pt x="52" y="97"/>
                  </a:cubicBezTo>
                  <a:cubicBezTo>
                    <a:pt x="56" y="101"/>
                    <a:pt x="63" y="101"/>
                    <a:pt x="67" y="97"/>
                  </a:cubicBezTo>
                  <a:cubicBezTo>
                    <a:pt x="106" y="58"/>
                    <a:pt x="106" y="58"/>
                    <a:pt x="106" y="58"/>
                  </a:cubicBezTo>
                  <a:cubicBezTo>
                    <a:pt x="106" y="58"/>
                    <a:pt x="106" y="58"/>
                    <a:pt x="106" y="58"/>
                  </a:cubicBezTo>
                  <a:cubicBezTo>
                    <a:pt x="119" y="45"/>
                    <a:pt x="119" y="23"/>
                    <a:pt x="106" y="10"/>
                  </a:cubicBezTo>
                  <a:close/>
                  <a:moveTo>
                    <a:pt x="59" y="74"/>
                  </a:moveTo>
                  <a:cubicBezTo>
                    <a:pt x="28" y="43"/>
                    <a:pt x="28" y="43"/>
                    <a:pt x="28" y="43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26" y="40"/>
                    <a:pt x="25" y="37"/>
                    <a:pt x="25" y="34"/>
                  </a:cubicBezTo>
                  <a:cubicBezTo>
                    <a:pt x="25" y="30"/>
                    <a:pt x="26" y="27"/>
                    <a:pt x="28" y="25"/>
                  </a:cubicBezTo>
                  <a:cubicBezTo>
                    <a:pt x="31" y="22"/>
                    <a:pt x="34" y="21"/>
                    <a:pt x="37" y="21"/>
                  </a:cubicBezTo>
                  <a:cubicBezTo>
                    <a:pt x="41" y="21"/>
                    <a:pt x="44" y="22"/>
                    <a:pt x="46" y="25"/>
                  </a:cubicBezTo>
                  <a:cubicBezTo>
                    <a:pt x="52" y="30"/>
                    <a:pt x="52" y="30"/>
                    <a:pt x="52" y="30"/>
                  </a:cubicBezTo>
                  <a:cubicBezTo>
                    <a:pt x="56" y="35"/>
                    <a:pt x="63" y="35"/>
                    <a:pt x="67" y="30"/>
                  </a:cubicBezTo>
                  <a:cubicBezTo>
                    <a:pt x="73" y="25"/>
                    <a:pt x="73" y="25"/>
                    <a:pt x="73" y="25"/>
                  </a:cubicBezTo>
                  <a:cubicBezTo>
                    <a:pt x="75" y="22"/>
                    <a:pt x="78" y="21"/>
                    <a:pt x="82" y="21"/>
                  </a:cubicBezTo>
                  <a:cubicBezTo>
                    <a:pt x="85" y="21"/>
                    <a:pt x="88" y="22"/>
                    <a:pt x="91" y="25"/>
                  </a:cubicBezTo>
                  <a:cubicBezTo>
                    <a:pt x="95" y="30"/>
                    <a:pt x="95" y="38"/>
                    <a:pt x="91" y="43"/>
                  </a:cubicBezTo>
                  <a:cubicBezTo>
                    <a:pt x="91" y="43"/>
                    <a:pt x="91" y="43"/>
                    <a:pt x="91" y="43"/>
                  </a:cubicBezTo>
                  <a:lnTo>
                    <a:pt x="59" y="74"/>
                  </a:lnTo>
                  <a:close/>
                  <a:moveTo>
                    <a:pt x="59" y="74"/>
                  </a:moveTo>
                  <a:cubicBezTo>
                    <a:pt x="59" y="74"/>
                    <a:pt x="59" y="74"/>
                    <a:pt x="59" y="74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7" name="Google Shape;1257;p34"/>
          <p:cNvGrpSpPr/>
          <p:nvPr/>
        </p:nvGrpSpPr>
        <p:grpSpPr>
          <a:xfrm>
            <a:off x="7020002" y="1961533"/>
            <a:ext cx="434702" cy="435829"/>
            <a:chOff x="9336088" y="2274888"/>
            <a:chExt cx="612775" cy="614363"/>
          </a:xfrm>
        </p:grpSpPr>
        <p:sp>
          <p:nvSpPr>
            <p:cNvPr id="1258" name="Google Shape;1258;p34"/>
            <p:cNvSpPr/>
            <p:nvPr/>
          </p:nvSpPr>
          <p:spPr>
            <a:xfrm>
              <a:off x="9626600" y="2335213"/>
              <a:ext cx="265113" cy="300038"/>
            </a:xfrm>
            <a:custGeom>
              <a:rect b="b" l="l" r="r" t="t"/>
              <a:pathLst>
                <a:path extrusionOk="0" h="179" w="159">
                  <a:moveTo>
                    <a:pt x="125" y="57"/>
                  </a:moveTo>
                  <a:cubicBezTo>
                    <a:pt x="100" y="57"/>
                    <a:pt x="100" y="57"/>
                    <a:pt x="100" y="57"/>
                  </a:cubicBezTo>
                  <a:cubicBezTo>
                    <a:pt x="100" y="39"/>
                    <a:pt x="100" y="39"/>
                    <a:pt x="100" y="39"/>
                  </a:cubicBezTo>
                  <a:cubicBezTo>
                    <a:pt x="100" y="18"/>
                    <a:pt x="83" y="0"/>
                    <a:pt x="61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48" y="0"/>
                    <a:pt x="43" y="5"/>
                    <a:pt x="43" y="11"/>
                  </a:cubicBezTo>
                  <a:cubicBezTo>
                    <a:pt x="43" y="46"/>
                    <a:pt x="43" y="46"/>
                    <a:pt x="43" y="46"/>
                  </a:cubicBezTo>
                  <a:cubicBezTo>
                    <a:pt x="43" y="47"/>
                    <a:pt x="43" y="48"/>
                    <a:pt x="42" y="49"/>
                  </a:cubicBezTo>
                  <a:cubicBezTo>
                    <a:pt x="29" y="57"/>
                    <a:pt x="29" y="57"/>
                    <a:pt x="29" y="57"/>
                  </a:cubicBezTo>
                  <a:cubicBezTo>
                    <a:pt x="11" y="57"/>
                    <a:pt x="11" y="57"/>
                    <a:pt x="11" y="57"/>
                  </a:cubicBezTo>
                  <a:cubicBezTo>
                    <a:pt x="5" y="57"/>
                    <a:pt x="0" y="62"/>
                    <a:pt x="0" y="68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60"/>
                    <a:pt x="5" y="164"/>
                    <a:pt x="11" y="164"/>
                  </a:cubicBezTo>
                  <a:cubicBezTo>
                    <a:pt x="29" y="164"/>
                    <a:pt x="29" y="164"/>
                    <a:pt x="29" y="164"/>
                  </a:cubicBezTo>
                  <a:cubicBezTo>
                    <a:pt x="44" y="174"/>
                    <a:pt x="44" y="174"/>
                    <a:pt x="44" y="174"/>
                  </a:cubicBezTo>
                  <a:cubicBezTo>
                    <a:pt x="48" y="177"/>
                    <a:pt x="53" y="179"/>
                    <a:pt x="58" y="179"/>
                  </a:cubicBezTo>
                  <a:cubicBezTo>
                    <a:pt x="113" y="179"/>
                    <a:pt x="113" y="179"/>
                    <a:pt x="113" y="179"/>
                  </a:cubicBezTo>
                  <a:cubicBezTo>
                    <a:pt x="128" y="179"/>
                    <a:pt x="141" y="168"/>
                    <a:pt x="144" y="153"/>
                  </a:cubicBezTo>
                  <a:cubicBezTo>
                    <a:pt x="157" y="96"/>
                    <a:pt x="157" y="96"/>
                    <a:pt x="157" y="96"/>
                  </a:cubicBezTo>
                  <a:cubicBezTo>
                    <a:pt x="159" y="86"/>
                    <a:pt x="156" y="77"/>
                    <a:pt x="150" y="69"/>
                  </a:cubicBezTo>
                  <a:cubicBezTo>
                    <a:pt x="144" y="62"/>
                    <a:pt x="135" y="57"/>
                    <a:pt x="125" y="57"/>
                  </a:cubicBezTo>
                  <a:close/>
                  <a:moveTo>
                    <a:pt x="136" y="92"/>
                  </a:moveTo>
                  <a:cubicBezTo>
                    <a:pt x="124" y="149"/>
                    <a:pt x="124" y="149"/>
                    <a:pt x="124" y="149"/>
                  </a:cubicBezTo>
                  <a:cubicBezTo>
                    <a:pt x="122" y="154"/>
                    <a:pt x="118" y="157"/>
                    <a:pt x="113" y="157"/>
                  </a:cubicBezTo>
                  <a:cubicBezTo>
                    <a:pt x="58" y="157"/>
                    <a:pt x="58" y="157"/>
                    <a:pt x="58" y="157"/>
                  </a:cubicBezTo>
                  <a:cubicBezTo>
                    <a:pt x="57" y="157"/>
                    <a:pt x="57" y="157"/>
                    <a:pt x="56" y="157"/>
                  </a:cubicBezTo>
                  <a:cubicBezTo>
                    <a:pt x="38" y="145"/>
                    <a:pt x="38" y="145"/>
                    <a:pt x="38" y="145"/>
                  </a:cubicBezTo>
                  <a:cubicBezTo>
                    <a:pt x="37" y="143"/>
                    <a:pt x="35" y="143"/>
                    <a:pt x="32" y="143"/>
                  </a:cubicBezTo>
                  <a:cubicBezTo>
                    <a:pt x="22" y="143"/>
                    <a:pt x="22" y="143"/>
                    <a:pt x="22" y="143"/>
                  </a:cubicBezTo>
                  <a:cubicBezTo>
                    <a:pt x="22" y="79"/>
                    <a:pt x="22" y="79"/>
                    <a:pt x="22" y="79"/>
                  </a:cubicBezTo>
                  <a:cubicBezTo>
                    <a:pt x="32" y="79"/>
                    <a:pt x="32" y="79"/>
                    <a:pt x="32" y="79"/>
                  </a:cubicBezTo>
                  <a:cubicBezTo>
                    <a:pt x="35" y="79"/>
                    <a:pt x="37" y="78"/>
                    <a:pt x="38" y="77"/>
                  </a:cubicBezTo>
                  <a:cubicBezTo>
                    <a:pt x="53" y="67"/>
                    <a:pt x="53" y="67"/>
                    <a:pt x="53" y="67"/>
                  </a:cubicBezTo>
                  <a:cubicBezTo>
                    <a:pt x="60" y="62"/>
                    <a:pt x="65" y="54"/>
                    <a:pt x="65" y="46"/>
                  </a:cubicBezTo>
                  <a:cubicBezTo>
                    <a:pt x="65" y="22"/>
                    <a:pt x="65" y="22"/>
                    <a:pt x="65" y="22"/>
                  </a:cubicBezTo>
                  <a:cubicBezTo>
                    <a:pt x="73" y="23"/>
                    <a:pt x="79" y="31"/>
                    <a:pt x="79" y="39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9" y="74"/>
                    <a:pt x="84" y="79"/>
                    <a:pt x="90" y="79"/>
                  </a:cubicBezTo>
                  <a:cubicBezTo>
                    <a:pt x="125" y="79"/>
                    <a:pt x="125" y="79"/>
                    <a:pt x="125" y="79"/>
                  </a:cubicBezTo>
                  <a:cubicBezTo>
                    <a:pt x="129" y="79"/>
                    <a:pt x="132" y="80"/>
                    <a:pt x="134" y="83"/>
                  </a:cubicBezTo>
                  <a:cubicBezTo>
                    <a:pt x="136" y="85"/>
                    <a:pt x="136" y="88"/>
                    <a:pt x="136" y="92"/>
                  </a:cubicBezTo>
                  <a:close/>
                  <a:moveTo>
                    <a:pt x="136" y="92"/>
                  </a:moveTo>
                  <a:cubicBezTo>
                    <a:pt x="136" y="92"/>
                    <a:pt x="136" y="92"/>
                    <a:pt x="136" y="92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9" name="Google Shape;1259;p34"/>
            <p:cNvSpPr/>
            <p:nvPr/>
          </p:nvSpPr>
          <p:spPr>
            <a:xfrm>
              <a:off x="9336088" y="2274888"/>
              <a:ext cx="612775" cy="614363"/>
            </a:xfrm>
            <a:custGeom>
              <a:rect b="b" l="l" r="r" t="t"/>
              <a:pathLst>
                <a:path extrusionOk="0" h="366" w="366">
                  <a:moveTo>
                    <a:pt x="334" y="0"/>
                  </a:moveTo>
                  <a:cubicBezTo>
                    <a:pt x="163" y="0"/>
                    <a:pt x="163" y="0"/>
                    <a:pt x="163" y="0"/>
                  </a:cubicBezTo>
                  <a:cubicBezTo>
                    <a:pt x="149" y="0"/>
                    <a:pt x="137" y="9"/>
                    <a:pt x="132" y="22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12" y="22"/>
                    <a:pt x="0" y="33"/>
                    <a:pt x="0" y="47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0" y="146"/>
                    <a:pt x="12" y="157"/>
                    <a:pt x="25" y="157"/>
                  </a:cubicBezTo>
                  <a:cubicBezTo>
                    <a:pt x="29" y="157"/>
                    <a:pt x="29" y="157"/>
                    <a:pt x="29" y="157"/>
                  </a:cubicBezTo>
                  <a:cubicBezTo>
                    <a:pt x="29" y="182"/>
                    <a:pt x="29" y="182"/>
                    <a:pt x="29" y="182"/>
                  </a:cubicBezTo>
                  <a:cubicBezTo>
                    <a:pt x="29" y="192"/>
                    <a:pt x="40" y="196"/>
                    <a:pt x="47" y="191"/>
                  </a:cubicBezTo>
                  <a:cubicBezTo>
                    <a:pt x="86" y="157"/>
                    <a:pt x="86" y="157"/>
                    <a:pt x="86" y="157"/>
                  </a:cubicBezTo>
                  <a:cubicBezTo>
                    <a:pt x="130" y="157"/>
                    <a:pt x="130" y="157"/>
                    <a:pt x="130" y="157"/>
                  </a:cubicBezTo>
                  <a:cubicBezTo>
                    <a:pt x="130" y="202"/>
                    <a:pt x="130" y="202"/>
                    <a:pt x="130" y="202"/>
                  </a:cubicBezTo>
                  <a:cubicBezTo>
                    <a:pt x="25" y="202"/>
                    <a:pt x="25" y="202"/>
                    <a:pt x="25" y="202"/>
                  </a:cubicBezTo>
                  <a:cubicBezTo>
                    <a:pt x="12" y="202"/>
                    <a:pt x="0" y="213"/>
                    <a:pt x="0" y="227"/>
                  </a:cubicBezTo>
                  <a:cubicBezTo>
                    <a:pt x="0" y="341"/>
                    <a:pt x="0" y="341"/>
                    <a:pt x="0" y="341"/>
                  </a:cubicBezTo>
                  <a:cubicBezTo>
                    <a:pt x="0" y="355"/>
                    <a:pt x="12" y="366"/>
                    <a:pt x="25" y="366"/>
                  </a:cubicBezTo>
                  <a:cubicBezTo>
                    <a:pt x="154" y="366"/>
                    <a:pt x="154" y="366"/>
                    <a:pt x="154" y="366"/>
                  </a:cubicBezTo>
                  <a:cubicBezTo>
                    <a:pt x="168" y="366"/>
                    <a:pt x="179" y="355"/>
                    <a:pt x="179" y="341"/>
                  </a:cubicBezTo>
                  <a:cubicBezTo>
                    <a:pt x="179" y="331"/>
                    <a:pt x="179" y="331"/>
                    <a:pt x="179" y="331"/>
                  </a:cubicBezTo>
                  <a:cubicBezTo>
                    <a:pt x="212" y="291"/>
                    <a:pt x="212" y="291"/>
                    <a:pt x="212" y="291"/>
                  </a:cubicBezTo>
                  <a:cubicBezTo>
                    <a:pt x="218" y="284"/>
                    <a:pt x="213" y="273"/>
                    <a:pt x="204" y="273"/>
                  </a:cubicBezTo>
                  <a:cubicBezTo>
                    <a:pt x="179" y="273"/>
                    <a:pt x="179" y="273"/>
                    <a:pt x="179" y="273"/>
                  </a:cubicBezTo>
                  <a:cubicBezTo>
                    <a:pt x="179" y="250"/>
                    <a:pt x="179" y="250"/>
                    <a:pt x="179" y="250"/>
                  </a:cubicBezTo>
                  <a:cubicBezTo>
                    <a:pt x="259" y="250"/>
                    <a:pt x="259" y="250"/>
                    <a:pt x="259" y="250"/>
                  </a:cubicBezTo>
                  <a:cubicBezTo>
                    <a:pt x="259" y="282"/>
                    <a:pt x="259" y="282"/>
                    <a:pt x="259" y="282"/>
                  </a:cubicBezTo>
                  <a:cubicBezTo>
                    <a:pt x="259" y="292"/>
                    <a:pt x="271" y="297"/>
                    <a:pt x="277" y="290"/>
                  </a:cubicBezTo>
                  <a:cubicBezTo>
                    <a:pt x="317" y="250"/>
                    <a:pt x="317" y="250"/>
                    <a:pt x="317" y="250"/>
                  </a:cubicBezTo>
                  <a:cubicBezTo>
                    <a:pt x="334" y="250"/>
                    <a:pt x="334" y="250"/>
                    <a:pt x="334" y="250"/>
                  </a:cubicBezTo>
                  <a:cubicBezTo>
                    <a:pt x="352" y="250"/>
                    <a:pt x="366" y="236"/>
                    <a:pt x="366" y="218"/>
                  </a:cubicBezTo>
                  <a:cubicBezTo>
                    <a:pt x="366" y="32"/>
                    <a:pt x="366" y="32"/>
                    <a:pt x="366" y="32"/>
                  </a:cubicBezTo>
                  <a:cubicBezTo>
                    <a:pt x="366" y="15"/>
                    <a:pt x="352" y="0"/>
                    <a:pt x="334" y="0"/>
                  </a:cubicBezTo>
                  <a:close/>
                  <a:moveTo>
                    <a:pt x="83" y="136"/>
                  </a:moveTo>
                  <a:cubicBezTo>
                    <a:pt x="80" y="136"/>
                    <a:pt x="78" y="137"/>
                    <a:pt x="76" y="138"/>
                  </a:cubicBezTo>
                  <a:cubicBezTo>
                    <a:pt x="50" y="160"/>
                    <a:pt x="50" y="160"/>
                    <a:pt x="50" y="160"/>
                  </a:cubicBezTo>
                  <a:cubicBezTo>
                    <a:pt x="50" y="147"/>
                    <a:pt x="50" y="147"/>
                    <a:pt x="50" y="147"/>
                  </a:cubicBezTo>
                  <a:cubicBezTo>
                    <a:pt x="50" y="141"/>
                    <a:pt x="46" y="136"/>
                    <a:pt x="40" y="136"/>
                  </a:cubicBezTo>
                  <a:cubicBezTo>
                    <a:pt x="25" y="136"/>
                    <a:pt x="25" y="136"/>
                    <a:pt x="25" y="136"/>
                  </a:cubicBezTo>
                  <a:cubicBezTo>
                    <a:pt x="23" y="136"/>
                    <a:pt x="22" y="134"/>
                    <a:pt x="22" y="132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5"/>
                    <a:pt x="23" y="43"/>
                    <a:pt x="25" y="43"/>
                  </a:cubicBezTo>
                  <a:cubicBezTo>
                    <a:pt x="130" y="43"/>
                    <a:pt x="130" y="43"/>
                    <a:pt x="130" y="43"/>
                  </a:cubicBezTo>
                  <a:cubicBezTo>
                    <a:pt x="130" y="136"/>
                    <a:pt x="130" y="136"/>
                    <a:pt x="130" y="136"/>
                  </a:cubicBezTo>
                  <a:lnTo>
                    <a:pt x="83" y="136"/>
                  </a:lnTo>
                  <a:close/>
                  <a:moveTo>
                    <a:pt x="181" y="295"/>
                  </a:moveTo>
                  <a:cubicBezTo>
                    <a:pt x="160" y="320"/>
                    <a:pt x="160" y="320"/>
                    <a:pt x="160" y="320"/>
                  </a:cubicBezTo>
                  <a:cubicBezTo>
                    <a:pt x="158" y="322"/>
                    <a:pt x="158" y="324"/>
                    <a:pt x="158" y="327"/>
                  </a:cubicBezTo>
                  <a:cubicBezTo>
                    <a:pt x="158" y="341"/>
                    <a:pt x="158" y="341"/>
                    <a:pt x="158" y="341"/>
                  </a:cubicBezTo>
                  <a:cubicBezTo>
                    <a:pt x="158" y="343"/>
                    <a:pt x="156" y="345"/>
                    <a:pt x="154" y="345"/>
                  </a:cubicBezTo>
                  <a:cubicBezTo>
                    <a:pt x="25" y="345"/>
                    <a:pt x="25" y="345"/>
                    <a:pt x="25" y="345"/>
                  </a:cubicBezTo>
                  <a:cubicBezTo>
                    <a:pt x="23" y="345"/>
                    <a:pt x="22" y="343"/>
                    <a:pt x="22" y="341"/>
                  </a:cubicBezTo>
                  <a:cubicBezTo>
                    <a:pt x="22" y="227"/>
                    <a:pt x="22" y="227"/>
                    <a:pt x="22" y="227"/>
                  </a:cubicBezTo>
                  <a:cubicBezTo>
                    <a:pt x="22" y="225"/>
                    <a:pt x="23" y="223"/>
                    <a:pt x="25" y="223"/>
                  </a:cubicBezTo>
                  <a:cubicBezTo>
                    <a:pt x="131" y="223"/>
                    <a:pt x="131" y="223"/>
                    <a:pt x="131" y="223"/>
                  </a:cubicBezTo>
                  <a:cubicBezTo>
                    <a:pt x="133" y="237"/>
                    <a:pt x="144" y="248"/>
                    <a:pt x="158" y="250"/>
                  </a:cubicBezTo>
                  <a:cubicBezTo>
                    <a:pt x="158" y="284"/>
                    <a:pt x="158" y="284"/>
                    <a:pt x="158" y="284"/>
                  </a:cubicBezTo>
                  <a:cubicBezTo>
                    <a:pt x="158" y="290"/>
                    <a:pt x="162" y="295"/>
                    <a:pt x="168" y="295"/>
                  </a:cubicBezTo>
                  <a:lnTo>
                    <a:pt x="181" y="295"/>
                  </a:lnTo>
                  <a:close/>
                  <a:moveTo>
                    <a:pt x="345" y="218"/>
                  </a:moveTo>
                  <a:cubicBezTo>
                    <a:pt x="345" y="224"/>
                    <a:pt x="340" y="229"/>
                    <a:pt x="334" y="229"/>
                  </a:cubicBezTo>
                  <a:cubicBezTo>
                    <a:pt x="313" y="229"/>
                    <a:pt x="313" y="229"/>
                    <a:pt x="313" y="229"/>
                  </a:cubicBezTo>
                  <a:cubicBezTo>
                    <a:pt x="310" y="229"/>
                    <a:pt x="307" y="230"/>
                    <a:pt x="305" y="232"/>
                  </a:cubicBezTo>
                  <a:cubicBezTo>
                    <a:pt x="280" y="257"/>
                    <a:pt x="280" y="257"/>
                    <a:pt x="280" y="257"/>
                  </a:cubicBezTo>
                  <a:cubicBezTo>
                    <a:pt x="280" y="240"/>
                    <a:pt x="280" y="240"/>
                    <a:pt x="280" y="240"/>
                  </a:cubicBezTo>
                  <a:cubicBezTo>
                    <a:pt x="280" y="234"/>
                    <a:pt x="276" y="229"/>
                    <a:pt x="270" y="229"/>
                  </a:cubicBezTo>
                  <a:cubicBezTo>
                    <a:pt x="163" y="229"/>
                    <a:pt x="163" y="229"/>
                    <a:pt x="163" y="229"/>
                  </a:cubicBezTo>
                  <a:cubicBezTo>
                    <a:pt x="157" y="229"/>
                    <a:pt x="152" y="224"/>
                    <a:pt x="152" y="218"/>
                  </a:cubicBezTo>
                  <a:cubicBezTo>
                    <a:pt x="152" y="32"/>
                    <a:pt x="152" y="32"/>
                    <a:pt x="152" y="32"/>
                  </a:cubicBezTo>
                  <a:cubicBezTo>
                    <a:pt x="152" y="27"/>
                    <a:pt x="157" y="22"/>
                    <a:pt x="163" y="22"/>
                  </a:cubicBezTo>
                  <a:cubicBezTo>
                    <a:pt x="334" y="22"/>
                    <a:pt x="334" y="22"/>
                    <a:pt x="334" y="22"/>
                  </a:cubicBezTo>
                  <a:cubicBezTo>
                    <a:pt x="340" y="22"/>
                    <a:pt x="345" y="27"/>
                    <a:pt x="345" y="32"/>
                  </a:cubicBezTo>
                  <a:lnTo>
                    <a:pt x="345" y="218"/>
                  </a:lnTo>
                  <a:close/>
                  <a:moveTo>
                    <a:pt x="345" y="218"/>
                  </a:moveTo>
                  <a:cubicBezTo>
                    <a:pt x="345" y="218"/>
                    <a:pt x="345" y="218"/>
                    <a:pt x="345" y="218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0" name="Google Shape;1260;p34"/>
            <p:cNvSpPr/>
            <p:nvPr/>
          </p:nvSpPr>
          <p:spPr>
            <a:xfrm>
              <a:off x="9398000" y="2679700"/>
              <a:ext cx="177800" cy="150813"/>
            </a:xfrm>
            <a:custGeom>
              <a:rect b="b" l="l" r="r" t="t"/>
              <a:pathLst>
                <a:path extrusionOk="0" h="90" w="106">
                  <a:moveTo>
                    <a:pt x="72" y="0"/>
                  </a:moveTo>
                  <a:cubicBezTo>
                    <a:pt x="65" y="0"/>
                    <a:pt x="58" y="2"/>
                    <a:pt x="53" y="7"/>
                  </a:cubicBezTo>
                  <a:cubicBezTo>
                    <a:pt x="47" y="2"/>
                    <a:pt x="41" y="0"/>
                    <a:pt x="34" y="0"/>
                  </a:cubicBezTo>
                  <a:cubicBezTo>
                    <a:pt x="25" y="0"/>
                    <a:pt x="18" y="3"/>
                    <a:pt x="12" y="9"/>
                  </a:cubicBezTo>
                  <a:cubicBezTo>
                    <a:pt x="0" y="21"/>
                    <a:pt x="0" y="41"/>
                    <a:pt x="12" y="53"/>
                  </a:cubicBezTo>
                  <a:cubicBezTo>
                    <a:pt x="45" y="86"/>
                    <a:pt x="45" y="86"/>
                    <a:pt x="45" y="86"/>
                  </a:cubicBezTo>
                  <a:cubicBezTo>
                    <a:pt x="49" y="90"/>
                    <a:pt x="56" y="90"/>
                    <a:pt x="60" y="86"/>
                  </a:cubicBezTo>
                  <a:cubicBezTo>
                    <a:pt x="94" y="53"/>
                    <a:pt x="94" y="53"/>
                    <a:pt x="94" y="53"/>
                  </a:cubicBezTo>
                  <a:cubicBezTo>
                    <a:pt x="94" y="53"/>
                    <a:pt x="94" y="53"/>
                    <a:pt x="94" y="53"/>
                  </a:cubicBezTo>
                  <a:cubicBezTo>
                    <a:pt x="106" y="41"/>
                    <a:pt x="106" y="21"/>
                    <a:pt x="94" y="9"/>
                  </a:cubicBezTo>
                  <a:cubicBezTo>
                    <a:pt x="88" y="3"/>
                    <a:pt x="80" y="0"/>
                    <a:pt x="72" y="0"/>
                  </a:cubicBezTo>
                  <a:close/>
                  <a:moveTo>
                    <a:pt x="79" y="38"/>
                  </a:moveTo>
                  <a:cubicBezTo>
                    <a:pt x="79" y="38"/>
                    <a:pt x="79" y="38"/>
                    <a:pt x="79" y="38"/>
                  </a:cubicBezTo>
                  <a:cubicBezTo>
                    <a:pt x="53" y="63"/>
                    <a:pt x="53" y="63"/>
                    <a:pt x="53" y="63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3" y="34"/>
                    <a:pt x="23" y="28"/>
                    <a:pt x="27" y="24"/>
                  </a:cubicBezTo>
                  <a:cubicBezTo>
                    <a:pt x="29" y="22"/>
                    <a:pt x="31" y="21"/>
                    <a:pt x="34" y="21"/>
                  </a:cubicBezTo>
                  <a:cubicBezTo>
                    <a:pt x="36" y="21"/>
                    <a:pt x="39" y="22"/>
                    <a:pt x="40" y="24"/>
                  </a:cubicBezTo>
                  <a:cubicBezTo>
                    <a:pt x="45" y="29"/>
                    <a:pt x="45" y="29"/>
                    <a:pt x="45" y="29"/>
                  </a:cubicBezTo>
                  <a:cubicBezTo>
                    <a:pt x="49" y="33"/>
                    <a:pt x="56" y="33"/>
                    <a:pt x="60" y="29"/>
                  </a:cubicBezTo>
                  <a:cubicBezTo>
                    <a:pt x="65" y="24"/>
                    <a:pt x="65" y="24"/>
                    <a:pt x="65" y="24"/>
                  </a:cubicBezTo>
                  <a:cubicBezTo>
                    <a:pt x="67" y="22"/>
                    <a:pt x="69" y="21"/>
                    <a:pt x="72" y="21"/>
                  </a:cubicBezTo>
                  <a:cubicBezTo>
                    <a:pt x="74" y="21"/>
                    <a:pt x="77" y="22"/>
                    <a:pt x="79" y="24"/>
                  </a:cubicBezTo>
                  <a:cubicBezTo>
                    <a:pt x="82" y="28"/>
                    <a:pt x="82" y="34"/>
                    <a:pt x="79" y="38"/>
                  </a:cubicBezTo>
                  <a:close/>
                  <a:moveTo>
                    <a:pt x="79" y="38"/>
                  </a:moveTo>
                  <a:cubicBezTo>
                    <a:pt x="79" y="38"/>
                    <a:pt x="79" y="38"/>
                    <a:pt x="79" y="38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1" name="Google Shape;1261;p34"/>
          <p:cNvGrpSpPr/>
          <p:nvPr/>
        </p:nvGrpSpPr>
        <p:grpSpPr>
          <a:xfrm>
            <a:off x="6258709" y="1961533"/>
            <a:ext cx="434702" cy="435829"/>
            <a:chOff x="8262938" y="2274888"/>
            <a:chExt cx="612775" cy="614363"/>
          </a:xfrm>
        </p:grpSpPr>
        <p:sp>
          <p:nvSpPr>
            <p:cNvPr id="1262" name="Google Shape;1262;p34"/>
            <p:cNvSpPr/>
            <p:nvPr/>
          </p:nvSpPr>
          <p:spPr>
            <a:xfrm>
              <a:off x="8262938" y="2274888"/>
              <a:ext cx="612775" cy="614363"/>
            </a:xfrm>
            <a:custGeom>
              <a:rect b="b" l="l" r="r" t="t"/>
              <a:pathLst>
                <a:path extrusionOk="0" h="366" w="365">
                  <a:moveTo>
                    <a:pt x="355" y="287"/>
                  </a:moveTo>
                  <a:cubicBezTo>
                    <a:pt x="344" y="287"/>
                    <a:pt x="344" y="287"/>
                    <a:pt x="344" y="287"/>
                  </a:cubicBezTo>
                  <a:cubicBezTo>
                    <a:pt x="344" y="105"/>
                    <a:pt x="344" y="105"/>
                    <a:pt x="344" y="105"/>
                  </a:cubicBezTo>
                  <a:cubicBezTo>
                    <a:pt x="344" y="88"/>
                    <a:pt x="330" y="73"/>
                    <a:pt x="312" y="73"/>
                  </a:cubicBezTo>
                  <a:cubicBezTo>
                    <a:pt x="300" y="73"/>
                    <a:pt x="300" y="73"/>
                    <a:pt x="300" y="73"/>
                  </a:cubicBezTo>
                  <a:cubicBezTo>
                    <a:pt x="300" y="11"/>
                    <a:pt x="300" y="11"/>
                    <a:pt x="300" y="11"/>
                  </a:cubicBezTo>
                  <a:cubicBezTo>
                    <a:pt x="300" y="5"/>
                    <a:pt x="296" y="0"/>
                    <a:pt x="290" y="0"/>
                  </a:cubicBezTo>
                  <a:cubicBezTo>
                    <a:pt x="284" y="0"/>
                    <a:pt x="279" y="5"/>
                    <a:pt x="279" y="11"/>
                  </a:cubicBezTo>
                  <a:cubicBezTo>
                    <a:pt x="279" y="15"/>
                    <a:pt x="279" y="15"/>
                    <a:pt x="279" y="15"/>
                  </a:cubicBezTo>
                  <a:cubicBezTo>
                    <a:pt x="202" y="47"/>
                    <a:pt x="202" y="47"/>
                    <a:pt x="202" y="47"/>
                  </a:cubicBezTo>
                  <a:cubicBezTo>
                    <a:pt x="183" y="47"/>
                    <a:pt x="183" y="47"/>
                    <a:pt x="183" y="47"/>
                  </a:cubicBezTo>
                  <a:cubicBezTo>
                    <a:pt x="167" y="47"/>
                    <a:pt x="154" y="58"/>
                    <a:pt x="151" y="73"/>
                  </a:cubicBezTo>
                  <a:cubicBezTo>
                    <a:pt x="53" y="73"/>
                    <a:pt x="53" y="73"/>
                    <a:pt x="53" y="73"/>
                  </a:cubicBezTo>
                  <a:cubicBezTo>
                    <a:pt x="36" y="73"/>
                    <a:pt x="21" y="88"/>
                    <a:pt x="21" y="105"/>
                  </a:cubicBezTo>
                  <a:cubicBezTo>
                    <a:pt x="21" y="287"/>
                    <a:pt x="21" y="287"/>
                    <a:pt x="21" y="287"/>
                  </a:cubicBezTo>
                  <a:cubicBezTo>
                    <a:pt x="10" y="287"/>
                    <a:pt x="10" y="287"/>
                    <a:pt x="10" y="287"/>
                  </a:cubicBezTo>
                  <a:cubicBezTo>
                    <a:pt x="5" y="287"/>
                    <a:pt x="0" y="292"/>
                    <a:pt x="0" y="298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0" y="345"/>
                    <a:pt x="21" y="366"/>
                    <a:pt x="46" y="366"/>
                  </a:cubicBezTo>
                  <a:cubicBezTo>
                    <a:pt x="319" y="366"/>
                    <a:pt x="319" y="366"/>
                    <a:pt x="319" y="366"/>
                  </a:cubicBezTo>
                  <a:cubicBezTo>
                    <a:pt x="345" y="366"/>
                    <a:pt x="365" y="345"/>
                    <a:pt x="365" y="320"/>
                  </a:cubicBezTo>
                  <a:cubicBezTo>
                    <a:pt x="365" y="298"/>
                    <a:pt x="365" y="298"/>
                    <a:pt x="365" y="298"/>
                  </a:cubicBezTo>
                  <a:cubicBezTo>
                    <a:pt x="365" y="292"/>
                    <a:pt x="361" y="287"/>
                    <a:pt x="355" y="287"/>
                  </a:cubicBezTo>
                  <a:close/>
                  <a:moveTo>
                    <a:pt x="215" y="65"/>
                  </a:moveTo>
                  <a:cubicBezTo>
                    <a:pt x="279" y="38"/>
                    <a:pt x="279" y="38"/>
                    <a:pt x="279" y="38"/>
                  </a:cubicBezTo>
                  <a:cubicBezTo>
                    <a:pt x="279" y="120"/>
                    <a:pt x="279" y="120"/>
                    <a:pt x="279" y="120"/>
                  </a:cubicBezTo>
                  <a:cubicBezTo>
                    <a:pt x="215" y="93"/>
                    <a:pt x="215" y="93"/>
                    <a:pt x="215" y="93"/>
                  </a:cubicBezTo>
                  <a:lnTo>
                    <a:pt x="215" y="65"/>
                  </a:lnTo>
                  <a:close/>
                  <a:moveTo>
                    <a:pt x="183" y="68"/>
                  </a:moveTo>
                  <a:cubicBezTo>
                    <a:pt x="193" y="68"/>
                    <a:pt x="193" y="68"/>
                    <a:pt x="193" y="68"/>
                  </a:cubicBezTo>
                  <a:cubicBezTo>
                    <a:pt x="193" y="90"/>
                    <a:pt x="193" y="90"/>
                    <a:pt x="193" y="90"/>
                  </a:cubicBezTo>
                  <a:cubicBezTo>
                    <a:pt x="183" y="90"/>
                    <a:pt x="183" y="90"/>
                    <a:pt x="183" y="90"/>
                  </a:cubicBezTo>
                  <a:cubicBezTo>
                    <a:pt x="177" y="90"/>
                    <a:pt x="172" y="85"/>
                    <a:pt x="172" y="79"/>
                  </a:cubicBezTo>
                  <a:cubicBezTo>
                    <a:pt x="172" y="73"/>
                    <a:pt x="177" y="68"/>
                    <a:pt x="183" y="68"/>
                  </a:cubicBezTo>
                  <a:close/>
                  <a:moveTo>
                    <a:pt x="43" y="105"/>
                  </a:moveTo>
                  <a:cubicBezTo>
                    <a:pt x="43" y="99"/>
                    <a:pt x="47" y="95"/>
                    <a:pt x="53" y="95"/>
                  </a:cubicBezTo>
                  <a:cubicBezTo>
                    <a:pt x="155" y="95"/>
                    <a:pt x="155" y="95"/>
                    <a:pt x="155" y="95"/>
                  </a:cubicBezTo>
                  <a:cubicBezTo>
                    <a:pt x="160" y="104"/>
                    <a:pt x="171" y="111"/>
                    <a:pt x="183" y="111"/>
                  </a:cubicBezTo>
                  <a:cubicBezTo>
                    <a:pt x="193" y="111"/>
                    <a:pt x="193" y="111"/>
                    <a:pt x="193" y="111"/>
                  </a:cubicBezTo>
                  <a:cubicBezTo>
                    <a:pt x="193" y="161"/>
                    <a:pt x="193" y="161"/>
                    <a:pt x="193" y="161"/>
                  </a:cubicBezTo>
                  <a:cubicBezTo>
                    <a:pt x="193" y="167"/>
                    <a:pt x="198" y="172"/>
                    <a:pt x="204" y="172"/>
                  </a:cubicBezTo>
                  <a:cubicBezTo>
                    <a:pt x="210" y="172"/>
                    <a:pt x="215" y="167"/>
                    <a:pt x="215" y="161"/>
                  </a:cubicBezTo>
                  <a:cubicBezTo>
                    <a:pt x="215" y="116"/>
                    <a:pt x="215" y="116"/>
                    <a:pt x="215" y="116"/>
                  </a:cubicBezTo>
                  <a:cubicBezTo>
                    <a:pt x="279" y="143"/>
                    <a:pt x="279" y="143"/>
                    <a:pt x="279" y="143"/>
                  </a:cubicBezTo>
                  <a:cubicBezTo>
                    <a:pt x="279" y="147"/>
                    <a:pt x="279" y="147"/>
                    <a:pt x="279" y="147"/>
                  </a:cubicBezTo>
                  <a:cubicBezTo>
                    <a:pt x="279" y="153"/>
                    <a:pt x="284" y="157"/>
                    <a:pt x="290" y="157"/>
                  </a:cubicBezTo>
                  <a:cubicBezTo>
                    <a:pt x="296" y="157"/>
                    <a:pt x="300" y="153"/>
                    <a:pt x="300" y="147"/>
                  </a:cubicBezTo>
                  <a:cubicBezTo>
                    <a:pt x="300" y="95"/>
                    <a:pt x="300" y="95"/>
                    <a:pt x="300" y="95"/>
                  </a:cubicBezTo>
                  <a:cubicBezTo>
                    <a:pt x="312" y="95"/>
                    <a:pt x="312" y="95"/>
                    <a:pt x="312" y="95"/>
                  </a:cubicBezTo>
                  <a:cubicBezTo>
                    <a:pt x="318" y="95"/>
                    <a:pt x="323" y="99"/>
                    <a:pt x="323" y="105"/>
                  </a:cubicBezTo>
                  <a:cubicBezTo>
                    <a:pt x="323" y="287"/>
                    <a:pt x="323" y="287"/>
                    <a:pt x="323" y="287"/>
                  </a:cubicBezTo>
                  <a:cubicBezTo>
                    <a:pt x="225" y="287"/>
                    <a:pt x="225" y="287"/>
                    <a:pt x="225" y="287"/>
                  </a:cubicBezTo>
                  <a:cubicBezTo>
                    <a:pt x="221" y="287"/>
                    <a:pt x="217" y="290"/>
                    <a:pt x="215" y="295"/>
                  </a:cubicBezTo>
                  <a:cubicBezTo>
                    <a:pt x="211" y="309"/>
                    <a:pt x="211" y="309"/>
                    <a:pt x="211" y="309"/>
                  </a:cubicBezTo>
                  <a:cubicBezTo>
                    <a:pt x="155" y="309"/>
                    <a:pt x="155" y="309"/>
                    <a:pt x="155" y="309"/>
                  </a:cubicBezTo>
                  <a:cubicBezTo>
                    <a:pt x="150" y="295"/>
                    <a:pt x="150" y="295"/>
                    <a:pt x="150" y="295"/>
                  </a:cubicBezTo>
                  <a:cubicBezTo>
                    <a:pt x="148" y="290"/>
                    <a:pt x="144" y="287"/>
                    <a:pt x="140" y="287"/>
                  </a:cubicBezTo>
                  <a:cubicBezTo>
                    <a:pt x="43" y="287"/>
                    <a:pt x="43" y="287"/>
                    <a:pt x="43" y="287"/>
                  </a:cubicBezTo>
                  <a:lnTo>
                    <a:pt x="43" y="105"/>
                  </a:lnTo>
                  <a:close/>
                  <a:moveTo>
                    <a:pt x="344" y="320"/>
                  </a:moveTo>
                  <a:cubicBezTo>
                    <a:pt x="344" y="333"/>
                    <a:pt x="333" y="345"/>
                    <a:pt x="319" y="345"/>
                  </a:cubicBezTo>
                  <a:cubicBezTo>
                    <a:pt x="46" y="345"/>
                    <a:pt x="46" y="345"/>
                    <a:pt x="46" y="345"/>
                  </a:cubicBezTo>
                  <a:cubicBezTo>
                    <a:pt x="32" y="345"/>
                    <a:pt x="21" y="333"/>
                    <a:pt x="21" y="320"/>
                  </a:cubicBezTo>
                  <a:cubicBezTo>
                    <a:pt x="21" y="309"/>
                    <a:pt x="21" y="309"/>
                    <a:pt x="21" y="309"/>
                  </a:cubicBezTo>
                  <a:cubicBezTo>
                    <a:pt x="132" y="309"/>
                    <a:pt x="132" y="309"/>
                    <a:pt x="132" y="309"/>
                  </a:cubicBezTo>
                  <a:cubicBezTo>
                    <a:pt x="137" y="323"/>
                    <a:pt x="137" y="323"/>
                    <a:pt x="137" y="323"/>
                  </a:cubicBezTo>
                  <a:cubicBezTo>
                    <a:pt x="138" y="327"/>
                    <a:pt x="142" y="330"/>
                    <a:pt x="147" y="330"/>
                  </a:cubicBezTo>
                  <a:cubicBezTo>
                    <a:pt x="218" y="330"/>
                    <a:pt x="218" y="330"/>
                    <a:pt x="218" y="330"/>
                  </a:cubicBezTo>
                  <a:cubicBezTo>
                    <a:pt x="223" y="330"/>
                    <a:pt x="227" y="327"/>
                    <a:pt x="228" y="323"/>
                  </a:cubicBezTo>
                  <a:cubicBezTo>
                    <a:pt x="233" y="309"/>
                    <a:pt x="233" y="309"/>
                    <a:pt x="233" y="309"/>
                  </a:cubicBezTo>
                  <a:cubicBezTo>
                    <a:pt x="344" y="309"/>
                    <a:pt x="344" y="309"/>
                    <a:pt x="344" y="309"/>
                  </a:cubicBezTo>
                  <a:lnTo>
                    <a:pt x="344" y="320"/>
                  </a:lnTo>
                  <a:close/>
                  <a:moveTo>
                    <a:pt x="344" y="320"/>
                  </a:moveTo>
                  <a:cubicBezTo>
                    <a:pt x="344" y="320"/>
                    <a:pt x="344" y="320"/>
                    <a:pt x="344" y="32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3" name="Google Shape;1263;p34"/>
            <p:cNvSpPr/>
            <p:nvPr/>
          </p:nvSpPr>
          <p:spPr>
            <a:xfrm>
              <a:off x="8372475" y="2470150"/>
              <a:ext cx="225425" cy="250825"/>
            </a:xfrm>
            <a:custGeom>
              <a:rect b="b" l="l" r="r" t="t"/>
              <a:pathLst>
                <a:path extrusionOk="0" h="150" w="135">
                  <a:moveTo>
                    <a:pt x="135" y="139"/>
                  </a:moveTo>
                  <a:cubicBezTo>
                    <a:pt x="135" y="113"/>
                    <a:pt x="120" y="90"/>
                    <a:pt x="98" y="79"/>
                  </a:cubicBezTo>
                  <a:cubicBezTo>
                    <a:pt x="104" y="72"/>
                    <a:pt x="107" y="63"/>
                    <a:pt x="107" y="54"/>
                  </a:cubicBezTo>
                  <a:cubicBezTo>
                    <a:pt x="107" y="39"/>
                    <a:pt x="107" y="39"/>
                    <a:pt x="107" y="39"/>
                  </a:cubicBezTo>
                  <a:cubicBezTo>
                    <a:pt x="107" y="18"/>
                    <a:pt x="89" y="0"/>
                    <a:pt x="68" y="0"/>
                  </a:cubicBezTo>
                  <a:cubicBezTo>
                    <a:pt x="46" y="0"/>
                    <a:pt x="28" y="18"/>
                    <a:pt x="28" y="39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63"/>
                    <a:pt x="32" y="72"/>
                    <a:pt x="37" y="79"/>
                  </a:cubicBezTo>
                  <a:cubicBezTo>
                    <a:pt x="15" y="90"/>
                    <a:pt x="0" y="113"/>
                    <a:pt x="0" y="139"/>
                  </a:cubicBezTo>
                  <a:cubicBezTo>
                    <a:pt x="0" y="145"/>
                    <a:pt x="5" y="150"/>
                    <a:pt x="10" y="150"/>
                  </a:cubicBezTo>
                  <a:cubicBezTo>
                    <a:pt x="125" y="150"/>
                    <a:pt x="125" y="150"/>
                    <a:pt x="125" y="150"/>
                  </a:cubicBezTo>
                  <a:cubicBezTo>
                    <a:pt x="131" y="150"/>
                    <a:pt x="135" y="145"/>
                    <a:pt x="135" y="139"/>
                  </a:cubicBezTo>
                  <a:close/>
                  <a:moveTo>
                    <a:pt x="50" y="39"/>
                  </a:moveTo>
                  <a:cubicBezTo>
                    <a:pt x="50" y="29"/>
                    <a:pt x="58" y="21"/>
                    <a:pt x="68" y="21"/>
                  </a:cubicBezTo>
                  <a:cubicBezTo>
                    <a:pt x="77" y="21"/>
                    <a:pt x="85" y="29"/>
                    <a:pt x="85" y="39"/>
                  </a:cubicBezTo>
                  <a:cubicBezTo>
                    <a:pt x="85" y="54"/>
                    <a:pt x="85" y="54"/>
                    <a:pt x="85" y="54"/>
                  </a:cubicBezTo>
                  <a:cubicBezTo>
                    <a:pt x="85" y="63"/>
                    <a:pt x="77" y="71"/>
                    <a:pt x="68" y="71"/>
                  </a:cubicBezTo>
                  <a:cubicBezTo>
                    <a:pt x="58" y="71"/>
                    <a:pt x="50" y="63"/>
                    <a:pt x="50" y="54"/>
                  </a:cubicBezTo>
                  <a:lnTo>
                    <a:pt x="50" y="39"/>
                  </a:lnTo>
                  <a:close/>
                  <a:moveTo>
                    <a:pt x="22" y="129"/>
                  </a:moveTo>
                  <a:cubicBezTo>
                    <a:pt x="27" y="108"/>
                    <a:pt x="46" y="93"/>
                    <a:pt x="68" y="93"/>
                  </a:cubicBezTo>
                  <a:cubicBezTo>
                    <a:pt x="90" y="93"/>
                    <a:pt x="108" y="108"/>
                    <a:pt x="113" y="129"/>
                  </a:cubicBezTo>
                  <a:lnTo>
                    <a:pt x="22" y="129"/>
                  </a:lnTo>
                  <a:close/>
                  <a:moveTo>
                    <a:pt x="22" y="129"/>
                  </a:moveTo>
                  <a:cubicBezTo>
                    <a:pt x="22" y="129"/>
                    <a:pt x="22" y="129"/>
                    <a:pt x="22" y="129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4" name="Google Shape;1264;p34"/>
          <p:cNvGrpSpPr/>
          <p:nvPr/>
        </p:nvGrpSpPr>
        <p:grpSpPr>
          <a:xfrm>
            <a:off x="7782421" y="1961533"/>
            <a:ext cx="434702" cy="435829"/>
            <a:chOff x="10410825" y="2274888"/>
            <a:chExt cx="612775" cy="614363"/>
          </a:xfrm>
        </p:grpSpPr>
        <p:sp>
          <p:nvSpPr>
            <p:cNvPr id="1265" name="Google Shape;1265;p34"/>
            <p:cNvSpPr/>
            <p:nvPr/>
          </p:nvSpPr>
          <p:spPr>
            <a:xfrm>
              <a:off x="10410825" y="2274888"/>
              <a:ext cx="612775" cy="614363"/>
            </a:xfrm>
            <a:custGeom>
              <a:rect b="b" l="l" r="r" t="t"/>
              <a:pathLst>
                <a:path extrusionOk="0" h="366" w="366">
                  <a:moveTo>
                    <a:pt x="334" y="30"/>
                  </a:moveTo>
                  <a:cubicBezTo>
                    <a:pt x="308" y="30"/>
                    <a:pt x="308" y="30"/>
                    <a:pt x="308" y="30"/>
                  </a:cubicBezTo>
                  <a:cubicBezTo>
                    <a:pt x="308" y="25"/>
                    <a:pt x="308" y="25"/>
                    <a:pt x="308" y="25"/>
                  </a:cubicBezTo>
                  <a:cubicBezTo>
                    <a:pt x="308" y="12"/>
                    <a:pt x="297" y="0"/>
                    <a:pt x="283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69" y="0"/>
                    <a:pt x="58" y="12"/>
                    <a:pt x="58" y="25"/>
                  </a:cubicBezTo>
                  <a:cubicBezTo>
                    <a:pt x="58" y="30"/>
                    <a:pt x="58" y="30"/>
                    <a:pt x="58" y="30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15" y="30"/>
                    <a:pt x="0" y="45"/>
                    <a:pt x="0" y="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80"/>
                    <a:pt x="15" y="295"/>
                    <a:pt x="32" y="295"/>
                  </a:cubicBezTo>
                  <a:cubicBezTo>
                    <a:pt x="126" y="295"/>
                    <a:pt x="126" y="295"/>
                    <a:pt x="126" y="295"/>
                  </a:cubicBezTo>
                  <a:cubicBezTo>
                    <a:pt x="111" y="345"/>
                    <a:pt x="111" y="345"/>
                    <a:pt x="111" y="345"/>
                  </a:cubicBezTo>
                  <a:cubicBezTo>
                    <a:pt x="97" y="345"/>
                    <a:pt x="97" y="345"/>
                    <a:pt x="97" y="345"/>
                  </a:cubicBezTo>
                  <a:cubicBezTo>
                    <a:pt x="91" y="345"/>
                    <a:pt x="87" y="349"/>
                    <a:pt x="87" y="355"/>
                  </a:cubicBezTo>
                  <a:cubicBezTo>
                    <a:pt x="87" y="361"/>
                    <a:pt x="91" y="366"/>
                    <a:pt x="97" y="366"/>
                  </a:cubicBezTo>
                  <a:cubicBezTo>
                    <a:pt x="269" y="366"/>
                    <a:pt x="269" y="366"/>
                    <a:pt x="269" y="366"/>
                  </a:cubicBezTo>
                  <a:cubicBezTo>
                    <a:pt x="275" y="366"/>
                    <a:pt x="279" y="361"/>
                    <a:pt x="279" y="355"/>
                  </a:cubicBezTo>
                  <a:cubicBezTo>
                    <a:pt x="279" y="349"/>
                    <a:pt x="275" y="345"/>
                    <a:pt x="269" y="345"/>
                  </a:cubicBezTo>
                  <a:cubicBezTo>
                    <a:pt x="255" y="345"/>
                    <a:pt x="255" y="345"/>
                    <a:pt x="255" y="345"/>
                  </a:cubicBezTo>
                  <a:cubicBezTo>
                    <a:pt x="240" y="295"/>
                    <a:pt x="240" y="295"/>
                    <a:pt x="240" y="295"/>
                  </a:cubicBezTo>
                  <a:cubicBezTo>
                    <a:pt x="334" y="295"/>
                    <a:pt x="334" y="295"/>
                    <a:pt x="334" y="295"/>
                  </a:cubicBezTo>
                  <a:cubicBezTo>
                    <a:pt x="351" y="295"/>
                    <a:pt x="366" y="280"/>
                    <a:pt x="366" y="262"/>
                  </a:cubicBezTo>
                  <a:cubicBezTo>
                    <a:pt x="366" y="62"/>
                    <a:pt x="366" y="62"/>
                    <a:pt x="366" y="62"/>
                  </a:cubicBezTo>
                  <a:cubicBezTo>
                    <a:pt x="366" y="45"/>
                    <a:pt x="351" y="30"/>
                    <a:pt x="334" y="30"/>
                  </a:cubicBezTo>
                  <a:close/>
                  <a:moveTo>
                    <a:pt x="237" y="22"/>
                  </a:moveTo>
                  <a:cubicBezTo>
                    <a:pt x="283" y="22"/>
                    <a:pt x="283" y="22"/>
                    <a:pt x="283" y="22"/>
                  </a:cubicBezTo>
                  <a:cubicBezTo>
                    <a:pt x="285" y="22"/>
                    <a:pt x="287" y="23"/>
                    <a:pt x="287" y="25"/>
                  </a:cubicBezTo>
                  <a:cubicBezTo>
                    <a:pt x="287" y="43"/>
                    <a:pt x="287" y="43"/>
                    <a:pt x="287" y="43"/>
                  </a:cubicBezTo>
                  <a:cubicBezTo>
                    <a:pt x="237" y="43"/>
                    <a:pt x="237" y="43"/>
                    <a:pt x="237" y="43"/>
                  </a:cubicBezTo>
                  <a:lnTo>
                    <a:pt x="237" y="22"/>
                  </a:lnTo>
                  <a:close/>
                  <a:moveTo>
                    <a:pt x="79" y="25"/>
                  </a:moveTo>
                  <a:cubicBezTo>
                    <a:pt x="79" y="23"/>
                    <a:pt x="81" y="22"/>
                    <a:pt x="83" y="22"/>
                  </a:cubicBezTo>
                  <a:cubicBezTo>
                    <a:pt x="215" y="22"/>
                    <a:pt x="215" y="22"/>
                    <a:pt x="215" y="22"/>
                  </a:cubicBezTo>
                  <a:cubicBezTo>
                    <a:pt x="215" y="43"/>
                    <a:pt x="215" y="43"/>
                    <a:pt x="215" y="43"/>
                  </a:cubicBezTo>
                  <a:cubicBezTo>
                    <a:pt x="79" y="43"/>
                    <a:pt x="79" y="43"/>
                    <a:pt x="79" y="43"/>
                  </a:cubicBezTo>
                  <a:lnTo>
                    <a:pt x="79" y="25"/>
                  </a:lnTo>
                  <a:close/>
                  <a:moveTo>
                    <a:pt x="79" y="65"/>
                  </a:moveTo>
                  <a:cubicBezTo>
                    <a:pt x="287" y="65"/>
                    <a:pt x="287" y="65"/>
                    <a:pt x="287" y="65"/>
                  </a:cubicBezTo>
                  <a:cubicBezTo>
                    <a:pt x="287" y="168"/>
                    <a:pt x="287" y="168"/>
                    <a:pt x="287" y="168"/>
                  </a:cubicBezTo>
                  <a:cubicBezTo>
                    <a:pt x="287" y="170"/>
                    <a:pt x="285" y="172"/>
                    <a:pt x="283" y="172"/>
                  </a:cubicBezTo>
                  <a:cubicBezTo>
                    <a:pt x="83" y="172"/>
                    <a:pt x="83" y="172"/>
                    <a:pt x="83" y="172"/>
                  </a:cubicBezTo>
                  <a:cubicBezTo>
                    <a:pt x="81" y="172"/>
                    <a:pt x="79" y="170"/>
                    <a:pt x="79" y="168"/>
                  </a:cubicBezTo>
                  <a:lnTo>
                    <a:pt x="79" y="65"/>
                  </a:lnTo>
                  <a:close/>
                  <a:moveTo>
                    <a:pt x="133" y="345"/>
                  </a:moveTo>
                  <a:cubicBezTo>
                    <a:pt x="148" y="295"/>
                    <a:pt x="148" y="295"/>
                    <a:pt x="148" y="295"/>
                  </a:cubicBezTo>
                  <a:cubicBezTo>
                    <a:pt x="218" y="295"/>
                    <a:pt x="218" y="295"/>
                    <a:pt x="218" y="295"/>
                  </a:cubicBezTo>
                  <a:cubicBezTo>
                    <a:pt x="233" y="345"/>
                    <a:pt x="233" y="345"/>
                    <a:pt x="233" y="345"/>
                  </a:cubicBezTo>
                  <a:lnTo>
                    <a:pt x="133" y="345"/>
                  </a:lnTo>
                  <a:close/>
                  <a:moveTo>
                    <a:pt x="344" y="262"/>
                  </a:moveTo>
                  <a:cubicBezTo>
                    <a:pt x="344" y="268"/>
                    <a:pt x="340" y="273"/>
                    <a:pt x="334" y="273"/>
                  </a:cubicBezTo>
                  <a:cubicBezTo>
                    <a:pt x="32" y="273"/>
                    <a:pt x="32" y="273"/>
                    <a:pt x="32" y="273"/>
                  </a:cubicBezTo>
                  <a:cubicBezTo>
                    <a:pt x="26" y="273"/>
                    <a:pt x="22" y="268"/>
                    <a:pt x="22" y="262"/>
                  </a:cubicBezTo>
                  <a:cubicBezTo>
                    <a:pt x="22" y="252"/>
                    <a:pt x="22" y="252"/>
                    <a:pt x="22" y="252"/>
                  </a:cubicBezTo>
                  <a:cubicBezTo>
                    <a:pt x="344" y="252"/>
                    <a:pt x="344" y="252"/>
                    <a:pt x="344" y="252"/>
                  </a:cubicBezTo>
                  <a:lnTo>
                    <a:pt x="344" y="262"/>
                  </a:lnTo>
                  <a:close/>
                  <a:moveTo>
                    <a:pt x="344" y="230"/>
                  </a:moveTo>
                  <a:cubicBezTo>
                    <a:pt x="22" y="230"/>
                    <a:pt x="22" y="230"/>
                    <a:pt x="22" y="230"/>
                  </a:cubicBezTo>
                  <a:cubicBezTo>
                    <a:pt x="22" y="62"/>
                    <a:pt x="22" y="62"/>
                    <a:pt x="22" y="62"/>
                  </a:cubicBezTo>
                  <a:cubicBezTo>
                    <a:pt x="22" y="57"/>
                    <a:pt x="26" y="52"/>
                    <a:pt x="32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168"/>
                    <a:pt x="58" y="168"/>
                    <a:pt x="58" y="168"/>
                  </a:cubicBezTo>
                  <a:cubicBezTo>
                    <a:pt x="58" y="182"/>
                    <a:pt x="69" y="193"/>
                    <a:pt x="83" y="193"/>
                  </a:cubicBezTo>
                  <a:cubicBezTo>
                    <a:pt x="283" y="193"/>
                    <a:pt x="283" y="193"/>
                    <a:pt x="283" y="193"/>
                  </a:cubicBezTo>
                  <a:cubicBezTo>
                    <a:pt x="297" y="193"/>
                    <a:pt x="308" y="182"/>
                    <a:pt x="308" y="168"/>
                  </a:cubicBezTo>
                  <a:cubicBezTo>
                    <a:pt x="308" y="52"/>
                    <a:pt x="308" y="52"/>
                    <a:pt x="308" y="52"/>
                  </a:cubicBezTo>
                  <a:cubicBezTo>
                    <a:pt x="334" y="52"/>
                    <a:pt x="334" y="52"/>
                    <a:pt x="334" y="52"/>
                  </a:cubicBezTo>
                  <a:cubicBezTo>
                    <a:pt x="340" y="52"/>
                    <a:pt x="344" y="57"/>
                    <a:pt x="344" y="62"/>
                  </a:cubicBezTo>
                  <a:lnTo>
                    <a:pt x="344" y="230"/>
                  </a:lnTo>
                  <a:close/>
                  <a:moveTo>
                    <a:pt x="344" y="230"/>
                  </a:moveTo>
                  <a:cubicBezTo>
                    <a:pt x="344" y="230"/>
                    <a:pt x="344" y="230"/>
                    <a:pt x="344" y="23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6" name="Google Shape;1266;p34"/>
            <p:cNvSpPr/>
            <p:nvPr/>
          </p:nvSpPr>
          <p:spPr>
            <a:xfrm>
              <a:off x="10602913" y="2419350"/>
              <a:ext cx="228600" cy="107950"/>
            </a:xfrm>
            <a:custGeom>
              <a:rect b="b" l="l" r="r" t="t"/>
              <a:pathLst>
                <a:path extrusionOk="0" h="64" w="136">
                  <a:moveTo>
                    <a:pt x="11" y="64"/>
                  </a:moveTo>
                  <a:cubicBezTo>
                    <a:pt x="125" y="64"/>
                    <a:pt x="125" y="64"/>
                    <a:pt x="125" y="64"/>
                  </a:cubicBezTo>
                  <a:cubicBezTo>
                    <a:pt x="131" y="64"/>
                    <a:pt x="136" y="60"/>
                    <a:pt x="136" y="54"/>
                  </a:cubicBezTo>
                  <a:cubicBezTo>
                    <a:pt x="136" y="11"/>
                    <a:pt x="136" y="11"/>
                    <a:pt x="136" y="11"/>
                  </a:cubicBezTo>
                  <a:cubicBezTo>
                    <a:pt x="136" y="5"/>
                    <a:pt x="131" y="0"/>
                    <a:pt x="125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60"/>
                    <a:pt x="5" y="64"/>
                    <a:pt x="11" y="64"/>
                  </a:cubicBezTo>
                  <a:close/>
                  <a:moveTo>
                    <a:pt x="22" y="21"/>
                  </a:moveTo>
                  <a:cubicBezTo>
                    <a:pt x="114" y="21"/>
                    <a:pt x="114" y="21"/>
                    <a:pt x="114" y="21"/>
                  </a:cubicBezTo>
                  <a:cubicBezTo>
                    <a:pt x="114" y="43"/>
                    <a:pt x="114" y="43"/>
                    <a:pt x="114" y="43"/>
                  </a:cubicBezTo>
                  <a:cubicBezTo>
                    <a:pt x="22" y="43"/>
                    <a:pt x="22" y="43"/>
                    <a:pt x="22" y="43"/>
                  </a:cubicBezTo>
                  <a:lnTo>
                    <a:pt x="22" y="21"/>
                  </a:lnTo>
                  <a:close/>
                  <a:moveTo>
                    <a:pt x="22" y="21"/>
                  </a:moveTo>
                  <a:cubicBezTo>
                    <a:pt x="22" y="21"/>
                    <a:pt x="22" y="21"/>
                    <a:pt x="22" y="21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7" name="Google Shape;1267;p34"/>
          <p:cNvGrpSpPr/>
          <p:nvPr/>
        </p:nvGrpSpPr>
        <p:grpSpPr>
          <a:xfrm>
            <a:off x="927409" y="1300469"/>
            <a:ext cx="434702" cy="435829"/>
            <a:chOff x="747713" y="1343025"/>
            <a:chExt cx="612775" cy="614363"/>
          </a:xfrm>
        </p:grpSpPr>
        <p:sp>
          <p:nvSpPr>
            <p:cNvPr id="1268" name="Google Shape;1268;p34"/>
            <p:cNvSpPr/>
            <p:nvPr/>
          </p:nvSpPr>
          <p:spPr>
            <a:xfrm>
              <a:off x="747713" y="1441450"/>
              <a:ext cx="369888" cy="515938"/>
            </a:xfrm>
            <a:custGeom>
              <a:rect b="b" l="l" r="r" t="t"/>
              <a:pathLst>
                <a:path extrusionOk="0" h="307" w="221">
                  <a:moveTo>
                    <a:pt x="211" y="100"/>
                  </a:moveTo>
                  <a:cubicBezTo>
                    <a:pt x="178" y="100"/>
                    <a:pt x="178" y="100"/>
                    <a:pt x="178" y="100"/>
                  </a:cubicBezTo>
                  <a:cubicBezTo>
                    <a:pt x="178" y="68"/>
                    <a:pt x="178" y="68"/>
                    <a:pt x="178" y="68"/>
                  </a:cubicBezTo>
                  <a:cubicBezTo>
                    <a:pt x="178" y="30"/>
                    <a:pt x="148" y="0"/>
                    <a:pt x="111" y="0"/>
                  </a:cubicBezTo>
                  <a:cubicBezTo>
                    <a:pt x="73" y="0"/>
                    <a:pt x="43" y="30"/>
                    <a:pt x="43" y="68"/>
                  </a:cubicBezTo>
                  <a:cubicBezTo>
                    <a:pt x="43" y="100"/>
                    <a:pt x="43" y="100"/>
                    <a:pt x="43" y="100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5" y="100"/>
                    <a:pt x="0" y="105"/>
                    <a:pt x="0" y="111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211"/>
                    <a:pt x="44" y="258"/>
                    <a:pt x="100" y="264"/>
                  </a:cubicBezTo>
                  <a:cubicBezTo>
                    <a:pt x="100" y="286"/>
                    <a:pt x="100" y="286"/>
                    <a:pt x="100" y="286"/>
                  </a:cubicBezTo>
                  <a:cubicBezTo>
                    <a:pt x="68" y="286"/>
                    <a:pt x="68" y="286"/>
                    <a:pt x="68" y="286"/>
                  </a:cubicBezTo>
                  <a:cubicBezTo>
                    <a:pt x="62" y="286"/>
                    <a:pt x="57" y="290"/>
                    <a:pt x="57" y="296"/>
                  </a:cubicBezTo>
                  <a:cubicBezTo>
                    <a:pt x="57" y="302"/>
                    <a:pt x="62" y="307"/>
                    <a:pt x="68" y="307"/>
                  </a:cubicBezTo>
                  <a:cubicBezTo>
                    <a:pt x="153" y="307"/>
                    <a:pt x="153" y="307"/>
                    <a:pt x="153" y="307"/>
                  </a:cubicBezTo>
                  <a:cubicBezTo>
                    <a:pt x="159" y="307"/>
                    <a:pt x="164" y="302"/>
                    <a:pt x="164" y="296"/>
                  </a:cubicBezTo>
                  <a:cubicBezTo>
                    <a:pt x="164" y="290"/>
                    <a:pt x="159" y="286"/>
                    <a:pt x="153" y="286"/>
                  </a:cubicBezTo>
                  <a:cubicBezTo>
                    <a:pt x="121" y="286"/>
                    <a:pt x="121" y="286"/>
                    <a:pt x="121" y="286"/>
                  </a:cubicBezTo>
                  <a:cubicBezTo>
                    <a:pt x="121" y="264"/>
                    <a:pt x="121" y="264"/>
                    <a:pt x="121" y="264"/>
                  </a:cubicBezTo>
                  <a:cubicBezTo>
                    <a:pt x="177" y="258"/>
                    <a:pt x="221" y="211"/>
                    <a:pt x="221" y="153"/>
                  </a:cubicBezTo>
                  <a:cubicBezTo>
                    <a:pt x="221" y="111"/>
                    <a:pt x="221" y="111"/>
                    <a:pt x="221" y="111"/>
                  </a:cubicBezTo>
                  <a:cubicBezTo>
                    <a:pt x="221" y="105"/>
                    <a:pt x="216" y="100"/>
                    <a:pt x="211" y="100"/>
                  </a:cubicBezTo>
                  <a:close/>
                  <a:moveTo>
                    <a:pt x="64" y="121"/>
                  </a:moveTo>
                  <a:cubicBezTo>
                    <a:pt x="82" y="121"/>
                    <a:pt x="82" y="121"/>
                    <a:pt x="82" y="121"/>
                  </a:cubicBezTo>
                  <a:cubicBezTo>
                    <a:pt x="88" y="121"/>
                    <a:pt x="93" y="116"/>
                    <a:pt x="93" y="111"/>
                  </a:cubicBezTo>
                  <a:cubicBezTo>
                    <a:pt x="93" y="105"/>
                    <a:pt x="88" y="100"/>
                    <a:pt x="82" y="100"/>
                  </a:cubicBezTo>
                  <a:cubicBezTo>
                    <a:pt x="64" y="100"/>
                    <a:pt x="64" y="100"/>
                    <a:pt x="64" y="100"/>
                  </a:cubicBezTo>
                  <a:cubicBezTo>
                    <a:pt x="64" y="78"/>
                    <a:pt x="64" y="78"/>
                    <a:pt x="64" y="78"/>
                  </a:cubicBezTo>
                  <a:cubicBezTo>
                    <a:pt x="82" y="78"/>
                    <a:pt x="82" y="78"/>
                    <a:pt x="82" y="78"/>
                  </a:cubicBezTo>
                  <a:cubicBezTo>
                    <a:pt x="88" y="78"/>
                    <a:pt x="93" y="74"/>
                    <a:pt x="93" y="68"/>
                  </a:cubicBezTo>
                  <a:cubicBezTo>
                    <a:pt x="93" y="62"/>
                    <a:pt x="88" y="57"/>
                    <a:pt x="82" y="57"/>
                  </a:cubicBezTo>
                  <a:cubicBezTo>
                    <a:pt x="65" y="57"/>
                    <a:pt x="65" y="57"/>
                    <a:pt x="65" y="57"/>
                  </a:cubicBezTo>
                  <a:cubicBezTo>
                    <a:pt x="69" y="40"/>
                    <a:pt x="83" y="27"/>
                    <a:pt x="100" y="22"/>
                  </a:cubicBezTo>
                  <a:cubicBezTo>
                    <a:pt x="100" y="39"/>
                    <a:pt x="100" y="39"/>
                    <a:pt x="100" y="39"/>
                  </a:cubicBezTo>
                  <a:cubicBezTo>
                    <a:pt x="100" y="45"/>
                    <a:pt x="105" y="50"/>
                    <a:pt x="111" y="50"/>
                  </a:cubicBezTo>
                  <a:cubicBezTo>
                    <a:pt x="116" y="50"/>
                    <a:pt x="121" y="45"/>
                    <a:pt x="121" y="39"/>
                  </a:cubicBezTo>
                  <a:cubicBezTo>
                    <a:pt x="121" y="22"/>
                    <a:pt x="121" y="22"/>
                    <a:pt x="121" y="22"/>
                  </a:cubicBezTo>
                  <a:cubicBezTo>
                    <a:pt x="138" y="27"/>
                    <a:pt x="152" y="40"/>
                    <a:pt x="156" y="57"/>
                  </a:cubicBezTo>
                  <a:cubicBezTo>
                    <a:pt x="139" y="57"/>
                    <a:pt x="139" y="57"/>
                    <a:pt x="139" y="57"/>
                  </a:cubicBezTo>
                  <a:cubicBezTo>
                    <a:pt x="133" y="57"/>
                    <a:pt x="128" y="62"/>
                    <a:pt x="128" y="68"/>
                  </a:cubicBezTo>
                  <a:cubicBezTo>
                    <a:pt x="128" y="74"/>
                    <a:pt x="133" y="78"/>
                    <a:pt x="139" y="78"/>
                  </a:cubicBezTo>
                  <a:cubicBezTo>
                    <a:pt x="157" y="78"/>
                    <a:pt x="157" y="78"/>
                    <a:pt x="157" y="78"/>
                  </a:cubicBezTo>
                  <a:cubicBezTo>
                    <a:pt x="157" y="100"/>
                    <a:pt x="157" y="100"/>
                    <a:pt x="157" y="100"/>
                  </a:cubicBezTo>
                  <a:cubicBezTo>
                    <a:pt x="139" y="100"/>
                    <a:pt x="139" y="100"/>
                    <a:pt x="139" y="100"/>
                  </a:cubicBezTo>
                  <a:cubicBezTo>
                    <a:pt x="133" y="100"/>
                    <a:pt x="128" y="105"/>
                    <a:pt x="128" y="111"/>
                  </a:cubicBezTo>
                  <a:cubicBezTo>
                    <a:pt x="128" y="116"/>
                    <a:pt x="133" y="121"/>
                    <a:pt x="139" y="121"/>
                  </a:cubicBezTo>
                  <a:cubicBezTo>
                    <a:pt x="157" y="121"/>
                    <a:pt x="157" y="121"/>
                    <a:pt x="157" y="121"/>
                  </a:cubicBezTo>
                  <a:cubicBezTo>
                    <a:pt x="157" y="143"/>
                    <a:pt x="157" y="143"/>
                    <a:pt x="157" y="143"/>
                  </a:cubicBezTo>
                  <a:cubicBezTo>
                    <a:pt x="139" y="143"/>
                    <a:pt x="139" y="143"/>
                    <a:pt x="139" y="143"/>
                  </a:cubicBezTo>
                  <a:cubicBezTo>
                    <a:pt x="133" y="143"/>
                    <a:pt x="128" y="147"/>
                    <a:pt x="128" y="153"/>
                  </a:cubicBezTo>
                  <a:cubicBezTo>
                    <a:pt x="128" y="159"/>
                    <a:pt x="133" y="164"/>
                    <a:pt x="139" y="164"/>
                  </a:cubicBezTo>
                  <a:cubicBezTo>
                    <a:pt x="156" y="164"/>
                    <a:pt x="156" y="164"/>
                    <a:pt x="156" y="164"/>
                  </a:cubicBezTo>
                  <a:cubicBezTo>
                    <a:pt x="152" y="181"/>
                    <a:pt x="138" y="194"/>
                    <a:pt x="121" y="199"/>
                  </a:cubicBezTo>
                  <a:cubicBezTo>
                    <a:pt x="121" y="182"/>
                    <a:pt x="121" y="182"/>
                    <a:pt x="121" y="182"/>
                  </a:cubicBezTo>
                  <a:cubicBezTo>
                    <a:pt x="121" y="176"/>
                    <a:pt x="116" y="171"/>
                    <a:pt x="111" y="171"/>
                  </a:cubicBezTo>
                  <a:cubicBezTo>
                    <a:pt x="105" y="171"/>
                    <a:pt x="100" y="176"/>
                    <a:pt x="100" y="182"/>
                  </a:cubicBezTo>
                  <a:cubicBezTo>
                    <a:pt x="100" y="199"/>
                    <a:pt x="100" y="199"/>
                    <a:pt x="100" y="199"/>
                  </a:cubicBezTo>
                  <a:cubicBezTo>
                    <a:pt x="83" y="194"/>
                    <a:pt x="69" y="181"/>
                    <a:pt x="65" y="164"/>
                  </a:cubicBezTo>
                  <a:cubicBezTo>
                    <a:pt x="82" y="164"/>
                    <a:pt x="82" y="164"/>
                    <a:pt x="82" y="164"/>
                  </a:cubicBezTo>
                  <a:cubicBezTo>
                    <a:pt x="88" y="164"/>
                    <a:pt x="93" y="159"/>
                    <a:pt x="93" y="153"/>
                  </a:cubicBezTo>
                  <a:cubicBezTo>
                    <a:pt x="93" y="147"/>
                    <a:pt x="88" y="143"/>
                    <a:pt x="82" y="143"/>
                  </a:cubicBezTo>
                  <a:cubicBezTo>
                    <a:pt x="64" y="143"/>
                    <a:pt x="64" y="143"/>
                    <a:pt x="64" y="143"/>
                  </a:cubicBezTo>
                  <a:lnTo>
                    <a:pt x="64" y="121"/>
                  </a:lnTo>
                  <a:close/>
                  <a:moveTo>
                    <a:pt x="200" y="153"/>
                  </a:moveTo>
                  <a:cubicBezTo>
                    <a:pt x="200" y="203"/>
                    <a:pt x="160" y="243"/>
                    <a:pt x="111" y="243"/>
                  </a:cubicBezTo>
                  <a:cubicBezTo>
                    <a:pt x="61" y="243"/>
                    <a:pt x="21" y="203"/>
                    <a:pt x="21" y="153"/>
                  </a:cubicBezTo>
                  <a:cubicBezTo>
                    <a:pt x="21" y="121"/>
                    <a:pt x="21" y="121"/>
                    <a:pt x="21" y="121"/>
                  </a:cubicBezTo>
                  <a:cubicBezTo>
                    <a:pt x="43" y="121"/>
                    <a:pt x="43" y="121"/>
                    <a:pt x="43" y="121"/>
                  </a:cubicBezTo>
                  <a:cubicBezTo>
                    <a:pt x="43" y="153"/>
                    <a:pt x="43" y="153"/>
                    <a:pt x="43" y="153"/>
                  </a:cubicBezTo>
                  <a:cubicBezTo>
                    <a:pt x="43" y="191"/>
                    <a:pt x="73" y="221"/>
                    <a:pt x="111" y="221"/>
                  </a:cubicBezTo>
                  <a:cubicBezTo>
                    <a:pt x="148" y="221"/>
                    <a:pt x="178" y="191"/>
                    <a:pt x="178" y="153"/>
                  </a:cubicBezTo>
                  <a:cubicBezTo>
                    <a:pt x="178" y="121"/>
                    <a:pt x="178" y="121"/>
                    <a:pt x="178" y="121"/>
                  </a:cubicBezTo>
                  <a:cubicBezTo>
                    <a:pt x="200" y="121"/>
                    <a:pt x="200" y="121"/>
                    <a:pt x="200" y="121"/>
                  </a:cubicBezTo>
                  <a:lnTo>
                    <a:pt x="200" y="153"/>
                  </a:lnTo>
                  <a:close/>
                  <a:moveTo>
                    <a:pt x="200" y="153"/>
                  </a:moveTo>
                  <a:cubicBezTo>
                    <a:pt x="200" y="153"/>
                    <a:pt x="200" y="153"/>
                    <a:pt x="200" y="153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9" name="Google Shape;1269;p34"/>
            <p:cNvSpPr/>
            <p:nvPr/>
          </p:nvSpPr>
          <p:spPr>
            <a:xfrm>
              <a:off x="1084263" y="1343025"/>
              <a:ext cx="276225" cy="234950"/>
            </a:xfrm>
            <a:custGeom>
              <a:rect b="b" l="l" r="r" t="t"/>
              <a:pathLst>
                <a:path extrusionOk="0" h="140" w="165">
                  <a:moveTo>
                    <a:pt x="140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11" y="0"/>
                    <a:pt x="0" y="11"/>
                    <a:pt x="0" y="25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0" y="135"/>
                    <a:pt x="12" y="140"/>
                    <a:pt x="19" y="133"/>
                  </a:cubicBezTo>
                  <a:cubicBezTo>
                    <a:pt x="44" y="107"/>
                    <a:pt x="44" y="107"/>
                    <a:pt x="44" y="107"/>
                  </a:cubicBezTo>
                  <a:cubicBezTo>
                    <a:pt x="140" y="107"/>
                    <a:pt x="140" y="107"/>
                    <a:pt x="140" y="107"/>
                  </a:cubicBezTo>
                  <a:cubicBezTo>
                    <a:pt x="153" y="107"/>
                    <a:pt x="165" y="96"/>
                    <a:pt x="165" y="82"/>
                  </a:cubicBezTo>
                  <a:cubicBezTo>
                    <a:pt x="165" y="25"/>
                    <a:pt x="165" y="25"/>
                    <a:pt x="165" y="25"/>
                  </a:cubicBezTo>
                  <a:cubicBezTo>
                    <a:pt x="165" y="11"/>
                    <a:pt x="153" y="0"/>
                    <a:pt x="140" y="0"/>
                  </a:cubicBezTo>
                  <a:close/>
                  <a:moveTo>
                    <a:pt x="143" y="82"/>
                  </a:moveTo>
                  <a:cubicBezTo>
                    <a:pt x="143" y="84"/>
                    <a:pt x="142" y="86"/>
                    <a:pt x="140" y="86"/>
                  </a:cubicBezTo>
                  <a:cubicBezTo>
                    <a:pt x="40" y="86"/>
                    <a:pt x="40" y="86"/>
                    <a:pt x="40" y="86"/>
                  </a:cubicBezTo>
                  <a:cubicBezTo>
                    <a:pt x="37" y="86"/>
                    <a:pt x="34" y="87"/>
                    <a:pt x="32" y="89"/>
                  </a:cubicBezTo>
                  <a:cubicBezTo>
                    <a:pt x="22" y="99"/>
                    <a:pt x="22" y="99"/>
                    <a:pt x="22" y="99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22" y="23"/>
                    <a:pt x="23" y="22"/>
                    <a:pt x="25" y="22"/>
                  </a:cubicBezTo>
                  <a:cubicBezTo>
                    <a:pt x="140" y="22"/>
                    <a:pt x="140" y="22"/>
                    <a:pt x="140" y="22"/>
                  </a:cubicBezTo>
                  <a:cubicBezTo>
                    <a:pt x="142" y="22"/>
                    <a:pt x="143" y="23"/>
                    <a:pt x="143" y="25"/>
                  </a:cubicBezTo>
                  <a:lnTo>
                    <a:pt x="143" y="82"/>
                  </a:lnTo>
                  <a:close/>
                  <a:moveTo>
                    <a:pt x="143" y="82"/>
                  </a:moveTo>
                  <a:cubicBezTo>
                    <a:pt x="143" y="82"/>
                    <a:pt x="143" y="82"/>
                    <a:pt x="143" y="82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0" name="Google Shape;1270;p34"/>
            <p:cNvSpPr/>
            <p:nvPr/>
          </p:nvSpPr>
          <p:spPr>
            <a:xfrm>
              <a:off x="1155700" y="1414463"/>
              <a:ext cx="133350" cy="38100"/>
            </a:xfrm>
            <a:custGeom>
              <a:rect b="b" l="l" r="r" t="t"/>
              <a:pathLst>
                <a:path extrusionOk="0" h="22" w="79">
                  <a:moveTo>
                    <a:pt x="68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2"/>
                    <a:pt x="11" y="22"/>
                  </a:cubicBezTo>
                  <a:cubicBezTo>
                    <a:pt x="68" y="22"/>
                    <a:pt x="68" y="22"/>
                    <a:pt x="68" y="22"/>
                  </a:cubicBezTo>
                  <a:cubicBezTo>
                    <a:pt x="74" y="22"/>
                    <a:pt x="79" y="17"/>
                    <a:pt x="79" y="11"/>
                  </a:cubicBezTo>
                  <a:cubicBezTo>
                    <a:pt x="79" y="5"/>
                    <a:pt x="74" y="0"/>
                    <a:pt x="68" y="0"/>
                  </a:cubicBezTo>
                  <a:close/>
                  <a:moveTo>
                    <a:pt x="68" y="0"/>
                  </a:moveTo>
                  <a:cubicBezTo>
                    <a:pt x="68" y="0"/>
                    <a:pt x="68" y="0"/>
                    <a:pt x="68" y="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1" name="Google Shape;1271;p34"/>
          <p:cNvGrpSpPr/>
          <p:nvPr/>
        </p:nvGrpSpPr>
        <p:grpSpPr>
          <a:xfrm>
            <a:off x="3973705" y="1300469"/>
            <a:ext cx="435829" cy="435829"/>
            <a:chOff x="5041900" y="1343025"/>
            <a:chExt cx="614363" cy="614363"/>
          </a:xfrm>
        </p:grpSpPr>
        <p:sp>
          <p:nvSpPr>
            <p:cNvPr id="1272" name="Google Shape;1272;p34"/>
            <p:cNvSpPr/>
            <p:nvPr/>
          </p:nvSpPr>
          <p:spPr>
            <a:xfrm>
              <a:off x="5116513" y="1524000"/>
              <a:ext cx="465138" cy="179388"/>
            </a:xfrm>
            <a:custGeom>
              <a:rect b="b" l="l" r="r" t="t"/>
              <a:pathLst>
                <a:path extrusionOk="0" h="107" w="278">
                  <a:moveTo>
                    <a:pt x="11" y="107"/>
                  </a:moveTo>
                  <a:cubicBezTo>
                    <a:pt x="268" y="107"/>
                    <a:pt x="268" y="107"/>
                    <a:pt x="268" y="107"/>
                  </a:cubicBezTo>
                  <a:cubicBezTo>
                    <a:pt x="274" y="107"/>
                    <a:pt x="278" y="102"/>
                    <a:pt x="278" y="97"/>
                  </a:cubicBezTo>
                  <a:cubicBezTo>
                    <a:pt x="278" y="11"/>
                    <a:pt x="278" y="11"/>
                    <a:pt x="278" y="11"/>
                  </a:cubicBezTo>
                  <a:cubicBezTo>
                    <a:pt x="278" y="5"/>
                    <a:pt x="274" y="0"/>
                    <a:pt x="268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5" y="107"/>
                    <a:pt x="11" y="107"/>
                  </a:cubicBezTo>
                  <a:close/>
                  <a:moveTo>
                    <a:pt x="21" y="22"/>
                  </a:moveTo>
                  <a:cubicBezTo>
                    <a:pt x="257" y="22"/>
                    <a:pt x="257" y="22"/>
                    <a:pt x="257" y="22"/>
                  </a:cubicBezTo>
                  <a:cubicBezTo>
                    <a:pt x="257" y="86"/>
                    <a:pt x="257" y="86"/>
                    <a:pt x="257" y="86"/>
                  </a:cubicBezTo>
                  <a:cubicBezTo>
                    <a:pt x="21" y="86"/>
                    <a:pt x="21" y="86"/>
                    <a:pt x="21" y="86"/>
                  </a:cubicBezTo>
                  <a:lnTo>
                    <a:pt x="21" y="22"/>
                  </a:lnTo>
                  <a:close/>
                  <a:moveTo>
                    <a:pt x="21" y="22"/>
                  </a:moveTo>
                  <a:cubicBezTo>
                    <a:pt x="21" y="22"/>
                    <a:pt x="21" y="22"/>
                    <a:pt x="21" y="22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3" name="Google Shape;1273;p34"/>
            <p:cNvSpPr/>
            <p:nvPr/>
          </p:nvSpPr>
          <p:spPr>
            <a:xfrm>
              <a:off x="5116513" y="1739900"/>
              <a:ext cx="130175" cy="131763"/>
            </a:xfrm>
            <a:custGeom>
              <a:rect b="b" l="l" r="r" t="t"/>
              <a:pathLst>
                <a:path extrusionOk="0" h="78" w="78">
                  <a:moveTo>
                    <a:pt x="11" y="78"/>
                  </a:moveTo>
                  <a:cubicBezTo>
                    <a:pt x="68" y="78"/>
                    <a:pt x="68" y="78"/>
                    <a:pt x="68" y="78"/>
                  </a:cubicBezTo>
                  <a:cubicBezTo>
                    <a:pt x="74" y="78"/>
                    <a:pt x="78" y="73"/>
                    <a:pt x="78" y="68"/>
                  </a:cubicBezTo>
                  <a:cubicBezTo>
                    <a:pt x="78" y="10"/>
                    <a:pt x="78" y="10"/>
                    <a:pt x="78" y="10"/>
                  </a:cubicBezTo>
                  <a:cubicBezTo>
                    <a:pt x="78" y="4"/>
                    <a:pt x="74" y="0"/>
                    <a:pt x="68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73"/>
                    <a:pt x="5" y="78"/>
                    <a:pt x="11" y="78"/>
                  </a:cubicBezTo>
                  <a:close/>
                  <a:moveTo>
                    <a:pt x="21" y="21"/>
                  </a:moveTo>
                  <a:cubicBezTo>
                    <a:pt x="57" y="21"/>
                    <a:pt x="57" y="21"/>
                    <a:pt x="57" y="21"/>
                  </a:cubicBezTo>
                  <a:cubicBezTo>
                    <a:pt x="57" y="57"/>
                    <a:pt x="57" y="57"/>
                    <a:pt x="57" y="57"/>
                  </a:cubicBezTo>
                  <a:cubicBezTo>
                    <a:pt x="21" y="57"/>
                    <a:pt x="21" y="57"/>
                    <a:pt x="21" y="57"/>
                  </a:cubicBezTo>
                  <a:lnTo>
                    <a:pt x="21" y="21"/>
                  </a:lnTo>
                  <a:close/>
                  <a:moveTo>
                    <a:pt x="21" y="21"/>
                  </a:moveTo>
                  <a:cubicBezTo>
                    <a:pt x="21" y="21"/>
                    <a:pt x="21" y="21"/>
                    <a:pt x="21" y="21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4" name="Google Shape;1274;p34"/>
            <p:cNvSpPr/>
            <p:nvPr/>
          </p:nvSpPr>
          <p:spPr>
            <a:xfrm>
              <a:off x="5283200" y="1739900"/>
              <a:ext cx="131763" cy="131763"/>
            </a:xfrm>
            <a:custGeom>
              <a:rect b="b" l="l" r="r" t="t"/>
              <a:pathLst>
                <a:path extrusionOk="0" h="78" w="78">
                  <a:moveTo>
                    <a:pt x="68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73"/>
                    <a:pt x="5" y="78"/>
                    <a:pt x="11" y="78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74" y="78"/>
                    <a:pt x="78" y="73"/>
                    <a:pt x="78" y="68"/>
                  </a:cubicBezTo>
                  <a:cubicBezTo>
                    <a:pt x="78" y="10"/>
                    <a:pt x="78" y="10"/>
                    <a:pt x="78" y="10"/>
                  </a:cubicBezTo>
                  <a:cubicBezTo>
                    <a:pt x="78" y="4"/>
                    <a:pt x="74" y="0"/>
                    <a:pt x="68" y="0"/>
                  </a:cubicBezTo>
                  <a:close/>
                  <a:moveTo>
                    <a:pt x="57" y="57"/>
                  </a:moveTo>
                  <a:cubicBezTo>
                    <a:pt x="21" y="57"/>
                    <a:pt x="21" y="57"/>
                    <a:pt x="21" y="57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57" y="21"/>
                    <a:pt x="57" y="21"/>
                    <a:pt x="57" y="21"/>
                  </a:cubicBezTo>
                  <a:lnTo>
                    <a:pt x="57" y="57"/>
                  </a:lnTo>
                  <a:close/>
                  <a:moveTo>
                    <a:pt x="57" y="57"/>
                  </a:moveTo>
                  <a:cubicBezTo>
                    <a:pt x="57" y="57"/>
                    <a:pt x="57" y="57"/>
                    <a:pt x="57" y="57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5" name="Google Shape;1275;p34"/>
            <p:cNvSpPr/>
            <p:nvPr/>
          </p:nvSpPr>
          <p:spPr>
            <a:xfrm>
              <a:off x="5451475" y="1739900"/>
              <a:ext cx="130175" cy="131763"/>
            </a:xfrm>
            <a:custGeom>
              <a:rect b="b" l="l" r="r" t="t"/>
              <a:pathLst>
                <a:path extrusionOk="0" h="78" w="78">
                  <a:moveTo>
                    <a:pt x="68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73"/>
                    <a:pt x="5" y="78"/>
                    <a:pt x="11" y="78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74" y="78"/>
                    <a:pt x="78" y="73"/>
                    <a:pt x="78" y="68"/>
                  </a:cubicBezTo>
                  <a:cubicBezTo>
                    <a:pt x="78" y="10"/>
                    <a:pt x="78" y="10"/>
                    <a:pt x="78" y="10"/>
                  </a:cubicBezTo>
                  <a:cubicBezTo>
                    <a:pt x="78" y="4"/>
                    <a:pt x="74" y="0"/>
                    <a:pt x="68" y="0"/>
                  </a:cubicBezTo>
                  <a:close/>
                  <a:moveTo>
                    <a:pt x="57" y="57"/>
                  </a:moveTo>
                  <a:cubicBezTo>
                    <a:pt x="21" y="57"/>
                    <a:pt x="21" y="57"/>
                    <a:pt x="21" y="57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57" y="21"/>
                    <a:pt x="57" y="21"/>
                    <a:pt x="57" y="21"/>
                  </a:cubicBezTo>
                  <a:lnTo>
                    <a:pt x="57" y="57"/>
                  </a:lnTo>
                  <a:close/>
                  <a:moveTo>
                    <a:pt x="57" y="57"/>
                  </a:moveTo>
                  <a:cubicBezTo>
                    <a:pt x="57" y="57"/>
                    <a:pt x="57" y="57"/>
                    <a:pt x="57" y="57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6" name="Google Shape;1276;p34"/>
            <p:cNvSpPr/>
            <p:nvPr/>
          </p:nvSpPr>
          <p:spPr>
            <a:xfrm>
              <a:off x="5330825" y="1595438"/>
              <a:ext cx="36513" cy="36513"/>
            </a:xfrm>
            <a:custGeom>
              <a:rect b="b" l="l" r="r" t="t"/>
              <a:pathLst>
                <a:path extrusionOk="0" h="21" w="22">
                  <a:moveTo>
                    <a:pt x="22" y="11"/>
                  </a:moveTo>
                  <a:cubicBezTo>
                    <a:pt x="22" y="17"/>
                    <a:pt x="17" y="21"/>
                    <a:pt x="11" y="21"/>
                  </a:cubicBezTo>
                  <a:cubicBezTo>
                    <a:pt x="5" y="21"/>
                    <a:pt x="0" y="17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2" y="5"/>
                    <a:pt x="22" y="11"/>
                  </a:cubicBezTo>
                  <a:close/>
                  <a:moveTo>
                    <a:pt x="22" y="11"/>
                  </a:moveTo>
                  <a:cubicBezTo>
                    <a:pt x="22" y="11"/>
                    <a:pt x="22" y="11"/>
                    <a:pt x="22" y="11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7" name="Google Shape;1277;p34"/>
            <p:cNvSpPr/>
            <p:nvPr/>
          </p:nvSpPr>
          <p:spPr>
            <a:xfrm>
              <a:off x="5402263" y="1595438"/>
              <a:ext cx="38100" cy="36513"/>
            </a:xfrm>
            <a:custGeom>
              <a:rect b="b" l="l" r="r" t="t"/>
              <a:pathLst>
                <a:path extrusionOk="0" h="21" w="22">
                  <a:moveTo>
                    <a:pt x="22" y="11"/>
                  </a:moveTo>
                  <a:cubicBezTo>
                    <a:pt x="22" y="17"/>
                    <a:pt x="17" y="21"/>
                    <a:pt x="11" y="21"/>
                  </a:cubicBezTo>
                  <a:cubicBezTo>
                    <a:pt x="5" y="21"/>
                    <a:pt x="0" y="17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2" y="5"/>
                    <a:pt x="22" y="11"/>
                  </a:cubicBezTo>
                  <a:close/>
                  <a:moveTo>
                    <a:pt x="22" y="11"/>
                  </a:moveTo>
                  <a:cubicBezTo>
                    <a:pt x="22" y="11"/>
                    <a:pt x="22" y="11"/>
                    <a:pt x="22" y="11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8" name="Google Shape;1278;p34"/>
            <p:cNvSpPr/>
            <p:nvPr/>
          </p:nvSpPr>
          <p:spPr>
            <a:xfrm>
              <a:off x="5260975" y="1595438"/>
              <a:ext cx="34925" cy="36513"/>
            </a:xfrm>
            <a:custGeom>
              <a:rect b="b" l="l" r="r" t="t"/>
              <a:pathLst>
                <a:path extrusionOk="0" h="21" w="21">
                  <a:moveTo>
                    <a:pt x="21" y="11"/>
                  </a:moveTo>
                  <a:cubicBezTo>
                    <a:pt x="21" y="17"/>
                    <a:pt x="16" y="21"/>
                    <a:pt x="10" y="21"/>
                  </a:cubicBezTo>
                  <a:cubicBezTo>
                    <a:pt x="4" y="21"/>
                    <a:pt x="0" y="17"/>
                    <a:pt x="0" y="11"/>
                  </a:cubicBezTo>
                  <a:cubicBezTo>
                    <a:pt x="0" y="5"/>
                    <a:pt x="4" y="0"/>
                    <a:pt x="10" y="0"/>
                  </a:cubicBezTo>
                  <a:cubicBezTo>
                    <a:pt x="16" y="0"/>
                    <a:pt x="21" y="5"/>
                    <a:pt x="21" y="11"/>
                  </a:cubicBezTo>
                  <a:close/>
                  <a:moveTo>
                    <a:pt x="21" y="11"/>
                  </a:moveTo>
                  <a:cubicBezTo>
                    <a:pt x="21" y="11"/>
                    <a:pt x="21" y="11"/>
                    <a:pt x="21" y="11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9" name="Google Shape;1279;p34"/>
            <p:cNvSpPr/>
            <p:nvPr/>
          </p:nvSpPr>
          <p:spPr>
            <a:xfrm>
              <a:off x="5041900" y="1343025"/>
              <a:ext cx="614363" cy="614363"/>
            </a:xfrm>
            <a:custGeom>
              <a:rect b="b" l="l" r="r" t="t"/>
              <a:pathLst>
                <a:path extrusionOk="0" h="366" w="366">
                  <a:moveTo>
                    <a:pt x="327" y="0"/>
                  </a:moveTo>
                  <a:cubicBezTo>
                    <a:pt x="40" y="0"/>
                    <a:pt x="40" y="0"/>
                    <a:pt x="40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327"/>
                    <a:pt x="0" y="327"/>
                    <a:pt x="0" y="327"/>
                  </a:cubicBezTo>
                  <a:cubicBezTo>
                    <a:pt x="0" y="348"/>
                    <a:pt x="18" y="366"/>
                    <a:pt x="40" y="366"/>
                  </a:cubicBezTo>
                  <a:cubicBezTo>
                    <a:pt x="327" y="366"/>
                    <a:pt x="327" y="366"/>
                    <a:pt x="327" y="366"/>
                  </a:cubicBezTo>
                  <a:cubicBezTo>
                    <a:pt x="348" y="366"/>
                    <a:pt x="366" y="348"/>
                    <a:pt x="366" y="327"/>
                  </a:cubicBezTo>
                  <a:cubicBezTo>
                    <a:pt x="366" y="40"/>
                    <a:pt x="366" y="40"/>
                    <a:pt x="366" y="40"/>
                  </a:cubicBezTo>
                  <a:cubicBezTo>
                    <a:pt x="366" y="18"/>
                    <a:pt x="348" y="0"/>
                    <a:pt x="327" y="0"/>
                  </a:cubicBezTo>
                  <a:close/>
                  <a:moveTo>
                    <a:pt x="22" y="40"/>
                  </a:moveTo>
                  <a:cubicBezTo>
                    <a:pt x="22" y="30"/>
                    <a:pt x="30" y="22"/>
                    <a:pt x="40" y="22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59" y="57"/>
                    <a:pt x="259" y="57"/>
                    <a:pt x="259" y="57"/>
                  </a:cubicBezTo>
                  <a:cubicBezTo>
                    <a:pt x="22" y="57"/>
                    <a:pt x="22" y="57"/>
                    <a:pt x="22" y="57"/>
                  </a:cubicBezTo>
                  <a:lnTo>
                    <a:pt x="22" y="40"/>
                  </a:lnTo>
                  <a:close/>
                  <a:moveTo>
                    <a:pt x="345" y="327"/>
                  </a:moveTo>
                  <a:cubicBezTo>
                    <a:pt x="345" y="336"/>
                    <a:pt x="337" y="345"/>
                    <a:pt x="327" y="345"/>
                  </a:cubicBezTo>
                  <a:cubicBezTo>
                    <a:pt x="40" y="345"/>
                    <a:pt x="40" y="345"/>
                    <a:pt x="40" y="345"/>
                  </a:cubicBezTo>
                  <a:cubicBezTo>
                    <a:pt x="30" y="345"/>
                    <a:pt x="22" y="336"/>
                    <a:pt x="22" y="327"/>
                  </a:cubicBezTo>
                  <a:cubicBezTo>
                    <a:pt x="22" y="79"/>
                    <a:pt x="22" y="79"/>
                    <a:pt x="22" y="79"/>
                  </a:cubicBezTo>
                  <a:cubicBezTo>
                    <a:pt x="345" y="79"/>
                    <a:pt x="345" y="79"/>
                    <a:pt x="345" y="79"/>
                  </a:cubicBezTo>
                  <a:lnTo>
                    <a:pt x="345" y="327"/>
                  </a:lnTo>
                  <a:close/>
                  <a:moveTo>
                    <a:pt x="345" y="57"/>
                  </a:moveTo>
                  <a:cubicBezTo>
                    <a:pt x="280" y="57"/>
                    <a:pt x="280" y="57"/>
                    <a:pt x="280" y="57"/>
                  </a:cubicBezTo>
                  <a:cubicBezTo>
                    <a:pt x="280" y="22"/>
                    <a:pt x="280" y="22"/>
                    <a:pt x="280" y="22"/>
                  </a:cubicBezTo>
                  <a:cubicBezTo>
                    <a:pt x="327" y="22"/>
                    <a:pt x="327" y="22"/>
                    <a:pt x="327" y="22"/>
                  </a:cubicBezTo>
                  <a:cubicBezTo>
                    <a:pt x="337" y="22"/>
                    <a:pt x="345" y="30"/>
                    <a:pt x="345" y="40"/>
                  </a:cubicBezTo>
                  <a:lnTo>
                    <a:pt x="345" y="57"/>
                  </a:lnTo>
                  <a:close/>
                  <a:moveTo>
                    <a:pt x="345" y="57"/>
                  </a:moveTo>
                  <a:cubicBezTo>
                    <a:pt x="345" y="57"/>
                    <a:pt x="345" y="57"/>
                    <a:pt x="345" y="57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0" name="Google Shape;1280;p34"/>
          <p:cNvGrpSpPr/>
          <p:nvPr/>
        </p:nvGrpSpPr>
        <p:grpSpPr>
          <a:xfrm>
            <a:off x="1689827" y="1300469"/>
            <a:ext cx="433577" cy="435829"/>
            <a:chOff x="1822450" y="1343025"/>
            <a:chExt cx="611188" cy="614363"/>
          </a:xfrm>
        </p:grpSpPr>
        <p:sp>
          <p:nvSpPr>
            <p:cNvPr id="1281" name="Google Shape;1281;p34"/>
            <p:cNvSpPr/>
            <p:nvPr/>
          </p:nvSpPr>
          <p:spPr>
            <a:xfrm>
              <a:off x="1822450" y="1343025"/>
              <a:ext cx="611188" cy="614363"/>
            </a:xfrm>
            <a:custGeom>
              <a:rect b="b" l="l" r="r" t="t"/>
              <a:pathLst>
                <a:path extrusionOk="0" h="366" w="365">
                  <a:moveTo>
                    <a:pt x="326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17" y="0"/>
                    <a:pt x="0" y="18"/>
                    <a:pt x="0" y="40"/>
                  </a:cubicBezTo>
                  <a:cubicBezTo>
                    <a:pt x="0" y="327"/>
                    <a:pt x="0" y="327"/>
                    <a:pt x="0" y="327"/>
                  </a:cubicBezTo>
                  <a:cubicBezTo>
                    <a:pt x="0" y="348"/>
                    <a:pt x="17" y="366"/>
                    <a:pt x="39" y="366"/>
                  </a:cubicBezTo>
                  <a:cubicBezTo>
                    <a:pt x="326" y="366"/>
                    <a:pt x="326" y="366"/>
                    <a:pt x="326" y="366"/>
                  </a:cubicBezTo>
                  <a:cubicBezTo>
                    <a:pt x="348" y="366"/>
                    <a:pt x="365" y="348"/>
                    <a:pt x="365" y="327"/>
                  </a:cubicBezTo>
                  <a:cubicBezTo>
                    <a:pt x="365" y="40"/>
                    <a:pt x="365" y="40"/>
                    <a:pt x="365" y="40"/>
                  </a:cubicBezTo>
                  <a:cubicBezTo>
                    <a:pt x="365" y="18"/>
                    <a:pt x="348" y="0"/>
                    <a:pt x="326" y="0"/>
                  </a:cubicBezTo>
                  <a:close/>
                  <a:moveTo>
                    <a:pt x="21" y="40"/>
                  </a:moveTo>
                  <a:cubicBezTo>
                    <a:pt x="21" y="30"/>
                    <a:pt x="29" y="22"/>
                    <a:pt x="39" y="22"/>
                  </a:cubicBezTo>
                  <a:cubicBezTo>
                    <a:pt x="258" y="22"/>
                    <a:pt x="258" y="22"/>
                    <a:pt x="258" y="22"/>
                  </a:cubicBezTo>
                  <a:cubicBezTo>
                    <a:pt x="258" y="57"/>
                    <a:pt x="258" y="57"/>
                    <a:pt x="258" y="57"/>
                  </a:cubicBezTo>
                  <a:cubicBezTo>
                    <a:pt x="21" y="57"/>
                    <a:pt x="21" y="57"/>
                    <a:pt x="21" y="57"/>
                  </a:cubicBezTo>
                  <a:lnTo>
                    <a:pt x="21" y="40"/>
                  </a:lnTo>
                  <a:close/>
                  <a:moveTo>
                    <a:pt x="344" y="327"/>
                  </a:moveTo>
                  <a:cubicBezTo>
                    <a:pt x="344" y="336"/>
                    <a:pt x="336" y="345"/>
                    <a:pt x="326" y="345"/>
                  </a:cubicBezTo>
                  <a:cubicBezTo>
                    <a:pt x="39" y="345"/>
                    <a:pt x="39" y="345"/>
                    <a:pt x="39" y="345"/>
                  </a:cubicBezTo>
                  <a:cubicBezTo>
                    <a:pt x="29" y="345"/>
                    <a:pt x="21" y="336"/>
                    <a:pt x="21" y="327"/>
                  </a:cubicBezTo>
                  <a:cubicBezTo>
                    <a:pt x="21" y="79"/>
                    <a:pt x="21" y="79"/>
                    <a:pt x="21" y="79"/>
                  </a:cubicBezTo>
                  <a:cubicBezTo>
                    <a:pt x="344" y="79"/>
                    <a:pt x="344" y="79"/>
                    <a:pt x="344" y="79"/>
                  </a:cubicBezTo>
                  <a:lnTo>
                    <a:pt x="344" y="327"/>
                  </a:lnTo>
                  <a:close/>
                  <a:moveTo>
                    <a:pt x="344" y="57"/>
                  </a:moveTo>
                  <a:cubicBezTo>
                    <a:pt x="280" y="57"/>
                    <a:pt x="280" y="57"/>
                    <a:pt x="280" y="57"/>
                  </a:cubicBezTo>
                  <a:cubicBezTo>
                    <a:pt x="280" y="22"/>
                    <a:pt x="280" y="22"/>
                    <a:pt x="280" y="22"/>
                  </a:cubicBezTo>
                  <a:cubicBezTo>
                    <a:pt x="326" y="22"/>
                    <a:pt x="326" y="22"/>
                    <a:pt x="326" y="22"/>
                  </a:cubicBezTo>
                  <a:cubicBezTo>
                    <a:pt x="336" y="22"/>
                    <a:pt x="344" y="30"/>
                    <a:pt x="344" y="40"/>
                  </a:cubicBezTo>
                  <a:lnTo>
                    <a:pt x="344" y="57"/>
                  </a:lnTo>
                  <a:close/>
                  <a:moveTo>
                    <a:pt x="344" y="57"/>
                  </a:moveTo>
                  <a:cubicBezTo>
                    <a:pt x="344" y="57"/>
                    <a:pt x="344" y="57"/>
                    <a:pt x="344" y="57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2" name="Google Shape;1282;p34"/>
            <p:cNvSpPr/>
            <p:nvPr/>
          </p:nvSpPr>
          <p:spPr>
            <a:xfrm>
              <a:off x="1893888" y="1774825"/>
              <a:ext cx="109538" cy="107950"/>
            </a:xfrm>
            <a:custGeom>
              <a:rect b="b" l="l" r="r" t="t"/>
              <a:pathLst>
                <a:path extrusionOk="0" h="64" w="65">
                  <a:moveTo>
                    <a:pt x="32" y="64"/>
                  </a:moveTo>
                  <a:cubicBezTo>
                    <a:pt x="50" y="64"/>
                    <a:pt x="65" y="50"/>
                    <a:pt x="65" y="32"/>
                  </a:cubicBezTo>
                  <a:cubicBezTo>
                    <a:pt x="65" y="14"/>
                    <a:pt x="50" y="0"/>
                    <a:pt x="32" y="0"/>
                  </a:cubicBezTo>
                  <a:cubicBezTo>
                    <a:pt x="15" y="0"/>
                    <a:pt x="0" y="14"/>
                    <a:pt x="0" y="32"/>
                  </a:cubicBezTo>
                  <a:cubicBezTo>
                    <a:pt x="0" y="50"/>
                    <a:pt x="15" y="64"/>
                    <a:pt x="32" y="64"/>
                  </a:cubicBezTo>
                  <a:close/>
                  <a:moveTo>
                    <a:pt x="32" y="22"/>
                  </a:moveTo>
                  <a:cubicBezTo>
                    <a:pt x="38" y="22"/>
                    <a:pt x="43" y="26"/>
                    <a:pt x="43" y="32"/>
                  </a:cubicBezTo>
                  <a:cubicBezTo>
                    <a:pt x="43" y="38"/>
                    <a:pt x="38" y="43"/>
                    <a:pt x="32" y="43"/>
                  </a:cubicBezTo>
                  <a:cubicBezTo>
                    <a:pt x="27" y="43"/>
                    <a:pt x="22" y="38"/>
                    <a:pt x="22" y="32"/>
                  </a:cubicBezTo>
                  <a:cubicBezTo>
                    <a:pt x="22" y="26"/>
                    <a:pt x="27" y="22"/>
                    <a:pt x="32" y="22"/>
                  </a:cubicBezTo>
                  <a:close/>
                  <a:moveTo>
                    <a:pt x="32" y="22"/>
                  </a:moveTo>
                  <a:cubicBezTo>
                    <a:pt x="32" y="22"/>
                    <a:pt x="32" y="22"/>
                    <a:pt x="32" y="22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3" name="Google Shape;1283;p34"/>
            <p:cNvSpPr/>
            <p:nvPr/>
          </p:nvSpPr>
          <p:spPr>
            <a:xfrm>
              <a:off x="2254250" y="1774825"/>
              <a:ext cx="106363" cy="107950"/>
            </a:xfrm>
            <a:custGeom>
              <a:rect b="b" l="l" r="r" t="t"/>
              <a:pathLst>
                <a:path extrusionOk="0" h="64" w="64">
                  <a:moveTo>
                    <a:pt x="32" y="0"/>
                  </a:moveTo>
                  <a:cubicBezTo>
                    <a:pt x="14" y="0"/>
                    <a:pt x="0" y="14"/>
                    <a:pt x="0" y="32"/>
                  </a:cubicBezTo>
                  <a:cubicBezTo>
                    <a:pt x="0" y="50"/>
                    <a:pt x="14" y="64"/>
                    <a:pt x="32" y="64"/>
                  </a:cubicBezTo>
                  <a:cubicBezTo>
                    <a:pt x="49" y="64"/>
                    <a:pt x="64" y="50"/>
                    <a:pt x="64" y="32"/>
                  </a:cubicBezTo>
                  <a:cubicBezTo>
                    <a:pt x="64" y="14"/>
                    <a:pt x="49" y="0"/>
                    <a:pt x="32" y="0"/>
                  </a:cubicBezTo>
                  <a:close/>
                  <a:moveTo>
                    <a:pt x="32" y="43"/>
                  </a:moveTo>
                  <a:cubicBezTo>
                    <a:pt x="26" y="43"/>
                    <a:pt x="21" y="38"/>
                    <a:pt x="21" y="32"/>
                  </a:cubicBezTo>
                  <a:cubicBezTo>
                    <a:pt x="21" y="26"/>
                    <a:pt x="26" y="22"/>
                    <a:pt x="32" y="22"/>
                  </a:cubicBezTo>
                  <a:cubicBezTo>
                    <a:pt x="38" y="22"/>
                    <a:pt x="42" y="26"/>
                    <a:pt x="42" y="32"/>
                  </a:cubicBezTo>
                  <a:cubicBezTo>
                    <a:pt x="42" y="38"/>
                    <a:pt x="38" y="43"/>
                    <a:pt x="32" y="43"/>
                  </a:cubicBezTo>
                  <a:close/>
                  <a:moveTo>
                    <a:pt x="32" y="43"/>
                  </a:moveTo>
                  <a:cubicBezTo>
                    <a:pt x="32" y="43"/>
                    <a:pt x="32" y="43"/>
                    <a:pt x="32" y="43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4" name="Google Shape;1284;p34"/>
            <p:cNvSpPr/>
            <p:nvPr/>
          </p:nvSpPr>
          <p:spPr>
            <a:xfrm>
              <a:off x="2038350" y="1512888"/>
              <a:ext cx="330200" cy="334963"/>
            </a:xfrm>
            <a:custGeom>
              <a:rect b="b" l="l" r="r" t="t"/>
              <a:pathLst>
                <a:path extrusionOk="0" h="200" w="197">
                  <a:moveTo>
                    <a:pt x="11" y="200"/>
                  </a:moveTo>
                  <a:cubicBezTo>
                    <a:pt x="32" y="200"/>
                    <a:pt x="50" y="182"/>
                    <a:pt x="50" y="161"/>
                  </a:cubicBezTo>
                  <a:cubicBezTo>
                    <a:pt x="50" y="39"/>
                    <a:pt x="50" y="39"/>
                    <a:pt x="50" y="39"/>
                  </a:cubicBezTo>
                  <a:cubicBezTo>
                    <a:pt x="50" y="29"/>
                    <a:pt x="58" y="21"/>
                    <a:pt x="68" y="21"/>
                  </a:cubicBezTo>
                  <a:cubicBezTo>
                    <a:pt x="132" y="21"/>
                    <a:pt x="132" y="21"/>
                    <a:pt x="132" y="21"/>
                  </a:cubicBezTo>
                  <a:cubicBezTo>
                    <a:pt x="142" y="21"/>
                    <a:pt x="150" y="29"/>
                    <a:pt x="150" y="39"/>
                  </a:cubicBezTo>
                  <a:cubicBezTo>
                    <a:pt x="150" y="102"/>
                    <a:pt x="150" y="102"/>
                    <a:pt x="150" y="102"/>
                  </a:cubicBezTo>
                  <a:cubicBezTo>
                    <a:pt x="143" y="95"/>
                    <a:pt x="143" y="95"/>
                    <a:pt x="143" y="95"/>
                  </a:cubicBezTo>
                  <a:cubicBezTo>
                    <a:pt x="139" y="91"/>
                    <a:pt x="132" y="91"/>
                    <a:pt x="128" y="95"/>
                  </a:cubicBezTo>
                  <a:cubicBezTo>
                    <a:pt x="124" y="99"/>
                    <a:pt x="124" y="106"/>
                    <a:pt x="128" y="110"/>
                  </a:cubicBezTo>
                  <a:cubicBezTo>
                    <a:pt x="153" y="135"/>
                    <a:pt x="153" y="135"/>
                    <a:pt x="153" y="135"/>
                  </a:cubicBezTo>
                  <a:cubicBezTo>
                    <a:pt x="157" y="140"/>
                    <a:pt x="164" y="140"/>
                    <a:pt x="168" y="135"/>
                  </a:cubicBezTo>
                  <a:cubicBezTo>
                    <a:pt x="193" y="110"/>
                    <a:pt x="193" y="110"/>
                    <a:pt x="193" y="110"/>
                  </a:cubicBezTo>
                  <a:cubicBezTo>
                    <a:pt x="197" y="106"/>
                    <a:pt x="197" y="99"/>
                    <a:pt x="193" y="95"/>
                  </a:cubicBezTo>
                  <a:cubicBezTo>
                    <a:pt x="189" y="91"/>
                    <a:pt x="182" y="91"/>
                    <a:pt x="178" y="95"/>
                  </a:cubicBezTo>
                  <a:cubicBezTo>
                    <a:pt x="171" y="102"/>
                    <a:pt x="171" y="102"/>
                    <a:pt x="171" y="102"/>
                  </a:cubicBezTo>
                  <a:cubicBezTo>
                    <a:pt x="171" y="39"/>
                    <a:pt x="171" y="39"/>
                    <a:pt x="171" y="39"/>
                  </a:cubicBezTo>
                  <a:cubicBezTo>
                    <a:pt x="171" y="18"/>
                    <a:pt x="154" y="0"/>
                    <a:pt x="132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46" y="0"/>
                    <a:pt x="29" y="18"/>
                    <a:pt x="29" y="39"/>
                  </a:cubicBezTo>
                  <a:cubicBezTo>
                    <a:pt x="29" y="161"/>
                    <a:pt x="29" y="161"/>
                    <a:pt x="29" y="161"/>
                  </a:cubicBezTo>
                  <a:cubicBezTo>
                    <a:pt x="29" y="170"/>
                    <a:pt x="21" y="179"/>
                    <a:pt x="11" y="179"/>
                  </a:cubicBezTo>
                  <a:cubicBezTo>
                    <a:pt x="5" y="179"/>
                    <a:pt x="0" y="183"/>
                    <a:pt x="0" y="189"/>
                  </a:cubicBezTo>
                  <a:cubicBezTo>
                    <a:pt x="0" y="195"/>
                    <a:pt x="5" y="200"/>
                    <a:pt x="11" y="200"/>
                  </a:cubicBezTo>
                  <a:close/>
                  <a:moveTo>
                    <a:pt x="11" y="200"/>
                  </a:moveTo>
                  <a:cubicBezTo>
                    <a:pt x="11" y="200"/>
                    <a:pt x="11" y="200"/>
                    <a:pt x="11" y="20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5" name="Google Shape;1285;p34"/>
            <p:cNvSpPr/>
            <p:nvPr/>
          </p:nvSpPr>
          <p:spPr>
            <a:xfrm>
              <a:off x="1898650" y="1516063"/>
              <a:ext cx="98425" cy="100013"/>
            </a:xfrm>
            <a:custGeom>
              <a:rect b="b" l="l" r="r" t="t"/>
              <a:pathLst>
                <a:path extrusionOk="0" h="60" w="59">
                  <a:moveTo>
                    <a:pt x="4" y="56"/>
                  </a:moveTo>
                  <a:cubicBezTo>
                    <a:pt x="8" y="60"/>
                    <a:pt x="15" y="60"/>
                    <a:pt x="19" y="56"/>
                  </a:cubicBezTo>
                  <a:cubicBezTo>
                    <a:pt x="29" y="45"/>
                    <a:pt x="29" y="45"/>
                    <a:pt x="29" y="45"/>
                  </a:cubicBezTo>
                  <a:cubicBezTo>
                    <a:pt x="40" y="56"/>
                    <a:pt x="40" y="56"/>
                    <a:pt x="40" y="56"/>
                  </a:cubicBezTo>
                  <a:cubicBezTo>
                    <a:pt x="44" y="60"/>
                    <a:pt x="51" y="60"/>
                    <a:pt x="55" y="56"/>
                  </a:cubicBezTo>
                  <a:cubicBezTo>
                    <a:pt x="59" y="51"/>
                    <a:pt x="59" y="45"/>
                    <a:pt x="55" y="40"/>
                  </a:cubicBezTo>
                  <a:cubicBezTo>
                    <a:pt x="45" y="30"/>
                    <a:pt x="45" y="30"/>
                    <a:pt x="45" y="3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9" y="16"/>
                    <a:pt x="59" y="9"/>
                    <a:pt x="55" y="5"/>
                  </a:cubicBezTo>
                  <a:cubicBezTo>
                    <a:pt x="51" y="0"/>
                    <a:pt x="44" y="0"/>
                    <a:pt x="40" y="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5" y="0"/>
                    <a:pt x="8" y="0"/>
                    <a:pt x="4" y="5"/>
                  </a:cubicBezTo>
                  <a:cubicBezTo>
                    <a:pt x="0" y="9"/>
                    <a:pt x="0" y="16"/>
                    <a:pt x="4" y="2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0" y="45"/>
                    <a:pt x="0" y="51"/>
                    <a:pt x="4" y="56"/>
                  </a:cubicBezTo>
                  <a:close/>
                  <a:moveTo>
                    <a:pt x="4" y="56"/>
                  </a:moveTo>
                  <a:cubicBezTo>
                    <a:pt x="4" y="56"/>
                    <a:pt x="4" y="56"/>
                    <a:pt x="4" y="56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6" name="Google Shape;1286;p34"/>
          <p:cNvGrpSpPr/>
          <p:nvPr/>
        </p:nvGrpSpPr>
        <p:grpSpPr>
          <a:xfrm>
            <a:off x="3212413" y="1300469"/>
            <a:ext cx="434702" cy="435829"/>
            <a:chOff x="3968750" y="1343025"/>
            <a:chExt cx="612775" cy="614363"/>
          </a:xfrm>
        </p:grpSpPr>
        <p:sp>
          <p:nvSpPr>
            <p:cNvPr id="1287" name="Google Shape;1287;p34"/>
            <p:cNvSpPr/>
            <p:nvPr/>
          </p:nvSpPr>
          <p:spPr>
            <a:xfrm>
              <a:off x="3968750" y="1343025"/>
              <a:ext cx="612775" cy="614363"/>
            </a:xfrm>
            <a:custGeom>
              <a:rect b="b" l="l" r="r" t="t"/>
              <a:pathLst>
                <a:path extrusionOk="0" h="366" w="366">
                  <a:moveTo>
                    <a:pt x="327" y="0"/>
                  </a:moveTo>
                  <a:cubicBezTo>
                    <a:pt x="40" y="0"/>
                    <a:pt x="40" y="0"/>
                    <a:pt x="40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327"/>
                    <a:pt x="0" y="327"/>
                    <a:pt x="0" y="327"/>
                  </a:cubicBezTo>
                  <a:cubicBezTo>
                    <a:pt x="0" y="348"/>
                    <a:pt x="18" y="366"/>
                    <a:pt x="40" y="366"/>
                  </a:cubicBezTo>
                  <a:cubicBezTo>
                    <a:pt x="327" y="366"/>
                    <a:pt x="327" y="366"/>
                    <a:pt x="327" y="366"/>
                  </a:cubicBezTo>
                  <a:cubicBezTo>
                    <a:pt x="349" y="366"/>
                    <a:pt x="366" y="348"/>
                    <a:pt x="366" y="327"/>
                  </a:cubicBezTo>
                  <a:cubicBezTo>
                    <a:pt x="366" y="40"/>
                    <a:pt x="366" y="40"/>
                    <a:pt x="366" y="40"/>
                  </a:cubicBezTo>
                  <a:cubicBezTo>
                    <a:pt x="366" y="18"/>
                    <a:pt x="349" y="0"/>
                    <a:pt x="327" y="0"/>
                  </a:cubicBezTo>
                  <a:close/>
                  <a:moveTo>
                    <a:pt x="22" y="40"/>
                  </a:moveTo>
                  <a:cubicBezTo>
                    <a:pt x="22" y="30"/>
                    <a:pt x="30" y="22"/>
                    <a:pt x="40" y="22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59" y="57"/>
                    <a:pt x="259" y="57"/>
                    <a:pt x="259" y="57"/>
                  </a:cubicBezTo>
                  <a:cubicBezTo>
                    <a:pt x="22" y="57"/>
                    <a:pt x="22" y="57"/>
                    <a:pt x="22" y="57"/>
                  </a:cubicBezTo>
                  <a:lnTo>
                    <a:pt x="22" y="40"/>
                  </a:lnTo>
                  <a:close/>
                  <a:moveTo>
                    <a:pt x="345" y="327"/>
                  </a:moveTo>
                  <a:cubicBezTo>
                    <a:pt x="345" y="336"/>
                    <a:pt x="337" y="345"/>
                    <a:pt x="327" y="345"/>
                  </a:cubicBezTo>
                  <a:cubicBezTo>
                    <a:pt x="40" y="345"/>
                    <a:pt x="40" y="345"/>
                    <a:pt x="40" y="345"/>
                  </a:cubicBezTo>
                  <a:cubicBezTo>
                    <a:pt x="30" y="345"/>
                    <a:pt x="22" y="336"/>
                    <a:pt x="22" y="327"/>
                  </a:cubicBezTo>
                  <a:cubicBezTo>
                    <a:pt x="22" y="79"/>
                    <a:pt x="22" y="79"/>
                    <a:pt x="22" y="79"/>
                  </a:cubicBezTo>
                  <a:cubicBezTo>
                    <a:pt x="345" y="79"/>
                    <a:pt x="345" y="79"/>
                    <a:pt x="345" y="79"/>
                  </a:cubicBezTo>
                  <a:lnTo>
                    <a:pt x="345" y="327"/>
                  </a:lnTo>
                  <a:close/>
                  <a:moveTo>
                    <a:pt x="345" y="57"/>
                  </a:moveTo>
                  <a:cubicBezTo>
                    <a:pt x="280" y="57"/>
                    <a:pt x="280" y="57"/>
                    <a:pt x="280" y="57"/>
                  </a:cubicBezTo>
                  <a:cubicBezTo>
                    <a:pt x="280" y="22"/>
                    <a:pt x="280" y="22"/>
                    <a:pt x="280" y="22"/>
                  </a:cubicBezTo>
                  <a:cubicBezTo>
                    <a:pt x="327" y="22"/>
                    <a:pt x="327" y="22"/>
                    <a:pt x="327" y="22"/>
                  </a:cubicBezTo>
                  <a:cubicBezTo>
                    <a:pt x="337" y="22"/>
                    <a:pt x="345" y="30"/>
                    <a:pt x="345" y="40"/>
                  </a:cubicBezTo>
                  <a:lnTo>
                    <a:pt x="345" y="57"/>
                  </a:lnTo>
                  <a:close/>
                  <a:moveTo>
                    <a:pt x="345" y="57"/>
                  </a:moveTo>
                  <a:cubicBezTo>
                    <a:pt x="345" y="57"/>
                    <a:pt x="345" y="57"/>
                    <a:pt x="345" y="57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8" name="Google Shape;1288;p34"/>
            <p:cNvSpPr/>
            <p:nvPr/>
          </p:nvSpPr>
          <p:spPr>
            <a:xfrm>
              <a:off x="4041775" y="1512888"/>
              <a:ext cx="468313" cy="369888"/>
            </a:xfrm>
            <a:custGeom>
              <a:rect b="b" l="l" r="r" t="t"/>
              <a:pathLst>
                <a:path extrusionOk="0" h="221" w="279">
                  <a:moveTo>
                    <a:pt x="11" y="221"/>
                  </a:moveTo>
                  <a:cubicBezTo>
                    <a:pt x="268" y="221"/>
                    <a:pt x="268" y="221"/>
                    <a:pt x="268" y="221"/>
                  </a:cubicBezTo>
                  <a:cubicBezTo>
                    <a:pt x="274" y="221"/>
                    <a:pt x="279" y="217"/>
                    <a:pt x="279" y="211"/>
                  </a:cubicBezTo>
                  <a:cubicBezTo>
                    <a:pt x="279" y="96"/>
                    <a:pt x="279" y="96"/>
                    <a:pt x="279" y="96"/>
                  </a:cubicBezTo>
                  <a:cubicBezTo>
                    <a:pt x="279" y="89"/>
                    <a:pt x="271" y="84"/>
                    <a:pt x="264" y="86"/>
                  </a:cubicBezTo>
                  <a:cubicBezTo>
                    <a:pt x="222" y="100"/>
                    <a:pt x="222" y="100"/>
                    <a:pt x="222" y="100"/>
                  </a:cubicBezTo>
                  <a:cubicBezTo>
                    <a:pt x="217" y="102"/>
                    <a:pt x="214" y="106"/>
                    <a:pt x="214" y="111"/>
                  </a:cubicBezTo>
                  <a:cubicBezTo>
                    <a:pt x="214" y="200"/>
                    <a:pt x="214" y="200"/>
                    <a:pt x="214" y="200"/>
                  </a:cubicBezTo>
                  <a:cubicBezTo>
                    <a:pt x="193" y="200"/>
                    <a:pt x="193" y="200"/>
                    <a:pt x="193" y="200"/>
                  </a:cubicBezTo>
                  <a:cubicBezTo>
                    <a:pt x="193" y="125"/>
                    <a:pt x="193" y="125"/>
                    <a:pt x="193" y="125"/>
                  </a:cubicBezTo>
                  <a:cubicBezTo>
                    <a:pt x="193" y="118"/>
                    <a:pt x="186" y="112"/>
                    <a:pt x="179" y="115"/>
                  </a:cubicBezTo>
                  <a:cubicBezTo>
                    <a:pt x="136" y="129"/>
                    <a:pt x="136" y="129"/>
                    <a:pt x="136" y="129"/>
                  </a:cubicBezTo>
                  <a:cubicBezTo>
                    <a:pt x="132" y="131"/>
                    <a:pt x="129" y="135"/>
                    <a:pt x="129" y="139"/>
                  </a:cubicBezTo>
                  <a:cubicBezTo>
                    <a:pt x="129" y="200"/>
                    <a:pt x="129" y="200"/>
                    <a:pt x="129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107" y="154"/>
                    <a:pt x="107" y="154"/>
                    <a:pt x="107" y="154"/>
                  </a:cubicBezTo>
                  <a:cubicBezTo>
                    <a:pt x="107" y="146"/>
                    <a:pt x="100" y="141"/>
                    <a:pt x="93" y="143"/>
                  </a:cubicBezTo>
                  <a:cubicBezTo>
                    <a:pt x="50" y="158"/>
                    <a:pt x="50" y="158"/>
                    <a:pt x="50" y="158"/>
                  </a:cubicBezTo>
                  <a:cubicBezTo>
                    <a:pt x="46" y="159"/>
                    <a:pt x="43" y="163"/>
                    <a:pt x="43" y="168"/>
                  </a:cubicBezTo>
                  <a:cubicBezTo>
                    <a:pt x="43" y="200"/>
                    <a:pt x="43" y="200"/>
                    <a:pt x="43" y="200"/>
                  </a:cubicBezTo>
                  <a:cubicBezTo>
                    <a:pt x="21" y="200"/>
                    <a:pt x="21" y="200"/>
                    <a:pt x="21" y="200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5"/>
                    <a:pt x="17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211"/>
                    <a:pt x="0" y="211"/>
                    <a:pt x="0" y="211"/>
                  </a:cubicBezTo>
                  <a:cubicBezTo>
                    <a:pt x="0" y="217"/>
                    <a:pt x="5" y="221"/>
                    <a:pt x="11" y="221"/>
                  </a:cubicBezTo>
                  <a:close/>
                  <a:moveTo>
                    <a:pt x="236" y="118"/>
                  </a:moveTo>
                  <a:cubicBezTo>
                    <a:pt x="257" y="111"/>
                    <a:pt x="257" y="111"/>
                    <a:pt x="257" y="111"/>
                  </a:cubicBezTo>
                  <a:cubicBezTo>
                    <a:pt x="257" y="200"/>
                    <a:pt x="257" y="200"/>
                    <a:pt x="257" y="200"/>
                  </a:cubicBezTo>
                  <a:cubicBezTo>
                    <a:pt x="236" y="200"/>
                    <a:pt x="236" y="200"/>
                    <a:pt x="236" y="200"/>
                  </a:cubicBezTo>
                  <a:lnTo>
                    <a:pt x="236" y="118"/>
                  </a:lnTo>
                  <a:close/>
                  <a:moveTo>
                    <a:pt x="150" y="147"/>
                  </a:moveTo>
                  <a:cubicBezTo>
                    <a:pt x="171" y="140"/>
                    <a:pt x="171" y="140"/>
                    <a:pt x="171" y="140"/>
                  </a:cubicBezTo>
                  <a:cubicBezTo>
                    <a:pt x="171" y="200"/>
                    <a:pt x="171" y="200"/>
                    <a:pt x="171" y="200"/>
                  </a:cubicBezTo>
                  <a:cubicBezTo>
                    <a:pt x="150" y="200"/>
                    <a:pt x="150" y="200"/>
                    <a:pt x="150" y="200"/>
                  </a:cubicBezTo>
                  <a:lnTo>
                    <a:pt x="150" y="147"/>
                  </a:lnTo>
                  <a:close/>
                  <a:moveTo>
                    <a:pt x="64" y="176"/>
                  </a:moveTo>
                  <a:cubicBezTo>
                    <a:pt x="86" y="168"/>
                    <a:pt x="86" y="168"/>
                    <a:pt x="86" y="168"/>
                  </a:cubicBezTo>
                  <a:cubicBezTo>
                    <a:pt x="86" y="200"/>
                    <a:pt x="86" y="200"/>
                    <a:pt x="86" y="200"/>
                  </a:cubicBezTo>
                  <a:cubicBezTo>
                    <a:pt x="64" y="200"/>
                    <a:pt x="64" y="200"/>
                    <a:pt x="64" y="200"/>
                  </a:cubicBezTo>
                  <a:lnTo>
                    <a:pt x="64" y="176"/>
                  </a:lnTo>
                  <a:close/>
                  <a:moveTo>
                    <a:pt x="64" y="176"/>
                  </a:moveTo>
                  <a:cubicBezTo>
                    <a:pt x="64" y="176"/>
                    <a:pt x="64" y="176"/>
                    <a:pt x="64" y="176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9" name="Google Shape;1289;p34"/>
            <p:cNvSpPr/>
            <p:nvPr/>
          </p:nvSpPr>
          <p:spPr>
            <a:xfrm>
              <a:off x="4113213" y="1509713"/>
              <a:ext cx="398463" cy="193675"/>
            </a:xfrm>
            <a:custGeom>
              <a:rect b="b" l="l" r="r" t="t"/>
              <a:pathLst>
                <a:path extrusionOk="0" h="116" w="238">
                  <a:moveTo>
                    <a:pt x="15" y="114"/>
                  </a:moveTo>
                  <a:cubicBezTo>
                    <a:pt x="204" y="51"/>
                    <a:pt x="204" y="51"/>
                    <a:pt x="204" y="51"/>
                  </a:cubicBezTo>
                  <a:cubicBezTo>
                    <a:pt x="197" y="65"/>
                    <a:pt x="197" y="65"/>
                    <a:pt x="197" y="65"/>
                  </a:cubicBezTo>
                  <a:cubicBezTo>
                    <a:pt x="194" y="71"/>
                    <a:pt x="196" y="77"/>
                    <a:pt x="202" y="80"/>
                  </a:cubicBezTo>
                  <a:cubicBezTo>
                    <a:pt x="207" y="83"/>
                    <a:pt x="213" y="80"/>
                    <a:pt x="216" y="75"/>
                  </a:cubicBezTo>
                  <a:cubicBezTo>
                    <a:pt x="235" y="37"/>
                    <a:pt x="235" y="37"/>
                    <a:pt x="235" y="37"/>
                  </a:cubicBezTo>
                  <a:cubicBezTo>
                    <a:pt x="238" y="32"/>
                    <a:pt x="236" y="25"/>
                    <a:pt x="231" y="23"/>
                  </a:cubicBezTo>
                  <a:cubicBezTo>
                    <a:pt x="193" y="3"/>
                    <a:pt x="193" y="3"/>
                    <a:pt x="193" y="3"/>
                  </a:cubicBezTo>
                  <a:cubicBezTo>
                    <a:pt x="187" y="0"/>
                    <a:pt x="181" y="3"/>
                    <a:pt x="178" y="8"/>
                  </a:cubicBezTo>
                  <a:cubicBezTo>
                    <a:pt x="175" y="13"/>
                    <a:pt x="178" y="20"/>
                    <a:pt x="183" y="22"/>
                  </a:cubicBezTo>
                  <a:cubicBezTo>
                    <a:pt x="198" y="30"/>
                    <a:pt x="198" y="30"/>
                    <a:pt x="198" y="30"/>
                  </a:cubicBezTo>
                  <a:cubicBezTo>
                    <a:pt x="8" y="93"/>
                    <a:pt x="8" y="93"/>
                    <a:pt x="8" y="93"/>
                  </a:cubicBezTo>
                  <a:cubicBezTo>
                    <a:pt x="3" y="95"/>
                    <a:pt x="0" y="101"/>
                    <a:pt x="1" y="107"/>
                  </a:cubicBezTo>
                  <a:cubicBezTo>
                    <a:pt x="3" y="113"/>
                    <a:pt x="9" y="116"/>
                    <a:pt x="15" y="114"/>
                  </a:cubicBezTo>
                  <a:close/>
                  <a:moveTo>
                    <a:pt x="15" y="114"/>
                  </a:moveTo>
                  <a:cubicBezTo>
                    <a:pt x="15" y="114"/>
                    <a:pt x="15" y="114"/>
                    <a:pt x="15" y="114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0" name="Google Shape;1290;p34"/>
          <p:cNvGrpSpPr/>
          <p:nvPr/>
        </p:nvGrpSpPr>
        <p:grpSpPr>
          <a:xfrm>
            <a:off x="2451120" y="1300469"/>
            <a:ext cx="434702" cy="435829"/>
            <a:chOff x="2895600" y="1343025"/>
            <a:chExt cx="612775" cy="614363"/>
          </a:xfrm>
        </p:grpSpPr>
        <p:sp>
          <p:nvSpPr>
            <p:cNvPr id="1291" name="Google Shape;1291;p34"/>
            <p:cNvSpPr/>
            <p:nvPr/>
          </p:nvSpPr>
          <p:spPr>
            <a:xfrm>
              <a:off x="2968625" y="1554163"/>
              <a:ext cx="250825" cy="287338"/>
            </a:xfrm>
            <a:custGeom>
              <a:rect b="b" l="l" r="r" t="t"/>
              <a:pathLst>
                <a:path extrusionOk="0" h="171" w="150">
                  <a:moveTo>
                    <a:pt x="32" y="111"/>
                  </a:moveTo>
                  <a:cubicBezTo>
                    <a:pt x="43" y="111"/>
                    <a:pt x="43" y="111"/>
                    <a:pt x="43" y="111"/>
                  </a:cubicBezTo>
                  <a:cubicBezTo>
                    <a:pt x="43" y="161"/>
                    <a:pt x="43" y="161"/>
                    <a:pt x="43" y="161"/>
                  </a:cubicBezTo>
                  <a:cubicBezTo>
                    <a:pt x="43" y="167"/>
                    <a:pt x="48" y="171"/>
                    <a:pt x="54" y="171"/>
                  </a:cubicBezTo>
                  <a:cubicBezTo>
                    <a:pt x="60" y="171"/>
                    <a:pt x="64" y="167"/>
                    <a:pt x="64" y="161"/>
                  </a:cubicBezTo>
                  <a:cubicBezTo>
                    <a:pt x="64" y="116"/>
                    <a:pt x="64" y="116"/>
                    <a:pt x="64" y="116"/>
                  </a:cubicBezTo>
                  <a:cubicBezTo>
                    <a:pt x="129" y="143"/>
                    <a:pt x="129" y="143"/>
                    <a:pt x="129" y="143"/>
                  </a:cubicBezTo>
                  <a:cubicBezTo>
                    <a:pt x="129" y="146"/>
                    <a:pt x="129" y="146"/>
                    <a:pt x="129" y="146"/>
                  </a:cubicBezTo>
                  <a:cubicBezTo>
                    <a:pt x="129" y="152"/>
                    <a:pt x="134" y="157"/>
                    <a:pt x="139" y="157"/>
                  </a:cubicBezTo>
                  <a:cubicBezTo>
                    <a:pt x="145" y="157"/>
                    <a:pt x="150" y="152"/>
                    <a:pt x="150" y="146"/>
                  </a:cubicBezTo>
                  <a:cubicBezTo>
                    <a:pt x="150" y="11"/>
                    <a:pt x="150" y="11"/>
                    <a:pt x="150" y="11"/>
                  </a:cubicBezTo>
                  <a:cubicBezTo>
                    <a:pt x="150" y="5"/>
                    <a:pt x="145" y="0"/>
                    <a:pt x="139" y="0"/>
                  </a:cubicBezTo>
                  <a:cubicBezTo>
                    <a:pt x="134" y="0"/>
                    <a:pt x="129" y="5"/>
                    <a:pt x="129" y="11"/>
                  </a:cubicBezTo>
                  <a:cubicBezTo>
                    <a:pt x="129" y="14"/>
                    <a:pt x="129" y="14"/>
                    <a:pt x="129" y="14"/>
                  </a:cubicBezTo>
                  <a:cubicBezTo>
                    <a:pt x="52" y="46"/>
                    <a:pt x="52" y="46"/>
                    <a:pt x="52" y="46"/>
                  </a:cubicBezTo>
                  <a:cubicBezTo>
                    <a:pt x="32" y="46"/>
                    <a:pt x="32" y="46"/>
                    <a:pt x="32" y="46"/>
                  </a:cubicBezTo>
                  <a:cubicBezTo>
                    <a:pt x="15" y="46"/>
                    <a:pt x="0" y="61"/>
                    <a:pt x="0" y="79"/>
                  </a:cubicBezTo>
                  <a:cubicBezTo>
                    <a:pt x="0" y="96"/>
                    <a:pt x="15" y="111"/>
                    <a:pt x="32" y="111"/>
                  </a:cubicBezTo>
                  <a:close/>
                  <a:moveTo>
                    <a:pt x="64" y="64"/>
                  </a:moveTo>
                  <a:cubicBezTo>
                    <a:pt x="129" y="37"/>
                    <a:pt x="129" y="37"/>
                    <a:pt x="129" y="37"/>
                  </a:cubicBezTo>
                  <a:cubicBezTo>
                    <a:pt x="129" y="120"/>
                    <a:pt x="129" y="120"/>
                    <a:pt x="129" y="120"/>
                  </a:cubicBezTo>
                  <a:cubicBezTo>
                    <a:pt x="64" y="93"/>
                    <a:pt x="64" y="93"/>
                    <a:pt x="64" y="93"/>
                  </a:cubicBezTo>
                  <a:lnTo>
                    <a:pt x="64" y="64"/>
                  </a:lnTo>
                  <a:close/>
                  <a:moveTo>
                    <a:pt x="32" y="68"/>
                  </a:moveTo>
                  <a:cubicBezTo>
                    <a:pt x="43" y="68"/>
                    <a:pt x="43" y="68"/>
                    <a:pt x="43" y="68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32" y="89"/>
                    <a:pt x="32" y="89"/>
                    <a:pt x="32" y="89"/>
                  </a:cubicBezTo>
                  <a:cubicBezTo>
                    <a:pt x="26" y="89"/>
                    <a:pt x="22" y="84"/>
                    <a:pt x="22" y="79"/>
                  </a:cubicBezTo>
                  <a:cubicBezTo>
                    <a:pt x="22" y="73"/>
                    <a:pt x="26" y="68"/>
                    <a:pt x="32" y="68"/>
                  </a:cubicBezTo>
                  <a:close/>
                  <a:moveTo>
                    <a:pt x="32" y="68"/>
                  </a:moveTo>
                  <a:cubicBezTo>
                    <a:pt x="32" y="68"/>
                    <a:pt x="32" y="68"/>
                    <a:pt x="32" y="68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2" name="Google Shape;1292;p34"/>
            <p:cNvSpPr/>
            <p:nvPr/>
          </p:nvSpPr>
          <p:spPr>
            <a:xfrm>
              <a:off x="3255963" y="1595438"/>
              <a:ext cx="179388" cy="36513"/>
            </a:xfrm>
            <a:custGeom>
              <a:rect b="b" l="l" r="r" t="t"/>
              <a:pathLst>
                <a:path extrusionOk="0" h="21" w="107">
                  <a:moveTo>
                    <a:pt x="10" y="21"/>
                  </a:moveTo>
                  <a:cubicBezTo>
                    <a:pt x="96" y="21"/>
                    <a:pt x="96" y="21"/>
                    <a:pt x="96" y="21"/>
                  </a:cubicBezTo>
                  <a:cubicBezTo>
                    <a:pt x="102" y="21"/>
                    <a:pt x="107" y="17"/>
                    <a:pt x="107" y="11"/>
                  </a:cubicBezTo>
                  <a:cubicBezTo>
                    <a:pt x="107" y="5"/>
                    <a:pt x="102" y="0"/>
                    <a:pt x="96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17"/>
                    <a:pt x="4" y="21"/>
                    <a:pt x="10" y="21"/>
                  </a:cubicBezTo>
                  <a:close/>
                  <a:moveTo>
                    <a:pt x="10" y="21"/>
                  </a:moveTo>
                  <a:cubicBezTo>
                    <a:pt x="10" y="21"/>
                    <a:pt x="10" y="21"/>
                    <a:pt x="10" y="21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3" name="Google Shape;1293;p34"/>
            <p:cNvSpPr/>
            <p:nvPr/>
          </p:nvSpPr>
          <p:spPr>
            <a:xfrm>
              <a:off x="3255963" y="1668463"/>
              <a:ext cx="179388" cy="34925"/>
            </a:xfrm>
            <a:custGeom>
              <a:rect b="b" l="l" r="r" t="t"/>
              <a:pathLst>
                <a:path extrusionOk="0" h="21" w="107">
                  <a:moveTo>
                    <a:pt x="10" y="21"/>
                  </a:moveTo>
                  <a:cubicBezTo>
                    <a:pt x="96" y="21"/>
                    <a:pt x="96" y="21"/>
                    <a:pt x="96" y="21"/>
                  </a:cubicBezTo>
                  <a:cubicBezTo>
                    <a:pt x="102" y="21"/>
                    <a:pt x="107" y="16"/>
                    <a:pt x="107" y="11"/>
                  </a:cubicBezTo>
                  <a:cubicBezTo>
                    <a:pt x="107" y="5"/>
                    <a:pt x="102" y="0"/>
                    <a:pt x="96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16"/>
                    <a:pt x="4" y="21"/>
                    <a:pt x="10" y="21"/>
                  </a:cubicBezTo>
                  <a:close/>
                  <a:moveTo>
                    <a:pt x="10" y="21"/>
                  </a:moveTo>
                  <a:cubicBezTo>
                    <a:pt x="10" y="21"/>
                    <a:pt x="10" y="21"/>
                    <a:pt x="10" y="21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4" name="Google Shape;1294;p34"/>
            <p:cNvSpPr/>
            <p:nvPr/>
          </p:nvSpPr>
          <p:spPr>
            <a:xfrm>
              <a:off x="3255963" y="1739900"/>
              <a:ext cx="179388" cy="34925"/>
            </a:xfrm>
            <a:custGeom>
              <a:rect b="b" l="l" r="r" t="t"/>
              <a:pathLst>
                <a:path extrusionOk="0" h="21" w="107">
                  <a:moveTo>
                    <a:pt x="10" y="21"/>
                  </a:moveTo>
                  <a:cubicBezTo>
                    <a:pt x="96" y="21"/>
                    <a:pt x="96" y="21"/>
                    <a:pt x="96" y="21"/>
                  </a:cubicBezTo>
                  <a:cubicBezTo>
                    <a:pt x="102" y="21"/>
                    <a:pt x="107" y="16"/>
                    <a:pt x="107" y="10"/>
                  </a:cubicBezTo>
                  <a:cubicBezTo>
                    <a:pt x="107" y="4"/>
                    <a:pt x="102" y="0"/>
                    <a:pt x="96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6"/>
                    <a:pt x="4" y="21"/>
                    <a:pt x="10" y="21"/>
                  </a:cubicBezTo>
                  <a:close/>
                  <a:moveTo>
                    <a:pt x="10" y="21"/>
                  </a:moveTo>
                  <a:cubicBezTo>
                    <a:pt x="10" y="21"/>
                    <a:pt x="10" y="21"/>
                    <a:pt x="10" y="21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5" name="Google Shape;1295;p34"/>
            <p:cNvSpPr/>
            <p:nvPr/>
          </p:nvSpPr>
          <p:spPr>
            <a:xfrm>
              <a:off x="2895600" y="1343025"/>
              <a:ext cx="612775" cy="614363"/>
            </a:xfrm>
            <a:custGeom>
              <a:rect b="b" l="l" r="r" t="t"/>
              <a:pathLst>
                <a:path extrusionOk="0" h="366" w="365">
                  <a:moveTo>
                    <a:pt x="326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17" y="0"/>
                    <a:pt x="0" y="18"/>
                    <a:pt x="0" y="40"/>
                  </a:cubicBezTo>
                  <a:cubicBezTo>
                    <a:pt x="0" y="327"/>
                    <a:pt x="0" y="327"/>
                    <a:pt x="0" y="327"/>
                  </a:cubicBezTo>
                  <a:cubicBezTo>
                    <a:pt x="0" y="348"/>
                    <a:pt x="17" y="366"/>
                    <a:pt x="39" y="366"/>
                  </a:cubicBezTo>
                  <a:cubicBezTo>
                    <a:pt x="326" y="366"/>
                    <a:pt x="326" y="366"/>
                    <a:pt x="326" y="366"/>
                  </a:cubicBezTo>
                  <a:cubicBezTo>
                    <a:pt x="348" y="366"/>
                    <a:pt x="365" y="348"/>
                    <a:pt x="365" y="327"/>
                  </a:cubicBezTo>
                  <a:cubicBezTo>
                    <a:pt x="365" y="40"/>
                    <a:pt x="365" y="40"/>
                    <a:pt x="365" y="40"/>
                  </a:cubicBezTo>
                  <a:cubicBezTo>
                    <a:pt x="365" y="18"/>
                    <a:pt x="348" y="0"/>
                    <a:pt x="326" y="0"/>
                  </a:cubicBezTo>
                  <a:close/>
                  <a:moveTo>
                    <a:pt x="21" y="40"/>
                  </a:moveTo>
                  <a:cubicBezTo>
                    <a:pt x="21" y="30"/>
                    <a:pt x="29" y="22"/>
                    <a:pt x="39" y="22"/>
                  </a:cubicBezTo>
                  <a:cubicBezTo>
                    <a:pt x="258" y="22"/>
                    <a:pt x="258" y="22"/>
                    <a:pt x="258" y="22"/>
                  </a:cubicBezTo>
                  <a:cubicBezTo>
                    <a:pt x="258" y="57"/>
                    <a:pt x="258" y="57"/>
                    <a:pt x="258" y="57"/>
                  </a:cubicBezTo>
                  <a:cubicBezTo>
                    <a:pt x="21" y="57"/>
                    <a:pt x="21" y="57"/>
                    <a:pt x="21" y="57"/>
                  </a:cubicBezTo>
                  <a:lnTo>
                    <a:pt x="21" y="40"/>
                  </a:lnTo>
                  <a:close/>
                  <a:moveTo>
                    <a:pt x="344" y="327"/>
                  </a:moveTo>
                  <a:cubicBezTo>
                    <a:pt x="344" y="336"/>
                    <a:pt x="336" y="345"/>
                    <a:pt x="326" y="345"/>
                  </a:cubicBezTo>
                  <a:cubicBezTo>
                    <a:pt x="39" y="345"/>
                    <a:pt x="39" y="345"/>
                    <a:pt x="39" y="345"/>
                  </a:cubicBezTo>
                  <a:cubicBezTo>
                    <a:pt x="29" y="345"/>
                    <a:pt x="21" y="336"/>
                    <a:pt x="21" y="327"/>
                  </a:cubicBezTo>
                  <a:cubicBezTo>
                    <a:pt x="21" y="79"/>
                    <a:pt x="21" y="79"/>
                    <a:pt x="21" y="79"/>
                  </a:cubicBezTo>
                  <a:cubicBezTo>
                    <a:pt x="344" y="79"/>
                    <a:pt x="344" y="79"/>
                    <a:pt x="344" y="79"/>
                  </a:cubicBezTo>
                  <a:lnTo>
                    <a:pt x="344" y="327"/>
                  </a:lnTo>
                  <a:close/>
                  <a:moveTo>
                    <a:pt x="344" y="57"/>
                  </a:moveTo>
                  <a:cubicBezTo>
                    <a:pt x="280" y="57"/>
                    <a:pt x="280" y="57"/>
                    <a:pt x="280" y="57"/>
                  </a:cubicBezTo>
                  <a:cubicBezTo>
                    <a:pt x="280" y="22"/>
                    <a:pt x="280" y="22"/>
                    <a:pt x="280" y="22"/>
                  </a:cubicBezTo>
                  <a:cubicBezTo>
                    <a:pt x="326" y="22"/>
                    <a:pt x="326" y="22"/>
                    <a:pt x="326" y="22"/>
                  </a:cubicBezTo>
                  <a:cubicBezTo>
                    <a:pt x="336" y="22"/>
                    <a:pt x="344" y="30"/>
                    <a:pt x="344" y="40"/>
                  </a:cubicBezTo>
                  <a:lnTo>
                    <a:pt x="344" y="57"/>
                  </a:lnTo>
                  <a:close/>
                  <a:moveTo>
                    <a:pt x="344" y="57"/>
                  </a:moveTo>
                  <a:cubicBezTo>
                    <a:pt x="344" y="57"/>
                    <a:pt x="344" y="57"/>
                    <a:pt x="344" y="57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6" name="Google Shape;1296;p34"/>
          <p:cNvGrpSpPr/>
          <p:nvPr/>
        </p:nvGrpSpPr>
        <p:grpSpPr>
          <a:xfrm>
            <a:off x="5498543" y="1300469"/>
            <a:ext cx="434702" cy="435829"/>
            <a:chOff x="7191375" y="1343025"/>
            <a:chExt cx="612775" cy="614363"/>
          </a:xfrm>
        </p:grpSpPr>
        <p:sp>
          <p:nvSpPr>
            <p:cNvPr id="1297" name="Google Shape;1297;p34"/>
            <p:cNvSpPr/>
            <p:nvPr/>
          </p:nvSpPr>
          <p:spPr>
            <a:xfrm>
              <a:off x="7191375" y="1343025"/>
              <a:ext cx="612775" cy="614363"/>
            </a:xfrm>
            <a:custGeom>
              <a:rect b="b" l="l" r="r" t="t"/>
              <a:pathLst>
                <a:path extrusionOk="0" h="366" w="366">
                  <a:moveTo>
                    <a:pt x="344" y="310"/>
                  </a:moveTo>
                  <a:cubicBezTo>
                    <a:pt x="342" y="293"/>
                    <a:pt x="337" y="276"/>
                    <a:pt x="327" y="261"/>
                  </a:cubicBezTo>
                  <a:cubicBezTo>
                    <a:pt x="319" y="250"/>
                    <a:pt x="316" y="238"/>
                    <a:pt x="316" y="225"/>
                  </a:cubicBezTo>
                  <a:cubicBezTo>
                    <a:pt x="316" y="214"/>
                    <a:pt x="316" y="214"/>
                    <a:pt x="316" y="214"/>
                  </a:cubicBezTo>
                  <a:cubicBezTo>
                    <a:pt x="326" y="210"/>
                    <a:pt x="334" y="199"/>
                    <a:pt x="334" y="187"/>
                  </a:cubicBezTo>
                  <a:cubicBezTo>
                    <a:pt x="334" y="175"/>
                    <a:pt x="325" y="164"/>
                    <a:pt x="313" y="160"/>
                  </a:cubicBezTo>
                  <a:cubicBezTo>
                    <a:pt x="315" y="156"/>
                    <a:pt x="316" y="152"/>
                    <a:pt x="316" y="148"/>
                  </a:cubicBezTo>
                  <a:cubicBezTo>
                    <a:pt x="316" y="140"/>
                    <a:pt x="313" y="133"/>
                    <a:pt x="309" y="128"/>
                  </a:cubicBezTo>
                  <a:cubicBezTo>
                    <a:pt x="309" y="40"/>
                    <a:pt x="309" y="40"/>
                    <a:pt x="309" y="40"/>
                  </a:cubicBezTo>
                  <a:cubicBezTo>
                    <a:pt x="309" y="18"/>
                    <a:pt x="291" y="0"/>
                    <a:pt x="269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313"/>
                    <a:pt x="18" y="330"/>
                    <a:pt x="39" y="330"/>
                  </a:cubicBezTo>
                  <a:cubicBezTo>
                    <a:pt x="203" y="330"/>
                    <a:pt x="203" y="330"/>
                    <a:pt x="203" y="330"/>
                  </a:cubicBezTo>
                  <a:cubicBezTo>
                    <a:pt x="202" y="334"/>
                    <a:pt x="201" y="337"/>
                    <a:pt x="201" y="341"/>
                  </a:cubicBezTo>
                  <a:cubicBezTo>
                    <a:pt x="201" y="355"/>
                    <a:pt x="201" y="355"/>
                    <a:pt x="201" y="355"/>
                  </a:cubicBezTo>
                  <a:cubicBezTo>
                    <a:pt x="201" y="361"/>
                    <a:pt x="206" y="366"/>
                    <a:pt x="212" y="366"/>
                  </a:cubicBezTo>
                  <a:cubicBezTo>
                    <a:pt x="355" y="366"/>
                    <a:pt x="355" y="366"/>
                    <a:pt x="355" y="366"/>
                  </a:cubicBezTo>
                  <a:cubicBezTo>
                    <a:pt x="361" y="366"/>
                    <a:pt x="366" y="361"/>
                    <a:pt x="366" y="355"/>
                  </a:cubicBezTo>
                  <a:cubicBezTo>
                    <a:pt x="366" y="341"/>
                    <a:pt x="366" y="341"/>
                    <a:pt x="366" y="341"/>
                  </a:cubicBezTo>
                  <a:cubicBezTo>
                    <a:pt x="366" y="327"/>
                    <a:pt x="357" y="315"/>
                    <a:pt x="344" y="310"/>
                  </a:cubicBezTo>
                  <a:close/>
                  <a:moveTo>
                    <a:pt x="322" y="309"/>
                  </a:moveTo>
                  <a:cubicBezTo>
                    <a:pt x="245" y="309"/>
                    <a:pt x="245" y="309"/>
                    <a:pt x="245" y="309"/>
                  </a:cubicBezTo>
                  <a:cubicBezTo>
                    <a:pt x="247" y="296"/>
                    <a:pt x="251" y="284"/>
                    <a:pt x="258" y="273"/>
                  </a:cubicBezTo>
                  <a:cubicBezTo>
                    <a:pt x="268" y="259"/>
                    <a:pt x="273" y="242"/>
                    <a:pt x="273" y="225"/>
                  </a:cubicBezTo>
                  <a:cubicBezTo>
                    <a:pt x="273" y="216"/>
                    <a:pt x="273" y="216"/>
                    <a:pt x="273" y="216"/>
                  </a:cubicBezTo>
                  <a:cubicBezTo>
                    <a:pt x="294" y="216"/>
                    <a:pt x="294" y="216"/>
                    <a:pt x="294" y="216"/>
                  </a:cubicBezTo>
                  <a:cubicBezTo>
                    <a:pt x="294" y="225"/>
                    <a:pt x="294" y="225"/>
                    <a:pt x="294" y="225"/>
                  </a:cubicBezTo>
                  <a:cubicBezTo>
                    <a:pt x="294" y="242"/>
                    <a:pt x="299" y="259"/>
                    <a:pt x="309" y="273"/>
                  </a:cubicBezTo>
                  <a:cubicBezTo>
                    <a:pt x="316" y="284"/>
                    <a:pt x="321" y="296"/>
                    <a:pt x="322" y="309"/>
                  </a:cubicBezTo>
                  <a:close/>
                  <a:moveTo>
                    <a:pt x="305" y="180"/>
                  </a:moveTo>
                  <a:cubicBezTo>
                    <a:pt x="309" y="180"/>
                    <a:pt x="312" y="183"/>
                    <a:pt x="312" y="187"/>
                  </a:cubicBezTo>
                  <a:cubicBezTo>
                    <a:pt x="312" y="191"/>
                    <a:pt x="309" y="195"/>
                    <a:pt x="305" y="195"/>
                  </a:cubicBezTo>
                  <a:cubicBezTo>
                    <a:pt x="262" y="195"/>
                    <a:pt x="262" y="195"/>
                    <a:pt x="262" y="195"/>
                  </a:cubicBezTo>
                  <a:cubicBezTo>
                    <a:pt x="258" y="195"/>
                    <a:pt x="255" y="191"/>
                    <a:pt x="255" y="187"/>
                  </a:cubicBezTo>
                  <a:cubicBezTo>
                    <a:pt x="255" y="183"/>
                    <a:pt x="258" y="180"/>
                    <a:pt x="262" y="180"/>
                  </a:cubicBezTo>
                  <a:lnTo>
                    <a:pt x="305" y="180"/>
                  </a:lnTo>
                  <a:close/>
                  <a:moveTo>
                    <a:pt x="294" y="148"/>
                  </a:moveTo>
                  <a:cubicBezTo>
                    <a:pt x="294" y="154"/>
                    <a:pt x="289" y="159"/>
                    <a:pt x="284" y="159"/>
                  </a:cubicBezTo>
                  <a:cubicBezTo>
                    <a:pt x="278" y="159"/>
                    <a:pt x="273" y="154"/>
                    <a:pt x="273" y="148"/>
                  </a:cubicBezTo>
                  <a:cubicBezTo>
                    <a:pt x="273" y="142"/>
                    <a:pt x="278" y="137"/>
                    <a:pt x="284" y="137"/>
                  </a:cubicBezTo>
                  <a:cubicBezTo>
                    <a:pt x="289" y="137"/>
                    <a:pt x="294" y="142"/>
                    <a:pt x="294" y="148"/>
                  </a:cubicBezTo>
                  <a:close/>
                  <a:moveTo>
                    <a:pt x="237" y="22"/>
                  </a:moveTo>
                  <a:cubicBezTo>
                    <a:pt x="269" y="22"/>
                    <a:pt x="269" y="22"/>
                    <a:pt x="269" y="22"/>
                  </a:cubicBezTo>
                  <a:cubicBezTo>
                    <a:pt x="279" y="22"/>
                    <a:pt x="287" y="30"/>
                    <a:pt x="287" y="40"/>
                  </a:cubicBezTo>
                  <a:cubicBezTo>
                    <a:pt x="287" y="57"/>
                    <a:pt x="287" y="57"/>
                    <a:pt x="287" y="57"/>
                  </a:cubicBezTo>
                  <a:cubicBezTo>
                    <a:pt x="237" y="57"/>
                    <a:pt x="237" y="57"/>
                    <a:pt x="237" y="57"/>
                  </a:cubicBezTo>
                  <a:lnTo>
                    <a:pt x="237" y="22"/>
                  </a:lnTo>
                  <a:close/>
                  <a:moveTo>
                    <a:pt x="21" y="40"/>
                  </a:moveTo>
                  <a:cubicBezTo>
                    <a:pt x="21" y="30"/>
                    <a:pt x="29" y="22"/>
                    <a:pt x="39" y="22"/>
                  </a:cubicBezTo>
                  <a:cubicBezTo>
                    <a:pt x="216" y="22"/>
                    <a:pt x="216" y="22"/>
                    <a:pt x="216" y="22"/>
                  </a:cubicBezTo>
                  <a:cubicBezTo>
                    <a:pt x="216" y="57"/>
                    <a:pt x="216" y="57"/>
                    <a:pt x="216" y="57"/>
                  </a:cubicBezTo>
                  <a:cubicBezTo>
                    <a:pt x="21" y="57"/>
                    <a:pt x="21" y="57"/>
                    <a:pt x="21" y="57"/>
                  </a:cubicBezTo>
                  <a:lnTo>
                    <a:pt x="21" y="40"/>
                  </a:lnTo>
                  <a:close/>
                  <a:moveTo>
                    <a:pt x="39" y="309"/>
                  </a:moveTo>
                  <a:cubicBezTo>
                    <a:pt x="29" y="309"/>
                    <a:pt x="21" y="301"/>
                    <a:pt x="21" y="291"/>
                  </a:cubicBezTo>
                  <a:cubicBezTo>
                    <a:pt x="21" y="79"/>
                    <a:pt x="21" y="79"/>
                    <a:pt x="21" y="79"/>
                  </a:cubicBezTo>
                  <a:cubicBezTo>
                    <a:pt x="287" y="79"/>
                    <a:pt x="287" y="79"/>
                    <a:pt x="287" y="79"/>
                  </a:cubicBezTo>
                  <a:cubicBezTo>
                    <a:pt x="287" y="116"/>
                    <a:pt x="287" y="116"/>
                    <a:pt x="287" y="116"/>
                  </a:cubicBezTo>
                  <a:cubicBezTo>
                    <a:pt x="286" y="116"/>
                    <a:pt x="285" y="116"/>
                    <a:pt x="284" y="116"/>
                  </a:cubicBezTo>
                  <a:cubicBezTo>
                    <a:pt x="266" y="116"/>
                    <a:pt x="251" y="130"/>
                    <a:pt x="251" y="148"/>
                  </a:cubicBezTo>
                  <a:cubicBezTo>
                    <a:pt x="251" y="152"/>
                    <a:pt x="252" y="156"/>
                    <a:pt x="254" y="160"/>
                  </a:cubicBezTo>
                  <a:cubicBezTo>
                    <a:pt x="242" y="164"/>
                    <a:pt x="234" y="175"/>
                    <a:pt x="234" y="187"/>
                  </a:cubicBezTo>
                  <a:cubicBezTo>
                    <a:pt x="234" y="199"/>
                    <a:pt x="241" y="210"/>
                    <a:pt x="251" y="214"/>
                  </a:cubicBezTo>
                  <a:cubicBezTo>
                    <a:pt x="251" y="225"/>
                    <a:pt x="251" y="225"/>
                    <a:pt x="251" y="225"/>
                  </a:cubicBezTo>
                  <a:cubicBezTo>
                    <a:pt x="251" y="238"/>
                    <a:pt x="248" y="250"/>
                    <a:pt x="241" y="261"/>
                  </a:cubicBezTo>
                  <a:cubicBezTo>
                    <a:pt x="231" y="276"/>
                    <a:pt x="225" y="292"/>
                    <a:pt x="223" y="309"/>
                  </a:cubicBezTo>
                  <a:lnTo>
                    <a:pt x="39" y="309"/>
                  </a:lnTo>
                  <a:close/>
                  <a:moveTo>
                    <a:pt x="344" y="345"/>
                  </a:moveTo>
                  <a:cubicBezTo>
                    <a:pt x="223" y="345"/>
                    <a:pt x="223" y="345"/>
                    <a:pt x="223" y="345"/>
                  </a:cubicBezTo>
                  <a:cubicBezTo>
                    <a:pt x="223" y="341"/>
                    <a:pt x="223" y="341"/>
                    <a:pt x="223" y="341"/>
                  </a:cubicBezTo>
                  <a:cubicBezTo>
                    <a:pt x="223" y="335"/>
                    <a:pt x="228" y="330"/>
                    <a:pt x="234" y="330"/>
                  </a:cubicBezTo>
                  <a:cubicBezTo>
                    <a:pt x="334" y="330"/>
                    <a:pt x="334" y="330"/>
                    <a:pt x="334" y="330"/>
                  </a:cubicBezTo>
                  <a:cubicBezTo>
                    <a:pt x="339" y="330"/>
                    <a:pt x="344" y="335"/>
                    <a:pt x="344" y="341"/>
                  </a:cubicBezTo>
                  <a:lnTo>
                    <a:pt x="344" y="345"/>
                  </a:lnTo>
                  <a:close/>
                  <a:moveTo>
                    <a:pt x="344" y="345"/>
                  </a:moveTo>
                  <a:cubicBezTo>
                    <a:pt x="344" y="345"/>
                    <a:pt x="344" y="345"/>
                    <a:pt x="344" y="345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8" name="Google Shape;1298;p34"/>
            <p:cNvSpPr/>
            <p:nvPr/>
          </p:nvSpPr>
          <p:spPr>
            <a:xfrm>
              <a:off x="7262813" y="1670050"/>
              <a:ext cx="269875" cy="153988"/>
            </a:xfrm>
            <a:custGeom>
              <a:rect b="b" l="l" r="r" t="t"/>
              <a:pathLst>
                <a:path extrusionOk="0" h="92" w="161">
                  <a:moveTo>
                    <a:pt x="150" y="0"/>
                  </a:moveTo>
                  <a:cubicBezTo>
                    <a:pt x="144" y="0"/>
                    <a:pt x="139" y="4"/>
                    <a:pt x="139" y="10"/>
                  </a:cubicBezTo>
                  <a:cubicBezTo>
                    <a:pt x="139" y="71"/>
                    <a:pt x="139" y="71"/>
                    <a:pt x="139" y="71"/>
                  </a:cubicBezTo>
                  <a:cubicBezTo>
                    <a:pt x="118" y="71"/>
                    <a:pt x="118" y="71"/>
                    <a:pt x="118" y="71"/>
                  </a:cubicBezTo>
                  <a:cubicBezTo>
                    <a:pt x="118" y="32"/>
                    <a:pt x="118" y="32"/>
                    <a:pt x="118" y="32"/>
                  </a:cubicBezTo>
                  <a:cubicBezTo>
                    <a:pt x="118" y="26"/>
                    <a:pt x="113" y="21"/>
                    <a:pt x="107" y="21"/>
                  </a:cubicBezTo>
                  <a:cubicBezTo>
                    <a:pt x="101" y="21"/>
                    <a:pt x="96" y="26"/>
                    <a:pt x="96" y="32"/>
                  </a:cubicBezTo>
                  <a:cubicBezTo>
                    <a:pt x="96" y="71"/>
                    <a:pt x="96" y="71"/>
                    <a:pt x="96" y="71"/>
                  </a:cubicBezTo>
                  <a:cubicBezTo>
                    <a:pt x="75" y="71"/>
                    <a:pt x="75" y="71"/>
                    <a:pt x="75" y="71"/>
                  </a:cubicBezTo>
                  <a:cubicBezTo>
                    <a:pt x="75" y="53"/>
                    <a:pt x="75" y="53"/>
                    <a:pt x="75" y="53"/>
                  </a:cubicBezTo>
                  <a:cubicBezTo>
                    <a:pt x="75" y="47"/>
                    <a:pt x="70" y="42"/>
                    <a:pt x="64" y="42"/>
                  </a:cubicBezTo>
                  <a:cubicBezTo>
                    <a:pt x="58" y="42"/>
                    <a:pt x="53" y="47"/>
                    <a:pt x="53" y="53"/>
                  </a:cubicBezTo>
                  <a:cubicBezTo>
                    <a:pt x="53" y="71"/>
                    <a:pt x="53" y="71"/>
                    <a:pt x="53" y="71"/>
                  </a:cubicBezTo>
                  <a:cubicBezTo>
                    <a:pt x="11" y="71"/>
                    <a:pt x="11" y="71"/>
                    <a:pt x="11" y="71"/>
                  </a:cubicBezTo>
                  <a:cubicBezTo>
                    <a:pt x="5" y="71"/>
                    <a:pt x="0" y="76"/>
                    <a:pt x="0" y="82"/>
                  </a:cubicBezTo>
                  <a:cubicBezTo>
                    <a:pt x="0" y="88"/>
                    <a:pt x="5" y="92"/>
                    <a:pt x="11" y="92"/>
                  </a:cubicBezTo>
                  <a:cubicBezTo>
                    <a:pt x="150" y="92"/>
                    <a:pt x="150" y="92"/>
                    <a:pt x="150" y="92"/>
                  </a:cubicBezTo>
                  <a:cubicBezTo>
                    <a:pt x="156" y="92"/>
                    <a:pt x="161" y="88"/>
                    <a:pt x="161" y="82"/>
                  </a:cubicBezTo>
                  <a:cubicBezTo>
                    <a:pt x="161" y="10"/>
                    <a:pt x="161" y="10"/>
                    <a:pt x="161" y="10"/>
                  </a:cubicBezTo>
                  <a:cubicBezTo>
                    <a:pt x="161" y="4"/>
                    <a:pt x="156" y="0"/>
                    <a:pt x="150" y="0"/>
                  </a:cubicBezTo>
                  <a:close/>
                  <a:moveTo>
                    <a:pt x="150" y="0"/>
                  </a:moveTo>
                  <a:cubicBezTo>
                    <a:pt x="150" y="0"/>
                    <a:pt x="150" y="0"/>
                    <a:pt x="150" y="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9" name="Google Shape;1299;p34"/>
            <p:cNvSpPr/>
            <p:nvPr/>
          </p:nvSpPr>
          <p:spPr>
            <a:xfrm>
              <a:off x="7262813" y="1514475"/>
              <a:ext cx="179388" cy="179387"/>
            </a:xfrm>
            <a:custGeom>
              <a:rect b="b" l="l" r="r" t="t"/>
              <a:pathLst>
                <a:path extrusionOk="0" h="107" w="107">
                  <a:moveTo>
                    <a:pt x="53" y="107"/>
                  </a:moveTo>
                  <a:cubicBezTo>
                    <a:pt x="83" y="107"/>
                    <a:pt x="107" y="83"/>
                    <a:pt x="107" y="53"/>
                  </a:cubicBezTo>
                  <a:cubicBezTo>
                    <a:pt x="107" y="24"/>
                    <a:pt x="83" y="0"/>
                    <a:pt x="53" y="0"/>
                  </a:cubicBezTo>
                  <a:cubicBezTo>
                    <a:pt x="24" y="0"/>
                    <a:pt x="0" y="24"/>
                    <a:pt x="0" y="53"/>
                  </a:cubicBezTo>
                  <a:cubicBezTo>
                    <a:pt x="0" y="83"/>
                    <a:pt x="24" y="107"/>
                    <a:pt x="53" y="107"/>
                  </a:cubicBezTo>
                  <a:close/>
                  <a:moveTo>
                    <a:pt x="43" y="23"/>
                  </a:moveTo>
                  <a:cubicBezTo>
                    <a:pt x="43" y="43"/>
                    <a:pt x="43" y="43"/>
                    <a:pt x="43" y="43"/>
                  </a:cubicBezTo>
                  <a:cubicBezTo>
                    <a:pt x="23" y="43"/>
                    <a:pt x="23" y="43"/>
                    <a:pt x="23" y="43"/>
                  </a:cubicBezTo>
                  <a:cubicBezTo>
                    <a:pt x="26" y="33"/>
                    <a:pt x="34" y="26"/>
                    <a:pt x="43" y="23"/>
                  </a:cubicBezTo>
                  <a:close/>
                  <a:moveTo>
                    <a:pt x="53" y="64"/>
                  </a:moveTo>
                  <a:cubicBezTo>
                    <a:pt x="59" y="64"/>
                    <a:pt x="64" y="59"/>
                    <a:pt x="64" y="53"/>
                  </a:cubicBezTo>
                  <a:cubicBezTo>
                    <a:pt x="64" y="23"/>
                    <a:pt x="64" y="23"/>
                    <a:pt x="64" y="23"/>
                  </a:cubicBezTo>
                  <a:cubicBezTo>
                    <a:pt x="77" y="27"/>
                    <a:pt x="86" y="39"/>
                    <a:pt x="86" y="53"/>
                  </a:cubicBezTo>
                  <a:cubicBezTo>
                    <a:pt x="86" y="71"/>
                    <a:pt x="71" y="85"/>
                    <a:pt x="53" y="85"/>
                  </a:cubicBezTo>
                  <a:cubicBezTo>
                    <a:pt x="39" y="85"/>
                    <a:pt x="28" y="76"/>
                    <a:pt x="23" y="64"/>
                  </a:cubicBezTo>
                  <a:lnTo>
                    <a:pt x="53" y="64"/>
                  </a:lnTo>
                  <a:close/>
                  <a:moveTo>
                    <a:pt x="53" y="64"/>
                  </a:moveTo>
                  <a:cubicBezTo>
                    <a:pt x="53" y="64"/>
                    <a:pt x="53" y="64"/>
                    <a:pt x="53" y="64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00" name="Google Shape;1300;p34"/>
          <p:cNvGrpSpPr/>
          <p:nvPr/>
        </p:nvGrpSpPr>
        <p:grpSpPr>
          <a:xfrm>
            <a:off x="4736124" y="1300469"/>
            <a:ext cx="434702" cy="435828"/>
            <a:chOff x="6116638" y="1343025"/>
            <a:chExt cx="612775" cy="614362"/>
          </a:xfrm>
        </p:grpSpPr>
        <p:sp>
          <p:nvSpPr>
            <p:cNvPr id="1301" name="Google Shape;1301;p34"/>
            <p:cNvSpPr/>
            <p:nvPr/>
          </p:nvSpPr>
          <p:spPr>
            <a:xfrm>
              <a:off x="6191250" y="1512888"/>
              <a:ext cx="465138" cy="250825"/>
            </a:xfrm>
            <a:custGeom>
              <a:rect b="b" l="l" r="r" t="t"/>
              <a:pathLst>
                <a:path extrusionOk="0" h="150" w="278">
                  <a:moveTo>
                    <a:pt x="25" y="150"/>
                  </a:moveTo>
                  <a:cubicBezTo>
                    <a:pt x="253" y="150"/>
                    <a:pt x="253" y="150"/>
                    <a:pt x="253" y="150"/>
                  </a:cubicBezTo>
                  <a:cubicBezTo>
                    <a:pt x="267" y="150"/>
                    <a:pt x="278" y="139"/>
                    <a:pt x="278" y="125"/>
                  </a:cubicBezTo>
                  <a:cubicBezTo>
                    <a:pt x="278" y="25"/>
                    <a:pt x="278" y="25"/>
                    <a:pt x="278" y="25"/>
                  </a:cubicBezTo>
                  <a:cubicBezTo>
                    <a:pt x="278" y="11"/>
                    <a:pt x="267" y="0"/>
                    <a:pt x="253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1" y="0"/>
                    <a:pt x="0" y="11"/>
                    <a:pt x="0" y="25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0" y="139"/>
                    <a:pt x="11" y="150"/>
                    <a:pt x="25" y="150"/>
                  </a:cubicBezTo>
                  <a:close/>
                  <a:moveTo>
                    <a:pt x="21" y="25"/>
                  </a:moveTo>
                  <a:cubicBezTo>
                    <a:pt x="21" y="23"/>
                    <a:pt x="23" y="21"/>
                    <a:pt x="25" y="21"/>
                  </a:cubicBezTo>
                  <a:cubicBezTo>
                    <a:pt x="253" y="21"/>
                    <a:pt x="253" y="21"/>
                    <a:pt x="253" y="21"/>
                  </a:cubicBezTo>
                  <a:cubicBezTo>
                    <a:pt x="255" y="21"/>
                    <a:pt x="257" y="23"/>
                    <a:pt x="257" y="25"/>
                  </a:cubicBezTo>
                  <a:cubicBezTo>
                    <a:pt x="257" y="125"/>
                    <a:pt x="257" y="125"/>
                    <a:pt x="257" y="125"/>
                  </a:cubicBezTo>
                  <a:cubicBezTo>
                    <a:pt x="257" y="127"/>
                    <a:pt x="255" y="129"/>
                    <a:pt x="253" y="129"/>
                  </a:cubicBezTo>
                  <a:cubicBezTo>
                    <a:pt x="25" y="129"/>
                    <a:pt x="25" y="129"/>
                    <a:pt x="25" y="129"/>
                  </a:cubicBezTo>
                  <a:cubicBezTo>
                    <a:pt x="23" y="129"/>
                    <a:pt x="21" y="127"/>
                    <a:pt x="21" y="125"/>
                  </a:cubicBezTo>
                  <a:lnTo>
                    <a:pt x="21" y="25"/>
                  </a:lnTo>
                  <a:close/>
                  <a:moveTo>
                    <a:pt x="21" y="25"/>
                  </a:moveTo>
                  <a:cubicBezTo>
                    <a:pt x="21" y="25"/>
                    <a:pt x="21" y="25"/>
                    <a:pt x="21" y="25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2" name="Google Shape;1302;p34"/>
            <p:cNvSpPr/>
            <p:nvPr/>
          </p:nvSpPr>
          <p:spPr>
            <a:xfrm>
              <a:off x="6369050" y="1568450"/>
              <a:ext cx="134938" cy="139700"/>
            </a:xfrm>
            <a:custGeom>
              <a:rect b="b" l="l" r="r" t="t"/>
              <a:pathLst>
                <a:path extrusionOk="0" h="84" w="80">
                  <a:moveTo>
                    <a:pt x="15" y="80"/>
                  </a:moveTo>
                  <a:cubicBezTo>
                    <a:pt x="73" y="52"/>
                    <a:pt x="73" y="52"/>
                    <a:pt x="73" y="52"/>
                  </a:cubicBezTo>
                  <a:cubicBezTo>
                    <a:pt x="80" y="48"/>
                    <a:pt x="80" y="36"/>
                    <a:pt x="73" y="32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8" y="0"/>
                    <a:pt x="0" y="5"/>
                    <a:pt x="0" y="13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78"/>
                    <a:pt x="8" y="84"/>
                    <a:pt x="15" y="80"/>
                  </a:cubicBezTo>
                  <a:close/>
                  <a:moveTo>
                    <a:pt x="21" y="31"/>
                  </a:moveTo>
                  <a:cubicBezTo>
                    <a:pt x="44" y="42"/>
                    <a:pt x="44" y="42"/>
                    <a:pt x="44" y="42"/>
                  </a:cubicBezTo>
                  <a:cubicBezTo>
                    <a:pt x="21" y="53"/>
                    <a:pt x="21" y="53"/>
                    <a:pt x="21" y="53"/>
                  </a:cubicBezTo>
                  <a:lnTo>
                    <a:pt x="21" y="31"/>
                  </a:lnTo>
                  <a:close/>
                  <a:moveTo>
                    <a:pt x="21" y="31"/>
                  </a:moveTo>
                  <a:cubicBezTo>
                    <a:pt x="21" y="31"/>
                    <a:pt x="21" y="31"/>
                    <a:pt x="21" y="31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3" name="Google Shape;1303;p34"/>
            <p:cNvSpPr/>
            <p:nvPr/>
          </p:nvSpPr>
          <p:spPr>
            <a:xfrm>
              <a:off x="6321425" y="1787525"/>
              <a:ext cx="334963" cy="109537"/>
            </a:xfrm>
            <a:custGeom>
              <a:rect b="b" l="l" r="r" t="t"/>
              <a:pathLst>
                <a:path extrusionOk="0" h="65" w="200">
                  <a:moveTo>
                    <a:pt x="190" y="22"/>
                  </a:moveTo>
                  <a:cubicBezTo>
                    <a:pt x="156" y="22"/>
                    <a:pt x="156" y="22"/>
                    <a:pt x="156" y="22"/>
                  </a:cubicBezTo>
                  <a:cubicBezTo>
                    <a:pt x="151" y="9"/>
                    <a:pt x="139" y="0"/>
                    <a:pt x="125" y="0"/>
                  </a:cubicBezTo>
                  <a:cubicBezTo>
                    <a:pt x="111" y="0"/>
                    <a:pt x="99" y="9"/>
                    <a:pt x="95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5" y="22"/>
                    <a:pt x="0" y="26"/>
                    <a:pt x="0" y="32"/>
                  </a:cubicBezTo>
                  <a:cubicBezTo>
                    <a:pt x="0" y="38"/>
                    <a:pt x="5" y="43"/>
                    <a:pt x="11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9" y="56"/>
                    <a:pt x="111" y="65"/>
                    <a:pt x="125" y="65"/>
                  </a:cubicBezTo>
                  <a:cubicBezTo>
                    <a:pt x="139" y="65"/>
                    <a:pt x="151" y="56"/>
                    <a:pt x="156" y="43"/>
                  </a:cubicBezTo>
                  <a:cubicBezTo>
                    <a:pt x="190" y="43"/>
                    <a:pt x="190" y="43"/>
                    <a:pt x="190" y="43"/>
                  </a:cubicBezTo>
                  <a:cubicBezTo>
                    <a:pt x="195" y="43"/>
                    <a:pt x="200" y="38"/>
                    <a:pt x="200" y="32"/>
                  </a:cubicBezTo>
                  <a:cubicBezTo>
                    <a:pt x="200" y="26"/>
                    <a:pt x="195" y="22"/>
                    <a:pt x="190" y="22"/>
                  </a:cubicBezTo>
                  <a:close/>
                  <a:moveTo>
                    <a:pt x="125" y="43"/>
                  </a:moveTo>
                  <a:cubicBezTo>
                    <a:pt x="119" y="43"/>
                    <a:pt x="115" y="38"/>
                    <a:pt x="115" y="32"/>
                  </a:cubicBezTo>
                  <a:cubicBezTo>
                    <a:pt x="115" y="26"/>
                    <a:pt x="119" y="22"/>
                    <a:pt x="125" y="22"/>
                  </a:cubicBezTo>
                  <a:cubicBezTo>
                    <a:pt x="131" y="22"/>
                    <a:pt x="136" y="26"/>
                    <a:pt x="136" y="32"/>
                  </a:cubicBezTo>
                  <a:cubicBezTo>
                    <a:pt x="136" y="38"/>
                    <a:pt x="131" y="43"/>
                    <a:pt x="125" y="43"/>
                  </a:cubicBezTo>
                  <a:close/>
                  <a:moveTo>
                    <a:pt x="125" y="43"/>
                  </a:moveTo>
                  <a:cubicBezTo>
                    <a:pt x="125" y="43"/>
                    <a:pt x="125" y="43"/>
                    <a:pt x="125" y="43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4" name="Google Shape;1304;p34"/>
            <p:cNvSpPr/>
            <p:nvPr/>
          </p:nvSpPr>
          <p:spPr>
            <a:xfrm>
              <a:off x="6248400" y="1798638"/>
              <a:ext cx="38100" cy="84137"/>
            </a:xfrm>
            <a:custGeom>
              <a:rect b="b" l="l" r="r" t="t"/>
              <a:pathLst>
                <a:path extrusionOk="0" h="50" w="22">
                  <a:moveTo>
                    <a:pt x="11" y="0"/>
                  </a:moveTo>
                  <a:cubicBezTo>
                    <a:pt x="5" y="0"/>
                    <a:pt x="0" y="5"/>
                    <a:pt x="0" y="11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6"/>
                    <a:pt x="5" y="50"/>
                    <a:pt x="11" y="50"/>
                  </a:cubicBezTo>
                  <a:cubicBezTo>
                    <a:pt x="17" y="50"/>
                    <a:pt x="22" y="46"/>
                    <a:pt x="22" y="40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5"/>
                    <a:pt x="17" y="0"/>
                    <a:pt x="11" y="0"/>
                  </a:cubicBezTo>
                  <a:close/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5" name="Google Shape;1305;p34"/>
            <p:cNvSpPr/>
            <p:nvPr/>
          </p:nvSpPr>
          <p:spPr>
            <a:xfrm>
              <a:off x="6191250" y="1798638"/>
              <a:ext cx="34925" cy="84137"/>
            </a:xfrm>
            <a:custGeom>
              <a:rect b="b" l="l" r="r" t="t"/>
              <a:pathLst>
                <a:path extrusionOk="0" h="50" w="21">
                  <a:moveTo>
                    <a:pt x="10" y="50"/>
                  </a:moveTo>
                  <a:cubicBezTo>
                    <a:pt x="16" y="50"/>
                    <a:pt x="21" y="46"/>
                    <a:pt x="21" y="40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5"/>
                    <a:pt x="16" y="0"/>
                    <a:pt x="10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6"/>
                    <a:pt x="5" y="50"/>
                    <a:pt x="10" y="50"/>
                  </a:cubicBezTo>
                  <a:close/>
                  <a:moveTo>
                    <a:pt x="10" y="50"/>
                  </a:moveTo>
                  <a:cubicBezTo>
                    <a:pt x="10" y="50"/>
                    <a:pt x="10" y="50"/>
                    <a:pt x="10" y="5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6" name="Google Shape;1306;p34"/>
            <p:cNvSpPr/>
            <p:nvPr/>
          </p:nvSpPr>
          <p:spPr>
            <a:xfrm>
              <a:off x="6116638" y="1343025"/>
              <a:ext cx="612775" cy="614362"/>
            </a:xfrm>
            <a:custGeom>
              <a:rect b="b" l="l" r="r" t="t"/>
              <a:pathLst>
                <a:path extrusionOk="0" h="366" w="366">
                  <a:moveTo>
                    <a:pt x="327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327"/>
                    <a:pt x="0" y="327"/>
                    <a:pt x="0" y="327"/>
                  </a:cubicBezTo>
                  <a:cubicBezTo>
                    <a:pt x="0" y="348"/>
                    <a:pt x="18" y="366"/>
                    <a:pt x="39" y="366"/>
                  </a:cubicBezTo>
                  <a:cubicBezTo>
                    <a:pt x="327" y="366"/>
                    <a:pt x="327" y="366"/>
                    <a:pt x="327" y="366"/>
                  </a:cubicBezTo>
                  <a:cubicBezTo>
                    <a:pt x="348" y="366"/>
                    <a:pt x="366" y="348"/>
                    <a:pt x="366" y="327"/>
                  </a:cubicBezTo>
                  <a:cubicBezTo>
                    <a:pt x="366" y="40"/>
                    <a:pt x="366" y="40"/>
                    <a:pt x="366" y="40"/>
                  </a:cubicBezTo>
                  <a:cubicBezTo>
                    <a:pt x="366" y="18"/>
                    <a:pt x="348" y="0"/>
                    <a:pt x="327" y="0"/>
                  </a:cubicBezTo>
                  <a:close/>
                  <a:moveTo>
                    <a:pt x="22" y="40"/>
                  </a:moveTo>
                  <a:cubicBezTo>
                    <a:pt x="22" y="30"/>
                    <a:pt x="30" y="22"/>
                    <a:pt x="39" y="22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59" y="57"/>
                    <a:pt x="259" y="57"/>
                    <a:pt x="259" y="57"/>
                  </a:cubicBezTo>
                  <a:cubicBezTo>
                    <a:pt x="22" y="57"/>
                    <a:pt x="22" y="57"/>
                    <a:pt x="22" y="57"/>
                  </a:cubicBezTo>
                  <a:lnTo>
                    <a:pt x="22" y="40"/>
                  </a:lnTo>
                  <a:close/>
                  <a:moveTo>
                    <a:pt x="344" y="327"/>
                  </a:moveTo>
                  <a:cubicBezTo>
                    <a:pt x="344" y="336"/>
                    <a:pt x="336" y="345"/>
                    <a:pt x="327" y="345"/>
                  </a:cubicBezTo>
                  <a:cubicBezTo>
                    <a:pt x="39" y="345"/>
                    <a:pt x="39" y="345"/>
                    <a:pt x="39" y="345"/>
                  </a:cubicBezTo>
                  <a:cubicBezTo>
                    <a:pt x="30" y="345"/>
                    <a:pt x="22" y="336"/>
                    <a:pt x="22" y="327"/>
                  </a:cubicBezTo>
                  <a:cubicBezTo>
                    <a:pt x="22" y="79"/>
                    <a:pt x="22" y="79"/>
                    <a:pt x="22" y="79"/>
                  </a:cubicBezTo>
                  <a:cubicBezTo>
                    <a:pt x="344" y="79"/>
                    <a:pt x="344" y="79"/>
                    <a:pt x="344" y="79"/>
                  </a:cubicBezTo>
                  <a:lnTo>
                    <a:pt x="344" y="327"/>
                  </a:lnTo>
                  <a:close/>
                  <a:moveTo>
                    <a:pt x="344" y="57"/>
                  </a:moveTo>
                  <a:cubicBezTo>
                    <a:pt x="280" y="57"/>
                    <a:pt x="280" y="57"/>
                    <a:pt x="280" y="57"/>
                  </a:cubicBezTo>
                  <a:cubicBezTo>
                    <a:pt x="280" y="22"/>
                    <a:pt x="280" y="22"/>
                    <a:pt x="280" y="22"/>
                  </a:cubicBezTo>
                  <a:cubicBezTo>
                    <a:pt x="327" y="22"/>
                    <a:pt x="327" y="22"/>
                    <a:pt x="327" y="22"/>
                  </a:cubicBezTo>
                  <a:cubicBezTo>
                    <a:pt x="336" y="22"/>
                    <a:pt x="344" y="30"/>
                    <a:pt x="344" y="40"/>
                  </a:cubicBezTo>
                  <a:lnTo>
                    <a:pt x="344" y="57"/>
                  </a:lnTo>
                  <a:close/>
                  <a:moveTo>
                    <a:pt x="344" y="57"/>
                  </a:moveTo>
                  <a:cubicBezTo>
                    <a:pt x="344" y="57"/>
                    <a:pt x="344" y="57"/>
                    <a:pt x="344" y="57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07" name="Google Shape;1307;p34"/>
          <p:cNvGrpSpPr/>
          <p:nvPr/>
        </p:nvGrpSpPr>
        <p:grpSpPr>
          <a:xfrm>
            <a:off x="6259835" y="1300469"/>
            <a:ext cx="435829" cy="435828"/>
            <a:chOff x="8264525" y="1343025"/>
            <a:chExt cx="614363" cy="614362"/>
          </a:xfrm>
        </p:grpSpPr>
        <p:sp>
          <p:nvSpPr>
            <p:cNvPr id="1308" name="Google Shape;1308;p34"/>
            <p:cNvSpPr/>
            <p:nvPr/>
          </p:nvSpPr>
          <p:spPr>
            <a:xfrm>
              <a:off x="8264525" y="1343025"/>
              <a:ext cx="614363" cy="614362"/>
            </a:xfrm>
            <a:custGeom>
              <a:rect b="b" l="l" r="r" t="t"/>
              <a:pathLst>
                <a:path extrusionOk="0" h="366" w="366">
                  <a:moveTo>
                    <a:pt x="326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17" y="0"/>
                    <a:pt x="0" y="18"/>
                    <a:pt x="0" y="40"/>
                  </a:cubicBezTo>
                  <a:cubicBezTo>
                    <a:pt x="0" y="327"/>
                    <a:pt x="0" y="327"/>
                    <a:pt x="0" y="327"/>
                  </a:cubicBezTo>
                  <a:cubicBezTo>
                    <a:pt x="0" y="348"/>
                    <a:pt x="17" y="366"/>
                    <a:pt x="39" y="366"/>
                  </a:cubicBezTo>
                  <a:cubicBezTo>
                    <a:pt x="326" y="366"/>
                    <a:pt x="326" y="366"/>
                    <a:pt x="326" y="366"/>
                  </a:cubicBezTo>
                  <a:cubicBezTo>
                    <a:pt x="348" y="366"/>
                    <a:pt x="366" y="348"/>
                    <a:pt x="366" y="327"/>
                  </a:cubicBezTo>
                  <a:cubicBezTo>
                    <a:pt x="366" y="40"/>
                    <a:pt x="366" y="40"/>
                    <a:pt x="366" y="40"/>
                  </a:cubicBezTo>
                  <a:cubicBezTo>
                    <a:pt x="366" y="18"/>
                    <a:pt x="348" y="0"/>
                    <a:pt x="326" y="0"/>
                  </a:cubicBezTo>
                  <a:close/>
                  <a:moveTo>
                    <a:pt x="21" y="40"/>
                  </a:moveTo>
                  <a:cubicBezTo>
                    <a:pt x="21" y="30"/>
                    <a:pt x="29" y="22"/>
                    <a:pt x="39" y="22"/>
                  </a:cubicBezTo>
                  <a:cubicBezTo>
                    <a:pt x="258" y="22"/>
                    <a:pt x="258" y="22"/>
                    <a:pt x="258" y="22"/>
                  </a:cubicBezTo>
                  <a:cubicBezTo>
                    <a:pt x="258" y="57"/>
                    <a:pt x="258" y="57"/>
                    <a:pt x="258" y="57"/>
                  </a:cubicBezTo>
                  <a:cubicBezTo>
                    <a:pt x="21" y="57"/>
                    <a:pt x="21" y="57"/>
                    <a:pt x="21" y="57"/>
                  </a:cubicBezTo>
                  <a:lnTo>
                    <a:pt x="21" y="40"/>
                  </a:lnTo>
                  <a:close/>
                  <a:moveTo>
                    <a:pt x="344" y="327"/>
                  </a:moveTo>
                  <a:cubicBezTo>
                    <a:pt x="344" y="336"/>
                    <a:pt x="336" y="345"/>
                    <a:pt x="326" y="345"/>
                  </a:cubicBezTo>
                  <a:cubicBezTo>
                    <a:pt x="39" y="345"/>
                    <a:pt x="39" y="345"/>
                    <a:pt x="39" y="345"/>
                  </a:cubicBezTo>
                  <a:cubicBezTo>
                    <a:pt x="29" y="345"/>
                    <a:pt x="21" y="336"/>
                    <a:pt x="21" y="327"/>
                  </a:cubicBezTo>
                  <a:cubicBezTo>
                    <a:pt x="21" y="79"/>
                    <a:pt x="21" y="79"/>
                    <a:pt x="21" y="79"/>
                  </a:cubicBezTo>
                  <a:cubicBezTo>
                    <a:pt x="344" y="79"/>
                    <a:pt x="344" y="79"/>
                    <a:pt x="344" y="79"/>
                  </a:cubicBezTo>
                  <a:lnTo>
                    <a:pt x="344" y="327"/>
                  </a:lnTo>
                  <a:close/>
                  <a:moveTo>
                    <a:pt x="344" y="57"/>
                  </a:moveTo>
                  <a:cubicBezTo>
                    <a:pt x="280" y="57"/>
                    <a:pt x="280" y="57"/>
                    <a:pt x="280" y="57"/>
                  </a:cubicBezTo>
                  <a:cubicBezTo>
                    <a:pt x="280" y="22"/>
                    <a:pt x="280" y="22"/>
                    <a:pt x="280" y="22"/>
                  </a:cubicBezTo>
                  <a:cubicBezTo>
                    <a:pt x="326" y="22"/>
                    <a:pt x="326" y="22"/>
                    <a:pt x="326" y="22"/>
                  </a:cubicBezTo>
                  <a:cubicBezTo>
                    <a:pt x="336" y="22"/>
                    <a:pt x="344" y="30"/>
                    <a:pt x="344" y="40"/>
                  </a:cubicBezTo>
                  <a:lnTo>
                    <a:pt x="344" y="57"/>
                  </a:lnTo>
                  <a:close/>
                  <a:moveTo>
                    <a:pt x="344" y="57"/>
                  </a:moveTo>
                  <a:cubicBezTo>
                    <a:pt x="344" y="57"/>
                    <a:pt x="344" y="57"/>
                    <a:pt x="344" y="57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9" name="Google Shape;1309;p34"/>
            <p:cNvSpPr/>
            <p:nvPr/>
          </p:nvSpPr>
          <p:spPr>
            <a:xfrm>
              <a:off x="8337550" y="1512888"/>
              <a:ext cx="466725" cy="369887"/>
            </a:xfrm>
            <a:custGeom>
              <a:rect b="b" l="l" r="r" t="t"/>
              <a:pathLst>
                <a:path extrusionOk="0" h="221" w="279">
                  <a:moveTo>
                    <a:pt x="11" y="221"/>
                  </a:moveTo>
                  <a:cubicBezTo>
                    <a:pt x="268" y="221"/>
                    <a:pt x="268" y="221"/>
                    <a:pt x="268" y="221"/>
                  </a:cubicBezTo>
                  <a:cubicBezTo>
                    <a:pt x="274" y="221"/>
                    <a:pt x="279" y="217"/>
                    <a:pt x="279" y="211"/>
                  </a:cubicBezTo>
                  <a:cubicBezTo>
                    <a:pt x="279" y="11"/>
                    <a:pt x="279" y="11"/>
                    <a:pt x="279" y="11"/>
                  </a:cubicBezTo>
                  <a:cubicBezTo>
                    <a:pt x="279" y="5"/>
                    <a:pt x="274" y="0"/>
                    <a:pt x="268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211"/>
                    <a:pt x="0" y="211"/>
                    <a:pt x="0" y="211"/>
                  </a:cubicBezTo>
                  <a:cubicBezTo>
                    <a:pt x="0" y="217"/>
                    <a:pt x="5" y="221"/>
                    <a:pt x="11" y="221"/>
                  </a:cubicBezTo>
                  <a:close/>
                  <a:moveTo>
                    <a:pt x="86" y="200"/>
                  </a:moveTo>
                  <a:cubicBezTo>
                    <a:pt x="65" y="200"/>
                    <a:pt x="65" y="200"/>
                    <a:pt x="65" y="200"/>
                  </a:cubicBezTo>
                  <a:cubicBezTo>
                    <a:pt x="65" y="179"/>
                    <a:pt x="65" y="179"/>
                    <a:pt x="65" y="179"/>
                  </a:cubicBezTo>
                  <a:cubicBezTo>
                    <a:pt x="86" y="179"/>
                    <a:pt x="86" y="179"/>
                    <a:pt x="86" y="179"/>
                  </a:cubicBezTo>
                  <a:lnTo>
                    <a:pt x="86" y="200"/>
                  </a:lnTo>
                  <a:close/>
                  <a:moveTo>
                    <a:pt x="129" y="200"/>
                  </a:moveTo>
                  <a:cubicBezTo>
                    <a:pt x="108" y="200"/>
                    <a:pt x="108" y="200"/>
                    <a:pt x="108" y="200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29" y="179"/>
                    <a:pt x="129" y="179"/>
                    <a:pt x="129" y="179"/>
                  </a:cubicBezTo>
                  <a:lnTo>
                    <a:pt x="129" y="200"/>
                  </a:lnTo>
                  <a:close/>
                  <a:moveTo>
                    <a:pt x="215" y="200"/>
                  </a:moveTo>
                  <a:cubicBezTo>
                    <a:pt x="193" y="200"/>
                    <a:pt x="193" y="200"/>
                    <a:pt x="193" y="200"/>
                  </a:cubicBezTo>
                  <a:cubicBezTo>
                    <a:pt x="193" y="179"/>
                    <a:pt x="193" y="179"/>
                    <a:pt x="193" y="179"/>
                  </a:cubicBezTo>
                  <a:cubicBezTo>
                    <a:pt x="215" y="179"/>
                    <a:pt x="215" y="179"/>
                    <a:pt x="215" y="179"/>
                  </a:cubicBezTo>
                  <a:lnTo>
                    <a:pt x="215" y="200"/>
                  </a:lnTo>
                  <a:close/>
                  <a:moveTo>
                    <a:pt x="258" y="200"/>
                  </a:moveTo>
                  <a:cubicBezTo>
                    <a:pt x="236" y="200"/>
                    <a:pt x="236" y="200"/>
                    <a:pt x="236" y="200"/>
                  </a:cubicBezTo>
                  <a:cubicBezTo>
                    <a:pt x="236" y="179"/>
                    <a:pt x="236" y="179"/>
                    <a:pt x="236" y="179"/>
                  </a:cubicBezTo>
                  <a:cubicBezTo>
                    <a:pt x="258" y="179"/>
                    <a:pt x="258" y="179"/>
                    <a:pt x="258" y="179"/>
                  </a:cubicBezTo>
                  <a:lnTo>
                    <a:pt x="258" y="200"/>
                  </a:lnTo>
                  <a:close/>
                  <a:moveTo>
                    <a:pt x="236" y="21"/>
                  </a:moveTo>
                  <a:cubicBezTo>
                    <a:pt x="258" y="21"/>
                    <a:pt x="258" y="21"/>
                    <a:pt x="258" y="21"/>
                  </a:cubicBezTo>
                  <a:cubicBezTo>
                    <a:pt x="258" y="43"/>
                    <a:pt x="258" y="43"/>
                    <a:pt x="258" y="43"/>
                  </a:cubicBezTo>
                  <a:cubicBezTo>
                    <a:pt x="236" y="43"/>
                    <a:pt x="236" y="43"/>
                    <a:pt x="236" y="43"/>
                  </a:cubicBezTo>
                  <a:lnTo>
                    <a:pt x="236" y="21"/>
                  </a:lnTo>
                  <a:close/>
                  <a:moveTo>
                    <a:pt x="193" y="21"/>
                  </a:moveTo>
                  <a:cubicBezTo>
                    <a:pt x="215" y="21"/>
                    <a:pt x="215" y="21"/>
                    <a:pt x="215" y="21"/>
                  </a:cubicBezTo>
                  <a:cubicBezTo>
                    <a:pt x="215" y="43"/>
                    <a:pt x="215" y="43"/>
                    <a:pt x="215" y="43"/>
                  </a:cubicBezTo>
                  <a:cubicBezTo>
                    <a:pt x="193" y="43"/>
                    <a:pt x="193" y="43"/>
                    <a:pt x="193" y="43"/>
                  </a:cubicBezTo>
                  <a:lnTo>
                    <a:pt x="193" y="21"/>
                  </a:lnTo>
                  <a:close/>
                  <a:moveTo>
                    <a:pt x="150" y="21"/>
                  </a:moveTo>
                  <a:cubicBezTo>
                    <a:pt x="172" y="21"/>
                    <a:pt x="172" y="21"/>
                    <a:pt x="172" y="21"/>
                  </a:cubicBezTo>
                  <a:cubicBezTo>
                    <a:pt x="172" y="43"/>
                    <a:pt x="172" y="43"/>
                    <a:pt x="172" y="43"/>
                  </a:cubicBezTo>
                  <a:cubicBezTo>
                    <a:pt x="150" y="43"/>
                    <a:pt x="150" y="43"/>
                    <a:pt x="150" y="43"/>
                  </a:cubicBezTo>
                  <a:lnTo>
                    <a:pt x="150" y="21"/>
                  </a:lnTo>
                  <a:close/>
                  <a:moveTo>
                    <a:pt x="150" y="64"/>
                  </a:moveTo>
                  <a:cubicBezTo>
                    <a:pt x="258" y="64"/>
                    <a:pt x="258" y="64"/>
                    <a:pt x="258" y="64"/>
                  </a:cubicBezTo>
                  <a:cubicBezTo>
                    <a:pt x="258" y="157"/>
                    <a:pt x="258" y="157"/>
                    <a:pt x="258" y="157"/>
                  </a:cubicBezTo>
                  <a:cubicBezTo>
                    <a:pt x="150" y="157"/>
                    <a:pt x="150" y="157"/>
                    <a:pt x="150" y="157"/>
                  </a:cubicBezTo>
                  <a:lnTo>
                    <a:pt x="150" y="64"/>
                  </a:lnTo>
                  <a:close/>
                  <a:moveTo>
                    <a:pt x="150" y="179"/>
                  </a:moveTo>
                  <a:cubicBezTo>
                    <a:pt x="172" y="179"/>
                    <a:pt x="172" y="179"/>
                    <a:pt x="172" y="179"/>
                  </a:cubicBezTo>
                  <a:cubicBezTo>
                    <a:pt x="172" y="200"/>
                    <a:pt x="172" y="200"/>
                    <a:pt x="172" y="200"/>
                  </a:cubicBezTo>
                  <a:cubicBezTo>
                    <a:pt x="150" y="200"/>
                    <a:pt x="150" y="200"/>
                    <a:pt x="150" y="200"/>
                  </a:cubicBezTo>
                  <a:lnTo>
                    <a:pt x="150" y="179"/>
                  </a:lnTo>
                  <a:close/>
                  <a:moveTo>
                    <a:pt x="108" y="21"/>
                  </a:moveTo>
                  <a:cubicBezTo>
                    <a:pt x="129" y="21"/>
                    <a:pt x="129" y="21"/>
                    <a:pt x="129" y="21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08" y="43"/>
                    <a:pt x="108" y="43"/>
                    <a:pt x="108" y="43"/>
                  </a:cubicBezTo>
                  <a:lnTo>
                    <a:pt x="108" y="21"/>
                  </a:lnTo>
                  <a:close/>
                  <a:moveTo>
                    <a:pt x="65" y="21"/>
                  </a:moveTo>
                  <a:cubicBezTo>
                    <a:pt x="86" y="21"/>
                    <a:pt x="86" y="21"/>
                    <a:pt x="86" y="21"/>
                  </a:cubicBezTo>
                  <a:cubicBezTo>
                    <a:pt x="86" y="43"/>
                    <a:pt x="86" y="43"/>
                    <a:pt x="86" y="43"/>
                  </a:cubicBezTo>
                  <a:cubicBezTo>
                    <a:pt x="65" y="43"/>
                    <a:pt x="65" y="43"/>
                    <a:pt x="65" y="43"/>
                  </a:cubicBezTo>
                  <a:lnTo>
                    <a:pt x="65" y="21"/>
                  </a:lnTo>
                  <a:close/>
                  <a:moveTo>
                    <a:pt x="22" y="21"/>
                  </a:moveTo>
                  <a:cubicBezTo>
                    <a:pt x="43" y="21"/>
                    <a:pt x="43" y="21"/>
                    <a:pt x="43" y="21"/>
                  </a:cubicBezTo>
                  <a:cubicBezTo>
                    <a:pt x="43" y="43"/>
                    <a:pt x="43" y="43"/>
                    <a:pt x="43" y="43"/>
                  </a:cubicBezTo>
                  <a:cubicBezTo>
                    <a:pt x="22" y="43"/>
                    <a:pt x="22" y="43"/>
                    <a:pt x="22" y="43"/>
                  </a:cubicBezTo>
                  <a:lnTo>
                    <a:pt x="22" y="21"/>
                  </a:lnTo>
                  <a:close/>
                  <a:moveTo>
                    <a:pt x="22" y="64"/>
                  </a:moveTo>
                  <a:cubicBezTo>
                    <a:pt x="129" y="64"/>
                    <a:pt x="129" y="64"/>
                    <a:pt x="129" y="64"/>
                  </a:cubicBezTo>
                  <a:cubicBezTo>
                    <a:pt x="129" y="157"/>
                    <a:pt x="129" y="157"/>
                    <a:pt x="129" y="157"/>
                  </a:cubicBezTo>
                  <a:cubicBezTo>
                    <a:pt x="22" y="157"/>
                    <a:pt x="22" y="157"/>
                    <a:pt x="22" y="157"/>
                  </a:cubicBezTo>
                  <a:lnTo>
                    <a:pt x="22" y="64"/>
                  </a:lnTo>
                  <a:close/>
                  <a:moveTo>
                    <a:pt x="22" y="179"/>
                  </a:moveTo>
                  <a:cubicBezTo>
                    <a:pt x="43" y="179"/>
                    <a:pt x="43" y="179"/>
                    <a:pt x="43" y="179"/>
                  </a:cubicBezTo>
                  <a:cubicBezTo>
                    <a:pt x="43" y="200"/>
                    <a:pt x="43" y="200"/>
                    <a:pt x="43" y="200"/>
                  </a:cubicBezTo>
                  <a:cubicBezTo>
                    <a:pt x="22" y="200"/>
                    <a:pt x="22" y="200"/>
                    <a:pt x="22" y="200"/>
                  </a:cubicBezTo>
                  <a:lnTo>
                    <a:pt x="22" y="179"/>
                  </a:lnTo>
                  <a:close/>
                  <a:moveTo>
                    <a:pt x="22" y="179"/>
                  </a:moveTo>
                  <a:cubicBezTo>
                    <a:pt x="22" y="179"/>
                    <a:pt x="22" y="179"/>
                    <a:pt x="22" y="179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10" name="Google Shape;1310;p34"/>
          <p:cNvGrpSpPr/>
          <p:nvPr/>
        </p:nvGrpSpPr>
        <p:grpSpPr>
          <a:xfrm>
            <a:off x="7022254" y="1300469"/>
            <a:ext cx="432450" cy="435828"/>
            <a:chOff x="9339263" y="1343025"/>
            <a:chExt cx="609600" cy="614362"/>
          </a:xfrm>
        </p:grpSpPr>
        <p:sp>
          <p:nvSpPr>
            <p:cNvPr id="1311" name="Google Shape;1311;p34"/>
            <p:cNvSpPr/>
            <p:nvPr/>
          </p:nvSpPr>
          <p:spPr>
            <a:xfrm>
              <a:off x="9339263" y="1343025"/>
              <a:ext cx="609600" cy="614362"/>
            </a:xfrm>
            <a:custGeom>
              <a:rect b="b" l="l" r="r" t="t"/>
              <a:pathLst>
                <a:path extrusionOk="0" h="366" w="364">
                  <a:moveTo>
                    <a:pt x="364" y="154"/>
                  </a:moveTo>
                  <a:cubicBezTo>
                    <a:pt x="364" y="120"/>
                    <a:pt x="339" y="92"/>
                    <a:pt x="306" y="87"/>
                  </a:cubicBezTo>
                  <a:cubicBezTo>
                    <a:pt x="301" y="54"/>
                    <a:pt x="273" y="29"/>
                    <a:pt x="239" y="29"/>
                  </a:cubicBezTo>
                  <a:cubicBezTo>
                    <a:pt x="228" y="29"/>
                    <a:pt x="217" y="32"/>
                    <a:pt x="207" y="37"/>
                  </a:cubicBezTo>
                  <a:cubicBezTo>
                    <a:pt x="201" y="27"/>
                    <a:pt x="193" y="19"/>
                    <a:pt x="184" y="13"/>
                  </a:cubicBezTo>
                  <a:cubicBezTo>
                    <a:pt x="170" y="5"/>
                    <a:pt x="155" y="0"/>
                    <a:pt x="139" y="0"/>
                  </a:cubicBezTo>
                  <a:cubicBezTo>
                    <a:pt x="94" y="0"/>
                    <a:pt x="57" y="37"/>
                    <a:pt x="57" y="82"/>
                  </a:cubicBezTo>
                  <a:cubicBezTo>
                    <a:pt x="57" y="84"/>
                    <a:pt x="57" y="85"/>
                    <a:pt x="57" y="87"/>
                  </a:cubicBezTo>
                  <a:cubicBezTo>
                    <a:pt x="25" y="92"/>
                    <a:pt x="0" y="120"/>
                    <a:pt x="0" y="154"/>
                  </a:cubicBezTo>
                  <a:cubicBezTo>
                    <a:pt x="0" y="180"/>
                    <a:pt x="15" y="203"/>
                    <a:pt x="37" y="215"/>
                  </a:cubicBezTo>
                  <a:cubicBezTo>
                    <a:pt x="36" y="218"/>
                    <a:pt x="35" y="222"/>
                    <a:pt x="35" y="227"/>
                  </a:cubicBezTo>
                  <a:cubicBezTo>
                    <a:pt x="35" y="327"/>
                    <a:pt x="35" y="327"/>
                    <a:pt x="35" y="327"/>
                  </a:cubicBezTo>
                  <a:cubicBezTo>
                    <a:pt x="35" y="348"/>
                    <a:pt x="53" y="366"/>
                    <a:pt x="75" y="366"/>
                  </a:cubicBezTo>
                  <a:cubicBezTo>
                    <a:pt x="289" y="366"/>
                    <a:pt x="289" y="366"/>
                    <a:pt x="289" y="366"/>
                  </a:cubicBezTo>
                  <a:cubicBezTo>
                    <a:pt x="311" y="366"/>
                    <a:pt x="328" y="348"/>
                    <a:pt x="328" y="327"/>
                  </a:cubicBezTo>
                  <a:cubicBezTo>
                    <a:pt x="328" y="227"/>
                    <a:pt x="328" y="227"/>
                    <a:pt x="328" y="227"/>
                  </a:cubicBezTo>
                  <a:cubicBezTo>
                    <a:pt x="328" y="222"/>
                    <a:pt x="328" y="218"/>
                    <a:pt x="326" y="215"/>
                  </a:cubicBezTo>
                  <a:cubicBezTo>
                    <a:pt x="349" y="203"/>
                    <a:pt x="364" y="180"/>
                    <a:pt x="364" y="154"/>
                  </a:cubicBezTo>
                  <a:close/>
                  <a:moveTo>
                    <a:pt x="78" y="345"/>
                  </a:moveTo>
                  <a:cubicBezTo>
                    <a:pt x="75" y="345"/>
                    <a:pt x="75" y="345"/>
                    <a:pt x="75" y="345"/>
                  </a:cubicBezTo>
                  <a:cubicBezTo>
                    <a:pt x="65" y="345"/>
                    <a:pt x="57" y="336"/>
                    <a:pt x="57" y="327"/>
                  </a:cubicBezTo>
                  <a:cubicBezTo>
                    <a:pt x="57" y="227"/>
                    <a:pt x="57" y="227"/>
                    <a:pt x="57" y="227"/>
                  </a:cubicBezTo>
                  <a:cubicBezTo>
                    <a:pt x="57" y="217"/>
                    <a:pt x="65" y="209"/>
                    <a:pt x="75" y="209"/>
                  </a:cubicBezTo>
                  <a:cubicBezTo>
                    <a:pt x="78" y="209"/>
                    <a:pt x="78" y="209"/>
                    <a:pt x="78" y="209"/>
                  </a:cubicBezTo>
                  <a:lnTo>
                    <a:pt x="78" y="345"/>
                  </a:lnTo>
                  <a:close/>
                  <a:moveTo>
                    <a:pt x="307" y="297"/>
                  </a:moveTo>
                  <a:cubicBezTo>
                    <a:pt x="293" y="291"/>
                    <a:pt x="293" y="291"/>
                    <a:pt x="293" y="291"/>
                  </a:cubicBezTo>
                  <a:cubicBezTo>
                    <a:pt x="293" y="262"/>
                    <a:pt x="293" y="262"/>
                    <a:pt x="293" y="262"/>
                  </a:cubicBezTo>
                  <a:cubicBezTo>
                    <a:pt x="307" y="257"/>
                    <a:pt x="307" y="257"/>
                    <a:pt x="307" y="257"/>
                  </a:cubicBezTo>
                  <a:lnTo>
                    <a:pt x="307" y="297"/>
                  </a:lnTo>
                  <a:close/>
                  <a:moveTo>
                    <a:pt x="307" y="234"/>
                  </a:moveTo>
                  <a:cubicBezTo>
                    <a:pt x="278" y="245"/>
                    <a:pt x="278" y="245"/>
                    <a:pt x="278" y="245"/>
                  </a:cubicBezTo>
                  <a:cubicBezTo>
                    <a:pt x="274" y="247"/>
                    <a:pt x="271" y="251"/>
                    <a:pt x="271" y="255"/>
                  </a:cubicBezTo>
                  <a:cubicBezTo>
                    <a:pt x="271" y="298"/>
                    <a:pt x="271" y="298"/>
                    <a:pt x="271" y="298"/>
                  </a:cubicBezTo>
                  <a:cubicBezTo>
                    <a:pt x="271" y="302"/>
                    <a:pt x="274" y="306"/>
                    <a:pt x="278" y="308"/>
                  </a:cubicBezTo>
                  <a:cubicBezTo>
                    <a:pt x="307" y="320"/>
                    <a:pt x="307" y="320"/>
                    <a:pt x="307" y="320"/>
                  </a:cubicBezTo>
                  <a:cubicBezTo>
                    <a:pt x="307" y="327"/>
                    <a:pt x="307" y="327"/>
                    <a:pt x="307" y="327"/>
                  </a:cubicBezTo>
                  <a:cubicBezTo>
                    <a:pt x="307" y="336"/>
                    <a:pt x="299" y="345"/>
                    <a:pt x="289" y="345"/>
                  </a:cubicBezTo>
                  <a:cubicBezTo>
                    <a:pt x="100" y="345"/>
                    <a:pt x="100" y="345"/>
                    <a:pt x="100" y="345"/>
                  </a:cubicBezTo>
                  <a:cubicBezTo>
                    <a:pt x="100" y="209"/>
                    <a:pt x="100" y="209"/>
                    <a:pt x="100" y="209"/>
                  </a:cubicBezTo>
                  <a:cubicBezTo>
                    <a:pt x="152" y="209"/>
                    <a:pt x="152" y="209"/>
                    <a:pt x="152" y="209"/>
                  </a:cubicBezTo>
                  <a:cubicBezTo>
                    <a:pt x="156" y="221"/>
                    <a:pt x="168" y="230"/>
                    <a:pt x="182" y="230"/>
                  </a:cubicBezTo>
                  <a:cubicBezTo>
                    <a:pt x="196" y="230"/>
                    <a:pt x="208" y="221"/>
                    <a:pt x="212" y="209"/>
                  </a:cubicBezTo>
                  <a:cubicBezTo>
                    <a:pt x="289" y="209"/>
                    <a:pt x="289" y="209"/>
                    <a:pt x="289" y="209"/>
                  </a:cubicBezTo>
                  <a:cubicBezTo>
                    <a:pt x="299" y="209"/>
                    <a:pt x="307" y="217"/>
                    <a:pt x="307" y="227"/>
                  </a:cubicBezTo>
                  <a:lnTo>
                    <a:pt x="307" y="234"/>
                  </a:lnTo>
                  <a:close/>
                  <a:moveTo>
                    <a:pt x="171" y="198"/>
                  </a:moveTo>
                  <a:cubicBezTo>
                    <a:pt x="171" y="192"/>
                    <a:pt x="176" y="187"/>
                    <a:pt x="182" y="187"/>
                  </a:cubicBezTo>
                  <a:cubicBezTo>
                    <a:pt x="188" y="187"/>
                    <a:pt x="193" y="192"/>
                    <a:pt x="193" y="198"/>
                  </a:cubicBezTo>
                  <a:cubicBezTo>
                    <a:pt x="193" y="204"/>
                    <a:pt x="188" y="209"/>
                    <a:pt x="182" y="209"/>
                  </a:cubicBezTo>
                  <a:cubicBezTo>
                    <a:pt x="176" y="209"/>
                    <a:pt x="171" y="204"/>
                    <a:pt x="171" y="198"/>
                  </a:cubicBezTo>
                  <a:close/>
                  <a:moveTo>
                    <a:pt x="314" y="197"/>
                  </a:moveTo>
                  <a:cubicBezTo>
                    <a:pt x="307" y="191"/>
                    <a:pt x="299" y="187"/>
                    <a:pt x="289" y="187"/>
                  </a:cubicBezTo>
                  <a:cubicBezTo>
                    <a:pt x="212" y="187"/>
                    <a:pt x="212" y="187"/>
                    <a:pt x="212" y="187"/>
                  </a:cubicBezTo>
                  <a:cubicBezTo>
                    <a:pt x="208" y="175"/>
                    <a:pt x="196" y="166"/>
                    <a:pt x="182" y="166"/>
                  </a:cubicBezTo>
                  <a:cubicBezTo>
                    <a:pt x="168" y="166"/>
                    <a:pt x="156" y="175"/>
                    <a:pt x="152" y="187"/>
                  </a:cubicBezTo>
                  <a:cubicBezTo>
                    <a:pt x="75" y="187"/>
                    <a:pt x="75" y="187"/>
                    <a:pt x="75" y="187"/>
                  </a:cubicBezTo>
                  <a:cubicBezTo>
                    <a:pt x="65" y="187"/>
                    <a:pt x="56" y="191"/>
                    <a:pt x="50" y="197"/>
                  </a:cubicBezTo>
                  <a:cubicBezTo>
                    <a:pt x="33" y="189"/>
                    <a:pt x="21" y="173"/>
                    <a:pt x="21" y="154"/>
                  </a:cubicBezTo>
                  <a:cubicBezTo>
                    <a:pt x="21" y="128"/>
                    <a:pt x="42" y="107"/>
                    <a:pt x="67" y="107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8" y="107"/>
                    <a:pt x="68" y="107"/>
                    <a:pt x="69" y="107"/>
                  </a:cubicBezTo>
                  <a:cubicBezTo>
                    <a:pt x="72" y="108"/>
                    <a:pt x="75" y="106"/>
                    <a:pt x="77" y="104"/>
                  </a:cubicBezTo>
                  <a:cubicBezTo>
                    <a:pt x="79" y="101"/>
                    <a:pt x="80" y="98"/>
                    <a:pt x="80" y="95"/>
                  </a:cubicBezTo>
                  <a:cubicBezTo>
                    <a:pt x="79" y="91"/>
                    <a:pt x="78" y="86"/>
                    <a:pt x="78" y="82"/>
                  </a:cubicBezTo>
                  <a:cubicBezTo>
                    <a:pt x="78" y="49"/>
                    <a:pt x="106" y="22"/>
                    <a:pt x="139" y="22"/>
                  </a:cubicBezTo>
                  <a:cubicBezTo>
                    <a:pt x="162" y="22"/>
                    <a:pt x="184" y="35"/>
                    <a:pt x="194" y="56"/>
                  </a:cubicBezTo>
                  <a:cubicBezTo>
                    <a:pt x="195" y="59"/>
                    <a:pt x="198" y="62"/>
                    <a:pt x="201" y="62"/>
                  </a:cubicBezTo>
                  <a:cubicBezTo>
                    <a:pt x="204" y="63"/>
                    <a:pt x="208" y="62"/>
                    <a:pt x="210" y="60"/>
                  </a:cubicBezTo>
                  <a:cubicBezTo>
                    <a:pt x="218" y="54"/>
                    <a:pt x="228" y="50"/>
                    <a:pt x="239" y="50"/>
                  </a:cubicBezTo>
                  <a:cubicBezTo>
                    <a:pt x="265" y="50"/>
                    <a:pt x="285" y="71"/>
                    <a:pt x="285" y="97"/>
                  </a:cubicBezTo>
                  <a:cubicBezTo>
                    <a:pt x="285" y="103"/>
                    <a:pt x="290" y="107"/>
                    <a:pt x="296" y="107"/>
                  </a:cubicBezTo>
                  <a:cubicBezTo>
                    <a:pt x="322" y="107"/>
                    <a:pt x="343" y="128"/>
                    <a:pt x="343" y="154"/>
                  </a:cubicBezTo>
                  <a:cubicBezTo>
                    <a:pt x="343" y="173"/>
                    <a:pt x="331" y="189"/>
                    <a:pt x="314" y="197"/>
                  </a:cubicBezTo>
                  <a:close/>
                  <a:moveTo>
                    <a:pt x="314" y="197"/>
                  </a:moveTo>
                  <a:cubicBezTo>
                    <a:pt x="314" y="197"/>
                    <a:pt x="314" y="197"/>
                    <a:pt x="314" y="197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2" name="Google Shape;1312;p34"/>
            <p:cNvSpPr/>
            <p:nvPr/>
          </p:nvSpPr>
          <p:spPr>
            <a:xfrm>
              <a:off x="9496425" y="1458913"/>
              <a:ext cx="293688" cy="109537"/>
            </a:xfrm>
            <a:custGeom>
              <a:rect b="b" l="l" r="r" t="t"/>
              <a:pathLst>
                <a:path extrusionOk="0" h="65" w="175">
                  <a:moveTo>
                    <a:pt x="5" y="46"/>
                  </a:moveTo>
                  <a:cubicBezTo>
                    <a:pt x="0" y="50"/>
                    <a:pt x="0" y="57"/>
                    <a:pt x="5" y="61"/>
                  </a:cubicBezTo>
                  <a:cubicBezTo>
                    <a:pt x="9" y="65"/>
                    <a:pt x="15" y="65"/>
                    <a:pt x="20" y="61"/>
                  </a:cubicBezTo>
                  <a:cubicBezTo>
                    <a:pt x="57" y="23"/>
                    <a:pt x="118" y="23"/>
                    <a:pt x="156" y="61"/>
                  </a:cubicBezTo>
                  <a:cubicBezTo>
                    <a:pt x="160" y="65"/>
                    <a:pt x="167" y="65"/>
                    <a:pt x="171" y="61"/>
                  </a:cubicBezTo>
                  <a:cubicBezTo>
                    <a:pt x="175" y="57"/>
                    <a:pt x="175" y="50"/>
                    <a:pt x="171" y="46"/>
                  </a:cubicBezTo>
                  <a:cubicBezTo>
                    <a:pt x="125" y="0"/>
                    <a:pt x="50" y="0"/>
                    <a:pt x="5" y="46"/>
                  </a:cubicBezTo>
                  <a:close/>
                  <a:moveTo>
                    <a:pt x="5" y="46"/>
                  </a:moveTo>
                  <a:cubicBezTo>
                    <a:pt x="5" y="46"/>
                    <a:pt x="5" y="46"/>
                    <a:pt x="5" y="46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3" name="Google Shape;1313;p34"/>
            <p:cNvSpPr/>
            <p:nvPr/>
          </p:nvSpPr>
          <p:spPr>
            <a:xfrm>
              <a:off x="9548813" y="1549400"/>
              <a:ext cx="190500" cy="68262"/>
            </a:xfrm>
            <a:custGeom>
              <a:rect b="b" l="l" r="r" t="t"/>
              <a:pathLst>
                <a:path extrusionOk="0" h="41" w="114">
                  <a:moveTo>
                    <a:pt x="57" y="0"/>
                  </a:moveTo>
                  <a:cubicBezTo>
                    <a:pt x="37" y="0"/>
                    <a:pt x="18" y="8"/>
                    <a:pt x="4" y="22"/>
                  </a:cubicBezTo>
                  <a:cubicBezTo>
                    <a:pt x="0" y="26"/>
                    <a:pt x="0" y="33"/>
                    <a:pt x="4" y="37"/>
                  </a:cubicBezTo>
                  <a:cubicBezTo>
                    <a:pt x="8" y="41"/>
                    <a:pt x="15" y="41"/>
                    <a:pt x="19" y="37"/>
                  </a:cubicBezTo>
                  <a:cubicBezTo>
                    <a:pt x="29" y="27"/>
                    <a:pt x="43" y="22"/>
                    <a:pt x="57" y="22"/>
                  </a:cubicBezTo>
                  <a:cubicBezTo>
                    <a:pt x="71" y="22"/>
                    <a:pt x="85" y="27"/>
                    <a:pt x="95" y="37"/>
                  </a:cubicBezTo>
                  <a:cubicBezTo>
                    <a:pt x="99" y="41"/>
                    <a:pt x="106" y="41"/>
                    <a:pt x="110" y="37"/>
                  </a:cubicBezTo>
                  <a:cubicBezTo>
                    <a:pt x="114" y="33"/>
                    <a:pt x="114" y="26"/>
                    <a:pt x="110" y="22"/>
                  </a:cubicBezTo>
                  <a:cubicBezTo>
                    <a:pt x="96" y="8"/>
                    <a:pt x="77" y="0"/>
                    <a:pt x="57" y="0"/>
                  </a:cubicBezTo>
                  <a:close/>
                  <a:moveTo>
                    <a:pt x="57" y="0"/>
                  </a:moveTo>
                  <a:cubicBezTo>
                    <a:pt x="57" y="0"/>
                    <a:pt x="57" y="0"/>
                    <a:pt x="57" y="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14" name="Google Shape;1314;p34"/>
          <p:cNvGrpSpPr/>
          <p:nvPr/>
        </p:nvGrpSpPr>
        <p:grpSpPr>
          <a:xfrm>
            <a:off x="7782421" y="1300469"/>
            <a:ext cx="434702" cy="435828"/>
            <a:chOff x="10410825" y="1343025"/>
            <a:chExt cx="612775" cy="614362"/>
          </a:xfrm>
        </p:grpSpPr>
        <p:sp>
          <p:nvSpPr>
            <p:cNvPr id="1315" name="Google Shape;1315;p34"/>
            <p:cNvSpPr/>
            <p:nvPr/>
          </p:nvSpPr>
          <p:spPr>
            <a:xfrm>
              <a:off x="10698163" y="1408113"/>
              <a:ext cx="36513" cy="34925"/>
            </a:xfrm>
            <a:custGeom>
              <a:rect b="b" l="l" r="r" t="t"/>
              <a:pathLst>
                <a:path extrusionOk="0" h="21" w="22">
                  <a:moveTo>
                    <a:pt x="22" y="11"/>
                  </a:moveTo>
                  <a:cubicBezTo>
                    <a:pt x="22" y="17"/>
                    <a:pt x="17" y="21"/>
                    <a:pt x="11" y="21"/>
                  </a:cubicBezTo>
                  <a:cubicBezTo>
                    <a:pt x="5" y="21"/>
                    <a:pt x="0" y="17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2" y="5"/>
                    <a:pt x="22" y="11"/>
                  </a:cubicBezTo>
                  <a:close/>
                  <a:moveTo>
                    <a:pt x="22" y="11"/>
                  </a:moveTo>
                  <a:cubicBezTo>
                    <a:pt x="22" y="11"/>
                    <a:pt x="22" y="11"/>
                    <a:pt x="22" y="11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6" name="Google Shape;1316;p34"/>
            <p:cNvSpPr/>
            <p:nvPr/>
          </p:nvSpPr>
          <p:spPr>
            <a:xfrm>
              <a:off x="10410825" y="1343025"/>
              <a:ext cx="612775" cy="614362"/>
            </a:xfrm>
            <a:custGeom>
              <a:rect b="b" l="l" r="r" t="t"/>
              <a:pathLst>
                <a:path extrusionOk="0" h="366" w="366">
                  <a:moveTo>
                    <a:pt x="327" y="145"/>
                  </a:moveTo>
                  <a:cubicBezTo>
                    <a:pt x="253" y="145"/>
                    <a:pt x="253" y="145"/>
                    <a:pt x="253" y="145"/>
                  </a:cubicBezTo>
                  <a:cubicBezTo>
                    <a:pt x="239" y="130"/>
                    <a:pt x="221" y="120"/>
                    <a:pt x="201" y="116"/>
                  </a:cubicBezTo>
                  <a:cubicBezTo>
                    <a:pt x="225" y="75"/>
                    <a:pt x="225" y="75"/>
                    <a:pt x="225" y="75"/>
                  </a:cubicBezTo>
                  <a:cubicBezTo>
                    <a:pt x="235" y="59"/>
                    <a:pt x="235" y="41"/>
                    <a:pt x="226" y="25"/>
                  </a:cubicBezTo>
                  <a:cubicBezTo>
                    <a:pt x="217" y="10"/>
                    <a:pt x="201" y="0"/>
                    <a:pt x="183" y="0"/>
                  </a:cubicBezTo>
                  <a:cubicBezTo>
                    <a:pt x="165" y="0"/>
                    <a:pt x="149" y="10"/>
                    <a:pt x="140" y="25"/>
                  </a:cubicBezTo>
                  <a:cubicBezTo>
                    <a:pt x="131" y="41"/>
                    <a:pt x="131" y="59"/>
                    <a:pt x="141" y="75"/>
                  </a:cubicBezTo>
                  <a:cubicBezTo>
                    <a:pt x="165" y="116"/>
                    <a:pt x="165" y="116"/>
                    <a:pt x="165" y="116"/>
                  </a:cubicBezTo>
                  <a:cubicBezTo>
                    <a:pt x="145" y="120"/>
                    <a:pt x="127" y="130"/>
                    <a:pt x="113" y="145"/>
                  </a:cubicBezTo>
                  <a:cubicBezTo>
                    <a:pt x="39" y="145"/>
                    <a:pt x="39" y="145"/>
                    <a:pt x="39" y="145"/>
                  </a:cubicBezTo>
                  <a:cubicBezTo>
                    <a:pt x="18" y="145"/>
                    <a:pt x="0" y="162"/>
                    <a:pt x="0" y="184"/>
                  </a:cubicBezTo>
                  <a:cubicBezTo>
                    <a:pt x="0" y="327"/>
                    <a:pt x="0" y="327"/>
                    <a:pt x="0" y="327"/>
                  </a:cubicBezTo>
                  <a:cubicBezTo>
                    <a:pt x="0" y="348"/>
                    <a:pt x="18" y="366"/>
                    <a:pt x="39" y="366"/>
                  </a:cubicBezTo>
                  <a:cubicBezTo>
                    <a:pt x="327" y="366"/>
                    <a:pt x="327" y="366"/>
                    <a:pt x="327" y="366"/>
                  </a:cubicBezTo>
                  <a:cubicBezTo>
                    <a:pt x="348" y="366"/>
                    <a:pt x="366" y="348"/>
                    <a:pt x="366" y="327"/>
                  </a:cubicBezTo>
                  <a:cubicBezTo>
                    <a:pt x="366" y="184"/>
                    <a:pt x="366" y="184"/>
                    <a:pt x="366" y="184"/>
                  </a:cubicBezTo>
                  <a:cubicBezTo>
                    <a:pt x="366" y="162"/>
                    <a:pt x="348" y="145"/>
                    <a:pt x="327" y="145"/>
                  </a:cubicBezTo>
                  <a:close/>
                  <a:moveTo>
                    <a:pt x="256" y="193"/>
                  </a:moveTo>
                  <a:cubicBezTo>
                    <a:pt x="257" y="199"/>
                    <a:pt x="258" y="205"/>
                    <a:pt x="258" y="211"/>
                  </a:cubicBezTo>
                  <a:cubicBezTo>
                    <a:pt x="258" y="217"/>
                    <a:pt x="257" y="223"/>
                    <a:pt x="256" y="229"/>
                  </a:cubicBezTo>
                  <a:cubicBezTo>
                    <a:pt x="225" y="229"/>
                    <a:pt x="225" y="229"/>
                    <a:pt x="225" y="229"/>
                  </a:cubicBezTo>
                  <a:cubicBezTo>
                    <a:pt x="226" y="223"/>
                    <a:pt x="226" y="217"/>
                    <a:pt x="226" y="211"/>
                  </a:cubicBezTo>
                  <a:cubicBezTo>
                    <a:pt x="226" y="205"/>
                    <a:pt x="226" y="199"/>
                    <a:pt x="225" y="193"/>
                  </a:cubicBezTo>
                  <a:lnTo>
                    <a:pt x="256" y="193"/>
                  </a:lnTo>
                  <a:close/>
                  <a:moveTo>
                    <a:pt x="247" y="172"/>
                  </a:moveTo>
                  <a:cubicBezTo>
                    <a:pt x="222" y="172"/>
                    <a:pt x="222" y="172"/>
                    <a:pt x="222" y="172"/>
                  </a:cubicBezTo>
                  <a:cubicBezTo>
                    <a:pt x="221" y="162"/>
                    <a:pt x="219" y="154"/>
                    <a:pt x="216" y="147"/>
                  </a:cubicBezTo>
                  <a:cubicBezTo>
                    <a:pt x="215" y="145"/>
                    <a:pt x="215" y="144"/>
                    <a:pt x="214" y="143"/>
                  </a:cubicBezTo>
                  <a:cubicBezTo>
                    <a:pt x="228" y="149"/>
                    <a:pt x="239" y="159"/>
                    <a:pt x="247" y="172"/>
                  </a:cubicBezTo>
                  <a:close/>
                  <a:moveTo>
                    <a:pt x="216" y="275"/>
                  </a:moveTo>
                  <a:cubicBezTo>
                    <a:pt x="219" y="268"/>
                    <a:pt x="221" y="259"/>
                    <a:pt x="222" y="250"/>
                  </a:cubicBezTo>
                  <a:cubicBezTo>
                    <a:pt x="247" y="250"/>
                    <a:pt x="247" y="250"/>
                    <a:pt x="247" y="250"/>
                  </a:cubicBezTo>
                  <a:cubicBezTo>
                    <a:pt x="239" y="263"/>
                    <a:pt x="228" y="273"/>
                    <a:pt x="214" y="279"/>
                  </a:cubicBezTo>
                  <a:cubicBezTo>
                    <a:pt x="215" y="278"/>
                    <a:pt x="215" y="277"/>
                    <a:pt x="216" y="275"/>
                  </a:cubicBezTo>
                  <a:close/>
                  <a:moveTo>
                    <a:pt x="159" y="64"/>
                  </a:moveTo>
                  <a:cubicBezTo>
                    <a:pt x="154" y="55"/>
                    <a:pt x="154" y="45"/>
                    <a:pt x="159" y="36"/>
                  </a:cubicBezTo>
                  <a:cubicBezTo>
                    <a:pt x="164" y="27"/>
                    <a:pt x="173" y="22"/>
                    <a:pt x="183" y="22"/>
                  </a:cubicBezTo>
                  <a:cubicBezTo>
                    <a:pt x="193" y="22"/>
                    <a:pt x="202" y="27"/>
                    <a:pt x="207" y="36"/>
                  </a:cubicBezTo>
                  <a:cubicBezTo>
                    <a:pt x="212" y="45"/>
                    <a:pt x="212" y="55"/>
                    <a:pt x="207" y="64"/>
                  </a:cubicBezTo>
                  <a:cubicBezTo>
                    <a:pt x="183" y="104"/>
                    <a:pt x="183" y="104"/>
                    <a:pt x="183" y="104"/>
                  </a:cubicBezTo>
                  <a:lnTo>
                    <a:pt x="159" y="64"/>
                  </a:lnTo>
                  <a:close/>
                  <a:moveTo>
                    <a:pt x="201" y="172"/>
                  </a:moveTo>
                  <a:cubicBezTo>
                    <a:pt x="165" y="172"/>
                    <a:pt x="165" y="172"/>
                    <a:pt x="165" y="172"/>
                  </a:cubicBezTo>
                  <a:cubicBezTo>
                    <a:pt x="167" y="165"/>
                    <a:pt x="168" y="159"/>
                    <a:pt x="170" y="154"/>
                  </a:cubicBezTo>
                  <a:cubicBezTo>
                    <a:pt x="176" y="139"/>
                    <a:pt x="181" y="136"/>
                    <a:pt x="183" y="136"/>
                  </a:cubicBezTo>
                  <a:cubicBezTo>
                    <a:pt x="185" y="136"/>
                    <a:pt x="190" y="139"/>
                    <a:pt x="196" y="154"/>
                  </a:cubicBezTo>
                  <a:cubicBezTo>
                    <a:pt x="198" y="159"/>
                    <a:pt x="199" y="165"/>
                    <a:pt x="201" y="172"/>
                  </a:cubicBezTo>
                  <a:close/>
                  <a:moveTo>
                    <a:pt x="162" y="193"/>
                  </a:moveTo>
                  <a:cubicBezTo>
                    <a:pt x="204" y="193"/>
                    <a:pt x="204" y="193"/>
                    <a:pt x="204" y="193"/>
                  </a:cubicBezTo>
                  <a:cubicBezTo>
                    <a:pt x="204" y="199"/>
                    <a:pt x="204" y="205"/>
                    <a:pt x="204" y="211"/>
                  </a:cubicBezTo>
                  <a:cubicBezTo>
                    <a:pt x="204" y="217"/>
                    <a:pt x="204" y="223"/>
                    <a:pt x="204" y="229"/>
                  </a:cubicBezTo>
                  <a:cubicBezTo>
                    <a:pt x="162" y="229"/>
                    <a:pt x="162" y="229"/>
                    <a:pt x="162" y="229"/>
                  </a:cubicBezTo>
                  <a:cubicBezTo>
                    <a:pt x="162" y="223"/>
                    <a:pt x="162" y="217"/>
                    <a:pt x="162" y="211"/>
                  </a:cubicBezTo>
                  <a:cubicBezTo>
                    <a:pt x="162" y="205"/>
                    <a:pt x="162" y="199"/>
                    <a:pt x="162" y="193"/>
                  </a:cubicBezTo>
                  <a:close/>
                  <a:moveTo>
                    <a:pt x="201" y="250"/>
                  </a:moveTo>
                  <a:cubicBezTo>
                    <a:pt x="199" y="257"/>
                    <a:pt x="198" y="263"/>
                    <a:pt x="196" y="268"/>
                  </a:cubicBezTo>
                  <a:cubicBezTo>
                    <a:pt x="190" y="283"/>
                    <a:pt x="185" y="286"/>
                    <a:pt x="183" y="286"/>
                  </a:cubicBezTo>
                  <a:cubicBezTo>
                    <a:pt x="181" y="286"/>
                    <a:pt x="176" y="283"/>
                    <a:pt x="170" y="268"/>
                  </a:cubicBezTo>
                  <a:cubicBezTo>
                    <a:pt x="168" y="263"/>
                    <a:pt x="167" y="257"/>
                    <a:pt x="165" y="250"/>
                  </a:cubicBezTo>
                  <a:lnTo>
                    <a:pt x="201" y="250"/>
                  </a:lnTo>
                  <a:close/>
                  <a:moveTo>
                    <a:pt x="152" y="143"/>
                  </a:moveTo>
                  <a:cubicBezTo>
                    <a:pt x="151" y="144"/>
                    <a:pt x="151" y="145"/>
                    <a:pt x="150" y="147"/>
                  </a:cubicBezTo>
                  <a:cubicBezTo>
                    <a:pt x="147" y="154"/>
                    <a:pt x="145" y="162"/>
                    <a:pt x="144" y="172"/>
                  </a:cubicBezTo>
                  <a:cubicBezTo>
                    <a:pt x="119" y="172"/>
                    <a:pt x="119" y="172"/>
                    <a:pt x="119" y="172"/>
                  </a:cubicBezTo>
                  <a:cubicBezTo>
                    <a:pt x="127" y="159"/>
                    <a:pt x="138" y="149"/>
                    <a:pt x="152" y="143"/>
                  </a:cubicBezTo>
                  <a:close/>
                  <a:moveTo>
                    <a:pt x="152" y="279"/>
                  </a:moveTo>
                  <a:cubicBezTo>
                    <a:pt x="138" y="273"/>
                    <a:pt x="127" y="263"/>
                    <a:pt x="119" y="250"/>
                  </a:cubicBezTo>
                  <a:cubicBezTo>
                    <a:pt x="144" y="250"/>
                    <a:pt x="144" y="250"/>
                    <a:pt x="144" y="250"/>
                  </a:cubicBezTo>
                  <a:cubicBezTo>
                    <a:pt x="145" y="259"/>
                    <a:pt x="147" y="268"/>
                    <a:pt x="150" y="275"/>
                  </a:cubicBezTo>
                  <a:cubicBezTo>
                    <a:pt x="151" y="277"/>
                    <a:pt x="151" y="278"/>
                    <a:pt x="152" y="279"/>
                  </a:cubicBezTo>
                  <a:close/>
                  <a:moveTo>
                    <a:pt x="110" y="193"/>
                  </a:moveTo>
                  <a:cubicBezTo>
                    <a:pt x="141" y="193"/>
                    <a:pt x="141" y="193"/>
                    <a:pt x="141" y="193"/>
                  </a:cubicBezTo>
                  <a:cubicBezTo>
                    <a:pt x="140" y="199"/>
                    <a:pt x="140" y="205"/>
                    <a:pt x="140" y="211"/>
                  </a:cubicBezTo>
                  <a:cubicBezTo>
                    <a:pt x="140" y="217"/>
                    <a:pt x="140" y="223"/>
                    <a:pt x="141" y="229"/>
                  </a:cubicBezTo>
                  <a:cubicBezTo>
                    <a:pt x="110" y="229"/>
                    <a:pt x="110" y="229"/>
                    <a:pt x="110" y="229"/>
                  </a:cubicBezTo>
                  <a:cubicBezTo>
                    <a:pt x="109" y="223"/>
                    <a:pt x="108" y="217"/>
                    <a:pt x="108" y="211"/>
                  </a:cubicBezTo>
                  <a:cubicBezTo>
                    <a:pt x="108" y="205"/>
                    <a:pt x="109" y="199"/>
                    <a:pt x="110" y="193"/>
                  </a:cubicBezTo>
                  <a:close/>
                  <a:moveTo>
                    <a:pt x="43" y="345"/>
                  </a:moveTo>
                  <a:cubicBezTo>
                    <a:pt x="39" y="345"/>
                    <a:pt x="39" y="345"/>
                    <a:pt x="39" y="345"/>
                  </a:cubicBezTo>
                  <a:cubicBezTo>
                    <a:pt x="30" y="345"/>
                    <a:pt x="22" y="336"/>
                    <a:pt x="22" y="327"/>
                  </a:cubicBezTo>
                  <a:cubicBezTo>
                    <a:pt x="22" y="184"/>
                    <a:pt x="22" y="184"/>
                    <a:pt x="22" y="184"/>
                  </a:cubicBezTo>
                  <a:cubicBezTo>
                    <a:pt x="22" y="174"/>
                    <a:pt x="30" y="166"/>
                    <a:pt x="39" y="166"/>
                  </a:cubicBezTo>
                  <a:cubicBezTo>
                    <a:pt x="43" y="166"/>
                    <a:pt x="43" y="166"/>
                    <a:pt x="43" y="166"/>
                  </a:cubicBezTo>
                  <a:lnTo>
                    <a:pt x="43" y="345"/>
                  </a:lnTo>
                  <a:close/>
                  <a:moveTo>
                    <a:pt x="344" y="283"/>
                  </a:moveTo>
                  <a:cubicBezTo>
                    <a:pt x="323" y="276"/>
                    <a:pt x="323" y="276"/>
                    <a:pt x="323" y="276"/>
                  </a:cubicBezTo>
                  <a:cubicBezTo>
                    <a:pt x="323" y="234"/>
                    <a:pt x="323" y="234"/>
                    <a:pt x="323" y="234"/>
                  </a:cubicBezTo>
                  <a:cubicBezTo>
                    <a:pt x="344" y="227"/>
                    <a:pt x="344" y="227"/>
                    <a:pt x="344" y="227"/>
                  </a:cubicBezTo>
                  <a:lnTo>
                    <a:pt x="344" y="283"/>
                  </a:lnTo>
                  <a:close/>
                  <a:moveTo>
                    <a:pt x="344" y="205"/>
                  </a:moveTo>
                  <a:cubicBezTo>
                    <a:pt x="309" y="216"/>
                    <a:pt x="309" y="216"/>
                    <a:pt x="309" y="216"/>
                  </a:cubicBezTo>
                  <a:cubicBezTo>
                    <a:pt x="305" y="218"/>
                    <a:pt x="302" y="222"/>
                    <a:pt x="302" y="227"/>
                  </a:cubicBezTo>
                  <a:cubicBezTo>
                    <a:pt x="302" y="284"/>
                    <a:pt x="302" y="284"/>
                    <a:pt x="302" y="284"/>
                  </a:cubicBezTo>
                  <a:cubicBezTo>
                    <a:pt x="302" y="288"/>
                    <a:pt x="305" y="292"/>
                    <a:pt x="309" y="294"/>
                  </a:cubicBezTo>
                  <a:cubicBezTo>
                    <a:pt x="344" y="306"/>
                    <a:pt x="344" y="306"/>
                    <a:pt x="344" y="306"/>
                  </a:cubicBezTo>
                  <a:cubicBezTo>
                    <a:pt x="344" y="327"/>
                    <a:pt x="344" y="327"/>
                    <a:pt x="344" y="327"/>
                  </a:cubicBezTo>
                  <a:cubicBezTo>
                    <a:pt x="344" y="336"/>
                    <a:pt x="336" y="345"/>
                    <a:pt x="327" y="345"/>
                  </a:cubicBezTo>
                  <a:cubicBezTo>
                    <a:pt x="64" y="345"/>
                    <a:pt x="64" y="345"/>
                    <a:pt x="64" y="345"/>
                  </a:cubicBezTo>
                  <a:cubicBezTo>
                    <a:pt x="64" y="166"/>
                    <a:pt x="64" y="166"/>
                    <a:pt x="64" y="166"/>
                  </a:cubicBezTo>
                  <a:cubicBezTo>
                    <a:pt x="98" y="166"/>
                    <a:pt x="98" y="166"/>
                    <a:pt x="98" y="166"/>
                  </a:cubicBezTo>
                  <a:cubicBezTo>
                    <a:pt x="91" y="179"/>
                    <a:pt x="87" y="195"/>
                    <a:pt x="87" y="211"/>
                  </a:cubicBezTo>
                  <a:cubicBezTo>
                    <a:pt x="87" y="264"/>
                    <a:pt x="130" y="307"/>
                    <a:pt x="183" y="307"/>
                  </a:cubicBezTo>
                  <a:cubicBezTo>
                    <a:pt x="236" y="307"/>
                    <a:pt x="279" y="264"/>
                    <a:pt x="279" y="211"/>
                  </a:cubicBezTo>
                  <a:cubicBezTo>
                    <a:pt x="279" y="195"/>
                    <a:pt x="275" y="179"/>
                    <a:pt x="268" y="166"/>
                  </a:cubicBezTo>
                  <a:cubicBezTo>
                    <a:pt x="327" y="166"/>
                    <a:pt x="327" y="166"/>
                    <a:pt x="327" y="166"/>
                  </a:cubicBezTo>
                  <a:cubicBezTo>
                    <a:pt x="336" y="166"/>
                    <a:pt x="344" y="174"/>
                    <a:pt x="344" y="184"/>
                  </a:cubicBezTo>
                  <a:lnTo>
                    <a:pt x="344" y="205"/>
                  </a:lnTo>
                  <a:close/>
                  <a:moveTo>
                    <a:pt x="344" y="205"/>
                  </a:moveTo>
                  <a:cubicBezTo>
                    <a:pt x="344" y="205"/>
                    <a:pt x="344" y="205"/>
                    <a:pt x="344" y="205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1320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" name="Google Shape;1321;p35"/>
          <p:cNvSpPr txBox="1"/>
          <p:nvPr/>
        </p:nvSpPr>
        <p:spPr>
          <a:xfrm>
            <a:off x="1048350" y="3238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Instructions for use (premium users)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322" name="Google Shape;1322;p35"/>
          <p:cNvSpPr txBox="1"/>
          <p:nvPr/>
        </p:nvSpPr>
        <p:spPr>
          <a:xfrm>
            <a:off x="1048350" y="902900"/>
            <a:ext cx="7047300" cy="39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lt1"/>
                </a:solidFill>
              </a:rPr>
              <a:t>As a Premium user, you can use this template without attributing </a:t>
            </a:r>
            <a:r>
              <a:rPr b="1" lang="en" sz="1000">
                <a:solidFill>
                  <a:schemeClr val="hlink"/>
                </a:solidFill>
                <a:uFill>
                  <a:noFill/>
                </a:uFill>
                <a:hlinkClick r:id="rId3"/>
              </a:rPr>
              <a:t>Slidesgo</a:t>
            </a:r>
            <a:r>
              <a:rPr lang="en" sz="900">
                <a:solidFill>
                  <a:schemeClr val="lt1"/>
                </a:solidFill>
              </a:rPr>
              <a:t>.</a:t>
            </a:r>
            <a:endParaRPr sz="9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869FB2"/>
                </a:solidFill>
              </a:rPr>
              <a:t>You are allowed to:</a:t>
            </a:r>
            <a:endParaRPr b="1" sz="1000">
              <a:solidFill>
                <a:srgbClr val="869FB2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Modify this template.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Use it for both personal and commercial purposes.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Share this template in an editable format with people who are not part of your team.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869FB2"/>
                </a:solidFill>
              </a:rPr>
              <a:t>You are not allowed to:</a:t>
            </a:r>
            <a:endParaRPr b="1" sz="1000">
              <a:solidFill>
                <a:srgbClr val="869FB2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Sublicense, sell or rent this Slidesgo Template (or a modified version of this Slidesgo Template).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Distribute this Slidesgo Template (or a modified version of this Slidesgo Template) or include it in a database or in any other product or service that offers downloadable images, icons or presentations that may be subject to distribution or resale.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Use any of the elements that are part of this Slidesgo Template in an isolated and separated way from this Template.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Register any of the elements that are part of this template as a trademark or logo, or register it as a work in an intellectual property registry or similar.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1323" name="Google Shape;1323;p35"/>
          <p:cNvSpPr txBox="1"/>
          <p:nvPr/>
        </p:nvSpPr>
        <p:spPr>
          <a:xfrm>
            <a:off x="1048350" y="4314290"/>
            <a:ext cx="70473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For more information about editing slides, please read</a:t>
            </a:r>
            <a:r>
              <a:rPr lang="en" sz="900">
                <a:solidFill>
                  <a:srgbClr val="FFFFFF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our FAQs or visit our blog: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869FB2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https://slidesgo.com/faqs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and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 u="sng">
                <a:solidFill>
                  <a:srgbClr val="869FB2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1327" name="Shape 1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8" name="Google Shape;1328;p36"/>
          <p:cNvSpPr txBox="1"/>
          <p:nvPr>
            <p:ph idx="4294967295" type="title"/>
          </p:nvPr>
        </p:nvSpPr>
        <p:spPr>
          <a:xfrm>
            <a:off x="1048350" y="320040"/>
            <a:ext cx="70473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Infographics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9" name="Google Shape;1329;p36"/>
          <p:cNvSpPr txBox="1"/>
          <p:nvPr>
            <p:ph idx="4294967295" type="body"/>
          </p:nvPr>
        </p:nvSpPr>
        <p:spPr>
          <a:xfrm>
            <a:off x="943675" y="1084204"/>
            <a:ext cx="7079400" cy="3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add and edit some </a:t>
            </a:r>
            <a:r>
              <a:rPr b="1" lang="en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</a:t>
            </a:r>
            <a:r>
              <a:rPr b="1" lang="en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nfographics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 your presentation to present your data in a visual way.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0" name="Google Shape;1330;p36"/>
          <p:cNvSpPr txBox="1"/>
          <p:nvPr/>
        </p:nvSpPr>
        <p:spPr>
          <a:xfrm>
            <a:off x="943675" y="1487934"/>
            <a:ext cx="5571300" cy="29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Choose your favourite infographic and insert it in your presentation using Ctrl C + Ctrl V or Cmd C + Cmd V in Mac.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Select one of the parts and </a:t>
            </a:r>
            <a:r>
              <a:rPr b="1" lang="en" sz="1100">
                <a:solidFill>
                  <a:srgbClr val="869FB2"/>
                </a:solidFill>
              </a:rPr>
              <a:t>ungroup</a:t>
            </a:r>
            <a:r>
              <a:rPr lang="en" sz="1100">
                <a:solidFill>
                  <a:srgbClr val="FFFFFF"/>
                </a:solidFill>
              </a:rPr>
              <a:t> it by right-clicking and choosing “Ungroup”. 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b="1" lang="en" sz="1100">
                <a:solidFill>
                  <a:srgbClr val="869FB2"/>
                </a:solidFill>
              </a:rPr>
              <a:t>Change the color</a:t>
            </a:r>
            <a:r>
              <a:rPr lang="en" sz="1100">
                <a:solidFill>
                  <a:srgbClr val="FFFFFF"/>
                </a:solidFill>
              </a:rPr>
              <a:t> by clicking on the paint bucket. 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Then </a:t>
            </a:r>
            <a:r>
              <a:rPr b="1" lang="en" sz="1100">
                <a:solidFill>
                  <a:srgbClr val="869FB2"/>
                </a:solidFill>
              </a:rPr>
              <a:t>resize</a:t>
            </a:r>
            <a:r>
              <a:rPr lang="en" sz="1100">
                <a:solidFill>
                  <a:srgbClr val="FFFFFF"/>
                </a:solidFill>
              </a:rPr>
              <a:t> the element by clicking and dragging one of the square-shaped points of its bounding box (the cursor should look like a double-headed arrow). Remember to hold Shift while dragging to keep the proportions.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b="1" lang="en" sz="1100">
                <a:solidFill>
                  <a:srgbClr val="869FB2"/>
                </a:solidFill>
              </a:rPr>
              <a:t>Group</a:t>
            </a:r>
            <a:r>
              <a:rPr lang="en" sz="1100">
                <a:solidFill>
                  <a:srgbClr val="FFFFFF"/>
                </a:solidFill>
              </a:rPr>
              <a:t> the elements again by selecting them, right-clicking and choosing “Group”.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Repeat the steps above with the other parts and when you’re done editing, copy the end result and paste it into your presentation.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Remember to choose the</a:t>
            </a:r>
            <a:r>
              <a:rPr lang="en" sz="1100">
                <a:solidFill>
                  <a:srgbClr val="78909C"/>
                </a:solidFill>
              </a:rPr>
              <a:t> </a:t>
            </a:r>
            <a:r>
              <a:rPr lang="en" sz="1100">
                <a:solidFill>
                  <a:srgbClr val="869FB2"/>
                </a:solidFill>
              </a:rPr>
              <a:t>“</a:t>
            </a:r>
            <a:r>
              <a:rPr b="1" lang="en" sz="1100">
                <a:solidFill>
                  <a:srgbClr val="869FB2"/>
                </a:solidFill>
              </a:rPr>
              <a:t>Keep source formatting</a:t>
            </a:r>
            <a:r>
              <a:rPr lang="en" sz="1100">
                <a:solidFill>
                  <a:srgbClr val="869FB2"/>
                </a:solidFill>
              </a:rPr>
              <a:t>”</a:t>
            </a:r>
            <a:r>
              <a:rPr lang="en" sz="1100">
                <a:solidFill>
                  <a:srgbClr val="FFFFFF"/>
                </a:solidFill>
              </a:rPr>
              <a:t> option so that it keeps the design. For more info, please visit </a:t>
            </a:r>
            <a:r>
              <a:rPr b="1" lang="en" sz="1100">
                <a:solidFill>
                  <a:srgbClr val="869FB2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our blog</a:t>
            </a:r>
            <a:r>
              <a:rPr lang="en" sz="1100">
                <a:solidFill>
                  <a:srgbClr val="FFFFFF"/>
                </a:solidFill>
              </a:rPr>
              <a:t>.</a:t>
            </a:r>
            <a:endParaRPr sz="1100"/>
          </a:p>
        </p:txBody>
      </p:sp>
      <p:grpSp>
        <p:nvGrpSpPr>
          <p:cNvPr id="1331" name="Google Shape;1331;p36"/>
          <p:cNvGrpSpPr/>
          <p:nvPr/>
        </p:nvGrpSpPr>
        <p:grpSpPr>
          <a:xfrm>
            <a:off x="6874322" y="1571957"/>
            <a:ext cx="1446116" cy="2863897"/>
            <a:chOff x="6529419" y="1724307"/>
            <a:chExt cx="1480463" cy="2931917"/>
          </a:xfrm>
        </p:grpSpPr>
        <p:grpSp>
          <p:nvGrpSpPr>
            <p:cNvPr id="1332" name="Google Shape;1332;p36"/>
            <p:cNvGrpSpPr/>
            <p:nvPr/>
          </p:nvGrpSpPr>
          <p:grpSpPr>
            <a:xfrm>
              <a:off x="6556827" y="1724307"/>
              <a:ext cx="956596" cy="944294"/>
              <a:chOff x="3800349" y="1238762"/>
              <a:chExt cx="1098904" cy="1084772"/>
            </a:xfrm>
          </p:grpSpPr>
          <p:grpSp>
            <p:nvGrpSpPr>
              <p:cNvPr id="1333" name="Google Shape;1333;p36"/>
              <p:cNvGrpSpPr/>
              <p:nvPr/>
            </p:nvGrpSpPr>
            <p:grpSpPr>
              <a:xfrm>
                <a:off x="3800349" y="1238762"/>
                <a:ext cx="1098904" cy="1084772"/>
                <a:chOff x="3800349" y="1238762"/>
                <a:chExt cx="1098904" cy="1084772"/>
              </a:xfrm>
            </p:grpSpPr>
            <p:sp>
              <p:nvSpPr>
                <p:cNvPr id="1334" name="Google Shape;1334;p36"/>
                <p:cNvSpPr/>
                <p:nvPr/>
              </p:nvSpPr>
              <p:spPr>
                <a:xfrm>
                  <a:off x="3800349" y="1238762"/>
                  <a:ext cx="1098904" cy="1084772"/>
                </a:xfrm>
                <a:custGeom>
                  <a:rect b="b" l="l" r="r" t="t"/>
                  <a:pathLst>
                    <a:path extrusionOk="0" h="45133" w="45721">
                      <a:moveTo>
                        <a:pt x="22825" y="1"/>
                      </a:moveTo>
                      <a:cubicBezTo>
                        <a:pt x="22054" y="1"/>
                        <a:pt x="21283" y="295"/>
                        <a:pt x="20693" y="885"/>
                      </a:cubicBezTo>
                      <a:lnTo>
                        <a:pt x="1179" y="20482"/>
                      </a:lnTo>
                      <a:cubicBezTo>
                        <a:pt x="0" y="21661"/>
                        <a:pt x="0" y="23566"/>
                        <a:pt x="1179" y="24733"/>
                      </a:cubicBezTo>
                      <a:lnTo>
                        <a:pt x="20777" y="44259"/>
                      </a:lnTo>
                      <a:cubicBezTo>
                        <a:pt x="21364" y="44841"/>
                        <a:pt x="22133" y="45133"/>
                        <a:pt x="22900" y="45133"/>
                      </a:cubicBezTo>
                      <a:cubicBezTo>
                        <a:pt x="23672" y="45133"/>
                        <a:pt x="24442" y="44838"/>
                        <a:pt x="25027" y="44247"/>
                      </a:cubicBezTo>
                      <a:lnTo>
                        <a:pt x="32873" y="36377"/>
                      </a:lnTo>
                      <a:cubicBezTo>
                        <a:pt x="33053" y="36197"/>
                        <a:pt x="33283" y="36110"/>
                        <a:pt x="33511" y="36110"/>
                      </a:cubicBezTo>
                      <a:cubicBezTo>
                        <a:pt x="33810" y="36110"/>
                        <a:pt x="34108" y="36260"/>
                        <a:pt x="34290" y="36544"/>
                      </a:cubicBezTo>
                      <a:cubicBezTo>
                        <a:pt x="34743" y="37246"/>
                        <a:pt x="35112" y="38020"/>
                        <a:pt x="35409" y="38806"/>
                      </a:cubicBezTo>
                      <a:cubicBezTo>
                        <a:pt x="35588" y="39294"/>
                        <a:pt x="35909" y="39735"/>
                        <a:pt x="36362" y="40080"/>
                      </a:cubicBezTo>
                      <a:cubicBezTo>
                        <a:pt x="36890" y="40489"/>
                        <a:pt x="37508" y="40695"/>
                        <a:pt x="38128" y="40695"/>
                      </a:cubicBezTo>
                      <a:cubicBezTo>
                        <a:pt x="38682" y="40695"/>
                        <a:pt x="39237" y="40530"/>
                        <a:pt x="39731" y="40199"/>
                      </a:cubicBezTo>
                      <a:cubicBezTo>
                        <a:pt x="41303" y="39127"/>
                        <a:pt x="41446" y="36984"/>
                        <a:pt x="40172" y="35710"/>
                      </a:cubicBezTo>
                      <a:cubicBezTo>
                        <a:pt x="39862" y="35401"/>
                        <a:pt x="39505" y="35186"/>
                        <a:pt x="39112" y="35044"/>
                      </a:cubicBezTo>
                      <a:cubicBezTo>
                        <a:pt x="38326" y="34758"/>
                        <a:pt x="37564" y="34401"/>
                        <a:pt x="36862" y="33948"/>
                      </a:cubicBezTo>
                      <a:cubicBezTo>
                        <a:pt x="36374" y="33639"/>
                        <a:pt x="36279" y="32960"/>
                        <a:pt x="36695" y="32543"/>
                      </a:cubicBezTo>
                      <a:lnTo>
                        <a:pt x="44553" y="24661"/>
                      </a:lnTo>
                      <a:cubicBezTo>
                        <a:pt x="45720" y="23483"/>
                        <a:pt x="45720" y="21578"/>
                        <a:pt x="44542" y="20399"/>
                      </a:cubicBezTo>
                      <a:lnTo>
                        <a:pt x="24956" y="885"/>
                      </a:lnTo>
                      <a:cubicBezTo>
                        <a:pt x="24366" y="295"/>
                        <a:pt x="23595" y="1"/>
                        <a:pt x="22825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5" name="Google Shape;1335;p36"/>
                <p:cNvSpPr/>
                <p:nvPr/>
              </p:nvSpPr>
              <p:spPr>
                <a:xfrm>
                  <a:off x="3884758" y="1311226"/>
                  <a:ext cx="287338" cy="287050"/>
                </a:xfrm>
                <a:custGeom>
                  <a:rect b="b" l="l" r="r" t="t"/>
                  <a:pathLst>
                    <a:path extrusionOk="0" h="11943" w="11955">
                      <a:moveTo>
                        <a:pt x="5978" y="1"/>
                      </a:moveTo>
                      <a:cubicBezTo>
                        <a:pt x="2679" y="1"/>
                        <a:pt x="1" y="2668"/>
                        <a:pt x="1" y="5966"/>
                      </a:cubicBezTo>
                      <a:cubicBezTo>
                        <a:pt x="1" y="9276"/>
                        <a:pt x="2679" y="11943"/>
                        <a:pt x="5978" y="11943"/>
                      </a:cubicBezTo>
                      <a:cubicBezTo>
                        <a:pt x="9276" y="11943"/>
                        <a:pt x="11954" y="9276"/>
                        <a:pt x="11954" y="5966"/>
                      </a:cubicBezTo>
                      <a:cubicBezTo>
                        <a:pt x="11954" y="2668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336" name="Google Shape;1336;p36"/>
              <p:cNvSpPr/>
              <p:nvPr/>
            </p:nvSpPr>
            <p:spPr>
              <a:xfrm>
                <a:off x="4162525" y="1593650"/>
                <a:ext cx="374561" cy="374975"/>
              </a:xfrm>
              <a:custGeom>
                <a:rect b="b" l="l" r="r" t="t"/>
                <a:pathLst>
                  <a:path extrusionOk="0" h="10872" w="10860">
                    <a:moveTo>
                      <a:pt x="5430" y="1"/>
                    </a:moveTo>
                    <a:cubicBezTo>
                      <a:pt x="3990" y="1"/>
                      <a:pt x="2608" y="560"/>
                      <a:pt x="1596" y="1584"/>
                    </a:cubicBezTo>
                    <a:cubicBezTo>
                      <a:pt x="561" y="2620"/>
                      <a:pt x="1" y="3989"/>
                      <a:pt x="1" y="5430"/>
                    </a:cubicBezTo>
                    <a:cubicBezTo>
                      <a:pt x="1" y="6561"/>
                      <a:pt x="346" y="7645"/>
                      <a:pt x="1001" y="8573"/>
                    </a:cubicBezTo>
                    <a:cubicBezTo>
                      <a:pt x="1632" y="9466"/>
                      <a:pt x="2513" y="10145"/>
                      <a:pt x="3537" y="10538"/>
                    </a:cubicBezTo>
                    <a:cubicBezTo>
                      <a:pt x="3559" y="10544"/>
                      <a:pt x="3579" y="10547"/>
                      <a:pt x="3599" y="10547"/>
                    </a:cubicBezTo>
                    <a:cubicBezTo>
                      <a:pt x="3656" y="10547"/>
                      <a:pt x="3704" y="10522"/>
                      <a:pt x="3740" y="10478"/>
                    </a:cubicBezTo>
                    <a:cubicBezTo>
                      <a:pt x="3763" y="10443"/>
                      <a:pt x="3763" y="10395"/>
                      <a:pt x="3763" y="10371"/>
                    </a:cubicBezTo>
                    <a:lnTo>
                      <a:pt x="3763" y="7275"/>
                    </a:lnTo>
                    <a:cubicBezTo>
                      <a:pt x="3763" y="7180"/>
                      <a:pt x="3692" y="7097"/>
                      <a:pt x="3585" y="7097"/>
                    </a:cubicBezTo>
                    <a:lnTo>
                      <a:pt x="2156" y="7097"/>
                    </a:lnTo>
                    <a:lnTo>
                      <a:pt x="2156" y="5835"/>
                    </a:lnTo>
                    <a:lnTo>
                      <a:pt x="3585" y="5835"/>
                    </a:lnTo>
                    <a:cubicBezTo>
                      <a:pt x="3680" y="5835"/>
                      <a:pt x="3763" y="5751"/>
                      <a:pt x="3763" y="5656"/>
                    </a:cubicBezTo>
                    <a:lnTo>
                      <a:pt x="3763" y="5430"/>
                    </a:lnTo>
                    <a:cubicBezTo>
                      <a:pt x="3763" y="3942"/>
                      <a:pt x="5180" y="2632"/>
                      <a:pt x="6799" y="2632"/>
                    </a:cubicBezTo>
                    <a:lnTo>
                      <a:pt x="7550" y="2632"/>
                    </a:lnTo>
                    <a:lnTo>
                      <a:pt x="7550" y="3894"/>
                    </a:lnTo>
                    <a:lnTo>
                      <a:pt x="6799" y="3894"/>
                    </a:lnTo>
                    <a:cubicBezTo>
                      <a:pt x="6311" y="3894"/>
                      <a:pt x="5883" y="4025"/>
                      <a:pt x="5561" y="4287"/>
                    </a:cubicBezTo>
                    <a:cubicBezTo>
                      <a:pt x="5228" y="4561"/>
                      <a:pt x="5025" y="4966"/>
                      <a:pt x="5025" y="5430"/>
                    </a:cubicBezTo>
                    <a:lnTo>
                      <a:pt x="5025" y="5656"/>
                    </a:lnTo>
                    <a:cubicBezTo>
                      <a:pt x="5025" y="5740"/>
                      <a:pt x="5109" y="5835"/>
                      <a:pt x="5204" y="5835"/>
                    </a:cubicBezTo>
                    <a:lnTo>
                      <a:pt x="5883" y="5835"/>
                    </a:lnTo>
                    <a:cubicBezTo>
                      <a:pt x="5966" y="5835"/>
                      <a:pt x="6061" y="5751"/>
                      <a:pt x="6061" y="5656"/>
                    </a:cubicBezTo>
                    <a:cubicBezTo>
                      <a:pt x="6061" y="5561"/>
                      <a:pt x="5978" y="5478"/>
                      <a:pt x="5883" y="5478"/>
                    </a:cubicBezTo>
                    <a:lnTo>
                      <a:pt x="5371" y="5478"/>
                    </a:lnTo>
                    <a:lnTo>
                      <a:pt x="5371" y="5418"/>
                    </a:lnTo>
                    <a:cubicBezTo>
                      <a:pt x="5371" y="4525"/>
                      <a:pt x="6145" y="4204"/>
                      <a:pt x="6799" y="4204"/>
                    </a:cubicBezTo>
                    <a:lnTo>
                      <a:pt x="7704" y="4204"/>
                    </a:lnTo>
                    <a:cubicBezTo>
                      <a:pt x="7800" y="4204"/>
                      <a:pt x="7883" y="4132"/>
                      <a:pt x="7883" y="4025"/>
                    </a:cubicBezTo>
                    <a:lnTo>
                      <a:pt x="7883" y="2418"/>
                    </a:lnTo>
                    <a:cubicBezTo>
                      <a:pt x="7883" y="2334"/>
                      <a:pt x="7811" y="2239"/>
                      <a:pt x="7704" y="2239"/>
                    </a:cubicBezTo>
                    <a:lnTo>
                      <a:pt x="6799" y="2239"/>
                    </a:lnTo>
                    <a:cubicBezTo>
                      <a:pt x="5966" y="2239"/>
                      <a:pt x="5121" y="2572"/>
                      <a:pt x="4466" y="3156"/>
                    </a:cubicBezTo>
                    <a:cubicBezTo>
                      <a:pt x="3799" y="3763"/>
                      <a:pt x="3418" y="4549"/>
                      <a:pt x="3418" y="5382"/>
                    </a:cubicBezTo>
                    <a:lnTo>
                      <a:pt x="3418" y="5442"/>
                    </a:lnTo>
                    <a:lnTo>
                      <a:pt x="1989" y="5442"/>
                    </a:lnTo>
                    <a:cubicBezTo>
                      <a:pt x="1906" y="5442"/>
                      <a:pt x="1811" y="5513"/>
                      <a:pt x="1811" y="5620"/>
                    </a:cubicBezTo>
                    <a:lnTo>
                      <a:pt x="1811" y="7228"/>
                    </a:lnTo>
                    <a:cubicBezTo>
                      <a:pt x="1811" y="7323"/>
                      <a:pt x="1894" y="7406"/>
                      <a:pt x="1989" y="7406"/>
                    </a:cubicBezTo>
                    <a:lnTo>
                      <a:pt x="3418" y="7406"/>
                    </a:lnTo>
                    <a:lnTo>
                      <a:pt x="3418" y="10085"/>
                    </a:lnTo>
                    <a:cubicBezTo>
                      <a:pt x="1561" y="9300"/>
                      <a:pt x="346" y="7442"/>
                      <a:pt x="346" y="5418"/>
                    </a:cubicBezTo>
                    <a:cubicBezTo>
                      <a:pt x="346" y="2596"/>
                      <a:pt x="2620" y="322"/>
                      <a:pt x="5430" y="322"/>
                    </a:cubicBezTo>
                    <a:cubicBezTo>
                      <a:pt x="8228" y="322"/>
                      <a:pt x="10526" y="2620"/>
                      <a:pt x="10526" y="5418"/>
                    </a:cubicBezTo>
                    <a:cubicBezTo>
                      <a:pt x="10526" y="8228"/>
                      <a:pt x="8240" y="10502"/>
                      <a:pt x="5430" y="10502"/>
                    </a:cubicBezTo>
                    <a:lnTo>
                      <a:pt x="5371" y="10502"/>
                    </a:lnTo>
                    <a:lnTo>
                      <a:pt x="5371" y="7418"/>
                    </a:lnTo>
                    <a:lnTo>
                      <a:pt x="7728" y="7418"/>
                    </a:lnTo>
                    <a:cubicBezTo>
                      <a:pt x="7811" y="7418"/>
                      <a:pt x="7907" y="7347"/>
                      <a:pt x="7907" y="7240"/>
                    </a:cubicBezTo>
                    <a:lnTo>
                      <a:pt x="7907" y="5656"/>
                    </a:lnTo>
                    <a:cubicBezTo>
                      <a:pt x="7907" y="5561"/>
                      <a:pt x="7823" y="5478"/>
                      <a:pt x="7728" y="5478"/>
                    </a:cubicBezTo>
                    <a:lnTo>
                      <a:pt x="6728" y="5478"/>
                    </a:lnTo>
                    <a:cubicBezTo>
                      <a:pt x="6633" y="5478"/>
                      <a:pt x="6549" y="5549"/>
                      <a:pt x="6549" y="5656"/>
                    </a:cubicBezTo>
                    <a:cubicBezTo>
                      <a:pt x="6549" y="5740"/>
                      <a:pt x="6621" y="5835"/>
                      <a:pt x="6728" y="5835"/>
                    </a:cubicBezTo>
                    <a:lnTo>
                      <a:pt x="7561" y="5835"/>
                    </a:lnTo>
                    <a:lnTo>
                      <a:pt x="7561" y="7097"/>
                    </a:lnTo>
                    <a:lnTo>
                      <a:pt x="5204" y="7097"/>
                    </a:lnTo>
                    <a:cubicBezTo>
                      <a:pt x="5121" y="7097"/>
                      <a:pt x="5025" y="7168"/>
                      <a:pt x="5025" y="7275"/>
                    </a:cubicBezTo>
                    <a:lnTo>
                      <a:pt x="5025" y="10693"/>
                    </a:lnTo>
                    <a:cubicBezTo>
                      <a:pt x="5025" y="10788"/>
                      <a:pt x="5109" y="10859"/>
                      <a:pt x="5192" y="10871"/>
                    </a:cubicBezTo>
                    <a:lnTo>
                      <a:pt x="5430" y="10871"/>
                    </a:lnTo>
                    <a:cubicBezTo>
                      <a:pt x="6871" y="10871"/>
                      <a:pt x="8240" y="10312"/>
                      <a:pt x="9276" y="9288"/>
                    </a:cubicBezTo>
                    <a:cubicBezTo>
                      <a:pt x="10300" y="8252"/>
                      <a:pt x="10859" y="6883"/>
                      <a:pt x="10859" y="5442"/>
                    </a:cubicBezTo>
                    <a:cubicBezTo>
                      <a:pt x="10859" y="3989"/>
                      <a:pt x="10300" y="2620"/>
                      <a:pt x="9276" y="1584"/>
                    </a:cubicBezTo>
                    <a:cubicBezTo>
                      <a:pt x="8240" y="560"/>
                      <a:pt x="6871" y="1"/>
                      <a:pt x="5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37" name="Google Shape;1337;p36"/>
            <p:cNvGrpSpPr/>
            <p:nvPr/>
          </p:nvGrpSpPr>
          <p:grpSpPr>
            <a:xfrm>
              <a:off x="7053286" y="2227254"/>
              <a:ext cx="956596" cy="944252"/>
              <a:chOff x="4370663" y="1816530"/>
              <a:chExt cx="1098904" cy="1084724"/>
            </a:xfrm>
          </p:grpSpPr>
          <p:grpSp>
            <p:nvGrpSpPr>
              <p:cNvPr id="1338" name="Google Shape;1338;p36"/>
              <p:cNvGrpSpPr/>
              <p:nvPr/>
            </p:nvGrpSpPr>
            <p:grpSpPr>
              <a:xfrm>
                <a:off x="4370663" y="1816530"/>
                <a:ext cx="1098904" cy="1084724"/>
                <a:chOff x="4370663" y="1816530"/>
                <a:chExt cx="1098904" cy="1084724"/>
              </a:xfrm>
            </p:grpSpPr>
            <p:sp>
              <p:nvSpPr>
                <p:cNvPr id="1339" name="Google Shape;1339;p36"/>
                <p:cNvSpPr/>
                <p:nvPr/>
              </p:nvSpPr>
              <p:spPr>
                <a:xfrm>
                  <a:off x="4370663" y="1816530"/>
                  <a:ext cx="1098904" cy="1084724"/>
                </a:xfrm>
                <a:custGeom>
                  <a:rect b="b" l="l" r="r" t="t"/>
                  <a:pathLst>
                    <a:path extrusionOk="0" h="45131" w="45721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2"/>
                      </a:lnTo>
                      <a:cubicBezTo>
                        <a:pt x="12698" y="8921"/>
                        <a:pt x="12472" y="9005"/>
                        <a:pt x="12246" y="9005"/>
                      </a:cubicBezTo>
                      <a:cubicBezTo>
                        <a:pt x="11945" y="9005"/>
                        <a:pt x="11643" y="8855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3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6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3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0" name="Google Shape;1340;p36"/>
                <p:cNvSpPr/>
                <p:nvPr/>
              </p:nvSpPr>
              <p:spPr>
                <a:xfrm>
                  <a:off x="5055718" y="1904160"/>
                  <a:ext cx="287338" cy="287338"/>
                </a:xfrm>
                <a:custGeom>
                  <a:rect b="b" l="l" r="r" t="t"/>
                  <a:pathLst>
                    <a:path extrusionOk="0" h="11955" w="11955">
                      <a:moveTo>
                        <a:pt x="5978" y="0"/>
                      </a:moveTo>
                      <a:cubicBezTo>
                        <a:pt x="2680" y="0"/>
                        <a:pt x="1" y="2679"/>
                        <a:pt x="1" y="5977"/>
                      </a:cubicBezTo>
                      <a:cubicBezTo>
                        <a:pt x="1" y="9275"/>
                        <a:pt x="2680" y="11954"/>
                        <a:pt x="5978" y="11954"/>
                      </a:cubicBezTo>
                      <a:cubicBezTo>
                        <a:pt x="9276" y="11954"/>
                        <a:pt x="11955" y="9275"/>
                        <a:pt x="11955" y="5977"/>
                      </a:cubicBezTo>
                      <a:cubicBezTo>
                        <a:pt x="11955" y="2679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341" name="Google Shape;1341;p36"/>
              <p:cNvGrpSpPr/>
              <p:nvPr/>
            </p:nvGrpSpPr>
            <p:grpSpPr>
              <a:xfrm>
                <a:off x="4732628" y="2171596"/>
                <a:ext cx="374986" cy="374572"/>
                <a:chOff x="3303268" y="3817349"/>
                <a:chExt cx="346056" cy="345674"/>
              </a:xfrm>
            </p:grpSpPr>
            <p:sp>
              <p:nvSpPr>
                <p:cNvPr id="1342" name="Google Shape;1342;p36"/>
                <p:cNvSpPr/>
                <p:nvPr/>
              </p:nvSpPr>
              <p:spPr>
                <a:xfrm>
                  <a:off x="3303268" y="3817349"/>
                  <a:ext cx="346056" cy="345674"/>
                </a:xfrm>
                <a:custGeom>
                  <a:rect b="b" l="l" r="r" t="t"/>
                  <a:pathLst>
                    <a:path extrusionOk="0" h="10860" w="10872">
                      <a:moveTo>
                        <a:pt x="5418" y="334"/>
                      </a:moveTo>
                      <a:cubicBezTo>
                        <a:pt x="8228" y="334"/>
                        <a:pt x="10514" y="2608"/>
                        <a:pt x="10514" y="5430"/>
                      </a:cubicBezTo>
                      <a:cubicBezTo>
                        <a:pt x="10514" y="8240"/>
                        <a:pt x="8228" y="10514"/>
                        <a:pt x="5418" y="10514"/>
                      </a:cubicBezTo>
                      <a:cubicBezTo>
                        <a:pt x="2608" y="10514"/>
                        <a:pt x="334" y="8240"/>
                        <a:pt x="334" y="5430"/>
                      </a:cubicBezTo>
                      <a:cubicBezTo>
                        <a:pt x="334" y="2608"/>
                        <a:pt x="2608" y="334"/>
                        <a:pt x="5418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3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3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3" name="Google Shape;1343;p36"/>
                <p:cNvSpPr/>
                <p:nvPr/>
              </p:nvSpPr>
              <p:spPr>
                <a:xfrm>
                  <a:off x="3368074" y="3882537"/>
                  <a:ext cx="215298" cy="215298"/>
                </a:xfrm>
                <a:custGeom>
                  <a:rect b="b" l="l" r="r" t="t"/>
                  <a:pathLst>
                    <a:path extrusionOk="0" h="6764" w="6764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4" name="Google Shape;1344;p36"/>
                <p:cNvSpPr/>
                <p:nvPr/>
              </p:nvSpPr>
              <p:spPr>
                <a:xfrm>
                  <a:off x="3418143" y="3933656"/>
                  <a:ext cx="114811" cy="112742"/>
                </a:xfrm>
                <a:custGeom>
                  <a:rect b="b" l="l" r="r" t="t"/>
                  <a:pathLst>
                    <a:path extrusionOk="0" h="3542" w="3607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5" name="Google Shape;1345;p36"/>
                <p:cNvSpPr/>
                <p:nvPr/>
              </p:nvSpPr>
              <p:spPr>
                <a:xfrm>
                  <a:off x="3519298" y="3910197"/>
                  <a:ext cx="29570" cy="29220"/>
                </a:xfrm>
                <a:custGeom>
                  <a:rect b="b" l="l" r="r" t="t"/>
                  <a:pathLst>
                    <a:path extrusionOk="0" h="918" w="929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346" name="Google Shape;1346;p36"/>
            <p:cNvGrpSpPr/>
            <p:nvPr/>
          </p:nvGrpSpPr>
          <p:grpSpPr>
            <a:xfrm>
              <a:off x="6547098" y="2715744"/>
              <a:ext cx="956596" cy="944315"/>
              <a:chOff x="3789173" y="2377690"/>
              <a:chExt cx="1098904" cy="1084796"/>
            </a:xfrm>
          </p:grpSpPr>
          <p:grpSp>
            <p:nvGrpSpPr>
              <p:cNvPr id="1347" name="Google Shape;1347;p36"/>
              <p:cNvGrpSpPr/>
              <p:nvPr/>
            </p:nvGrpSpPr>
            <p:grpSpPr>
              <a:xfrm>
                <a:off x="3789173" y="2377690"/>
                <a:ext cx="1098904" cy="1084796"/>
                <a:chOff x="3789173" y="2377690"/>
                <a:chExt cx="1098904" cy="1084796"/>
              </a:xfrm>
            </p:grpSpPr>
            <p:sp>
              <p:nvSpPr>
                <p:cNvPr id="1348" name="Google Shape;1348;p36"/>
                <p:cNvSpPr/>
                <p:nvPr/>
              </p:nvSpPr>
              <p:spPr>
                <a:xfrm>
                  <a:off x="3789173" y="2377690"/>
                  <a:ext cx="1098904" cy="1084796"/>
                </a:xfrm>
                <a:custGeom>
                  <a:rect b="b" l="l" r="r" t="t"/>
                  <a:pathLst>
                    <a:path extrusionOk="0" h="45134" w="45721">
                      <a:moveTo>
                        <a:pt x="22861" y="0"/>
                      </a:moveTo>
                      <a:cubicBezTo>
                        <a:pt x="22090" y="0"/>
                        <a:pt x="21319" y="295"/>
                        <a:pt x="20730" y="884"/>
                      </a:cubicBezTo>
                      <a:lnTo>
                        <a:pt x="1180" y="20446"/>
                      </a:lnTo>
                      <a:cubicBezTo>
                        <a:pt x="1" y="21613"/>
                        <a:pt x="1" y="23518"/>
                        <a:pt x="1180" y="24697"/>
                      </a:cubicBezTo>
                      <a:lnTo>
                        <a:pt x="20730" y="44259"/>
                      </a:lnTo>
                      <a:cubicBezTo>
                        <a:pt x="21319" y="44842"/>
                        <a:pt x="22090" y="45134"/>
                        <a:pt x="22861" y="45134"/>
                      </a:cubicBezTo>
                      <a:cubicBezTo>
                        <a:pt x="23632" y="45134"/>
                        <a:pt x="24403" y="44842"/>
                        <a:pt x="24992" y="44259"/>
                      </a:cubicBezTo>
                      <a:lnTo>
                        <a:pt x="44542" y="24697"/>
                      </a:lnTo>
                      <a:cubicBezTo>
                        <a:pt x="45721" y="23518"/>
                        <a:pt x="45721" y="21613"/>
                        <a:pt x="44542" y="20446"/>
                      </a:cubicBezTo>
                      <a:lnTo>
                        <a:pt x="36684" y="12576"/>
                      </a:lnTo>
                      <a:cubicBezTo>
                        <a:pt x="36267" y="12171"/>
                        <a:pt x="36363" y="11481"/>
                        <a:pt x="36851" y="11171"/>
                      </a:cubicBezTo>
                      <a:cubicBezTo>
                        <a:pt x="37565" y="10719"/>
                        <a:pt x="38327" y="10350"/>
                        <a:pt x="39125" y="10052"/>
                      </a:cubicBezTo>
                      <a:cubicBezTo>
                        <a:pt x="39613" y="9874"/>
                        <a:pt x="40054" y="9552"/>
                        <a:pt x="40399" y="9100"/>
                      </a:cubicBezTo>
                      <a:cubicBezTo>
                        <a:pt x="41173" y="8099"/>
                        <a:pt x="41220" y="6778"/>
                        <a:pt x="40518" y="5730"/>
                      </a:cubicBezTo>
                      <a:cubicBezTo>
                        <a:pt x="39932" y="4868"/>
                        <a:pt x="39013" y="4436"/>
                        <a:pt x="38094" y="4436"/>
                      </a:cubicBezTo>
                      <a:cubicBezTo>
                        <a:pt x="37349" y="4436"/>
                        <a:pt x="36606" y="4720"/>
                        <a:pt x="36041" y="5290"/>
                      </a:cubicBezTo>
                      <a:cubicBezTo>
                        <a:pt x="35732" y="5587"/>
                        <a:pt x="35505" y="5956"/>
                        <a:pt x="35362" y="6337"/>
                      </a:cubicBezTo>
                      <a:cubicBezTo>
                        <a:pt x="35077" y="7123"/>
                        <a:pt x="34720" y="7885"/>
                        <a:pt x="34267" y="8588"/>
                      </a:cubicBezTo>
                      <a:cubicBezTo>
                        <a:pt x="34091" y="8872"/>
                        <a:pt x="33797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3" y="295"/>
                        <a:pt x="23632" y="0"/>
                        <a:pt x="22861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9" name="Google Shape;1349;p36"/>
                <p:cNvSpPr/>
                <p:nvPr/>
              </p:nvSpPr>
              <p:spPr>
                <a:xfrm>
                  <a:off x="3885623" y="2465897"/>
                  <a:ext cx="287050" cy="287338"/>
                </a:xfrm>
                <a:custGeom>
                  <a:rect b="b" l="l" r="r" t="t"/>
                  <a:pathLst>
                    <a:path extrusionOk="0" h="11955" w="11943">
                      <a:moveTo>
                        <a:pt x="5977" y="0"/>
                      </a:moveTo>
                      <a:cubicBezTo>
                        <a:pt x="2679" y="0"/>
                        <a:pt x="0" y="2679"/>
                        <a:pt x="0" y="5977"/>
                      </a:cubicBezTo>
                      <a:cubicBezTo>
                        <a:pt x="0" y="9275"/>
                        <a:pt x="2679" y="11954"/>
                        <a:pt x="5977" y="11954"/>
                      </a:cubicBezTo>
                      <a:cubicBezTo>
                        <a:pt x="9275" y="11954"/>
                        <a:pt x="11942" y="9275"/>
                        <a:pt x="11942" y="5977"/>
                      </a:cubicBezTo>
                      <a:cubicBezTo>
                        <a:pt x="11942" y="2679"/>
                        <a:pt x="9275" y="0"/>
                        <a:pt x="5977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350" name="Google Shape;1350;p36"/>
              <p:cNvGrpSpPr/>
              <p:nvPr/>
            </p:nvGrpSpPr>
            <p:grpSpPr>
              <a:xfrm>
                <a:off x="4151137" y="2732796"/>
                <a:ext cx="374986" cy="374572"/>
                <a:chOff x="3752358" y="3817349"/>
                <a:chExt cx="346056" cy="345674"/>
              </a:xfrm>
            </p:grpSpPr>
            <p:sp>
              <p:nvSpPr>
                <p:cNvPr id="1351" name="Google Shape;1351;p36"/>
                <p:cNvSpPr/>
                <p:nvPr/>
              </p:nvSpPr>
              <p:spPr>
                <a:xfrm>
                  <a:off x="3752358" y="3817349"/>
                  <a:ext cx="346056" cy="345674"/>
                </a:xfrm>
                <a:custGeom>
                  <a:rect b="b" l="l" r="r" t="t"/>
                  <a:pathLst>
                    <a:path extrusionOk="0" h="10860" w="10872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28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2" name="Google Shape;1352;p36"/>
                <p:cNvSpPr/>
                <p:nvPr/>
              </p:nvSpPr>
              <p:spPr>
                <a:xfrm>
                  <a:off x="3831933" y="3955682"/>
                  <a:ext cx="47809" cy="120540"/>
                </a:xfrm>
                <a:custGeom>
                  <a:rect b="b" l="l" r="r" t="t"/>
                  <a:pathLst>
                    <a:path extrusionOk="0" h="3787" w="1502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3" name="Google Shape;1353;p36"/>
                <p:cNvSpPr/>
                <p:nvPr/>
              </p:nvSpPr>
              <p:spPr>
                <a:xfrm>
                  <a:off x="3824739" y="3890112"/>
                  <a:ext cx="55002" cy="55002"/>
                </a:xfrm>
                <a:custGeom>
                  <a:rect b="b" l="l" r="r" t="t"/>
                  <a:pathLst>
                    <a:path extrusionOk="0" h="1728" w="1728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4" name="Google Shape;1354;p36"/>
                <p:cNvSpPr/>
                <p:nvPr/>
              </p:nvSpPr>
              <p:spPr>
                <a:xfrm>
                  <a:off x="3904696" y="3955682"/>
                  <a:ext cx="128148" cy="120540"/>
                </a:xfrm>
                <a:custGeom>
                  <a:rect b="b" l="l" r="r" t="t"/>
                  <a:pathLst>
                    <a:path extrusionOk="0" h="3787" w="4026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355" name="Google Shape;1355;p36"/>
            <p:cNvGrpSpPr/>
            <p:nvPr/>
          </p:nvGrpSpPr>
          <p:grpSpPr>
            <a:xfrm>
              <a:off x="7034853" y="3222917"/>
              <a:ext cx="956596" cy="944252"/>
              <a:chOff x="4349489" y="2960313"/>
              <a:chExt cx="1098904" cy="1084724"/>
            </a:xfrm>
          </p:grpSpPr>
          <p:grpSp>
            <p:nvGrpSpPr>
              <p:cNvPr id="1356" name="Google Shape;1356;p36"/>
              <p:cNvGrpSpPr/>
              <p:nvPr/>
            </p:nvGrpSpPr>
            <p:grpSpPr>
              <a:xfrm>
                <a:off x="4349489" y="2960313"/>
                <a:ext cx="1098904" cy="1084724"/>
                <a:chOff x="4349489" y="2960313"/>
                <a:chExt cx="1098904" cy="1084724"/>
              </a:xfrm>
            </p:grpSpPr>
            <p:sp>
              <p:nvSpPr>
                <p:cNvPr id="1357" name="Google Shape;1357;p36"/>
                <p:cNvSpPr/>
                <p:nvPr/>
              </p:nvSpPr>
              <p:spPr>
                <a:xfrm>
                  <a:off x="4349489" y="2960313"/>
                  <a:ext cx="1098904" cy="1084724"/>
                </a:xfrm>
                <a:custGeom>
                  <a:rect b="b" l="l" r="r" t="t"/>
                  <a:pathLst>
                    <a:path extrusionOk="0" h="45131" w="45721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3"/>
                      </a:lnTo>
                      <a:cubicBezTo>
                        <a:pt x="12697" y="8917"/>
                        <a:pt x="12470" y="9001"/>
                        <a:pt x="12243" y="9001"/>
                      </a:cubicBezTo>
                      <a:cubicBezTo>
                        <a:pt x="11942" y="9001"/>
                        <a:pt x="11642" y="8854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4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5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2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8" name="Google Shape;1358;p36"/>
                <p:cNvSpPr/>
                <p:nvPr/>
              </p:nvSpPr>
              <p:spPr>
                <a:xfrm>
                  <a:off x="5065741" y="3026769"/>
                  <a:ext cx="287338" cy="287338"/>
                </a:xfrm>
                <a:custGeom>
                  <a:rect b="b" l="l" r="r" t="t"/>
                  <a:pathLst>
                    <a:path extrusionOk="0" h="11955" w="11955">
                      <a:moveTo>
                        <a:pt x="5978" y="1"/>
                      </a:moveTo>
                      <a:cubicBezTo>
                        <a:pt x="2680" y="1"/>
                        <a:pt x="1" y="2679"/>
                        <a:pt x="1" y="5978"/>
                      </a:cubicBezTo>
                      <a:cubicBezTo>
                        <a:pt x="1" y="9276"/>
                        <a:pt x="2680" y="11954"/>
                        <a:pt x="5978" y="11954"/>
                      </a:cubicBezTo>
                      <a:cubicBezTo>
                        <a:pt x="9276" y="11954"/>
                        <a:pt x="11955" y="9276"/>
                        <a:pt x="11955" y="5978"/>
                      </a:cubicBezTo>
                      <a:cubicBezTo>
                        <a:pt x="11955" y="2679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359" name="Google Shape;1359;p36"/>
              <p:cNvGrpSpPr/>
              <p:nvPr/>
            </p:nvGrpSpPr>
            <p:grpSpPr>
              <a:xfrm>
                <a:off x="4732657" y="3315384"/>
                <a:ext cx="374952" cy="374572"/>
                <a:chOff x="4201447" y="3817349"/>
                <a:chExt cx="346024" cy="345674"/>
              </a:xfrm>
            </p:grpSpPr>
            <p:sp>
              <p:nvSpPr>
                <p:cNvPr id="1360" name="Google Shape;1360;p36"/>
                <p:cNvSpPr/>
                <p:nvPr/>
              </p:nvSpPr>
              <p:spPr>
                <a:xfrm>
                  <a:off x="4201447" y="3817349"/>
                  <a:ext cx="346024" cy="345674"/>
                </a:xfrm>
                <a:custGeom>
                  <a:rect b="b" l="l" r="r" t="t"/>
                  <a:pathLst>
                    <a:path extrusionOk="0" h="10860" w="10871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52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299" y="8240"/>
                        <a:pt x="10871" y="6871"/>
                        <a:pt x="10871" y="5430"/>
                      </a:cubicBezTo>
                      <a:cubicBezTo>
                        <a:pt x="10871" y="3989"/>
                        <a:pt x="10299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61" name="Google Shape;1361;p36"/>
                <p:cNvSpPr/>
                <p:nvPr/>
              </p:nvSpPr>
              <p:spPr>
                <a:xfrm>
                  <a:off x="4271569" y="3904531"/>
                  <a:ext cx="227394" cy="185728"/>
                </a:xfrm>
                <a:custGeom>
                  <a:rect b="b" l="l" r="r" t="t"/>
                  <a:pathLst>
                    <a:path extrusionOk="0" h="5835" w="7144">
                      <a:moveTo>
                        <a:pt x="4620" y="0"/>
                      </a:moveTo>
                      <a:cubicBezTo>
                        <a:pt x="3727" y="0"/>
                        <a:pt x="2977" y="691"/>
                        <a:pt x="2905" y="1572"/>
                      </a:cubicBezTo>
                      <a:cubicBezTo>
                        <a:pt x="2727" y="1548"/>
                        <a:pt x="2358" y="1441"/>
                        <a:pt x="2262" y="1405"/>
                      </a:cubicBezTo>
                      <a:cubicBezTo>
                        <a:pt x="1643" y="1203"/>
                        <a:pt x="1072" y="810"/>
                        <a:pt x="631" y="322"/>
                      </a:cubicBezTo>
                      <a:cubicBezTo>
                        <a:pt x="596" y="298"/>
                        <a:pt x="572" y="274"/>
                        <a:pt x="524" y="262"/>
                      </a:cubicBezTo>
                      <a:cubicBezTo>
                        <a:pt x="517" y="261"/>
                        <a:pt x="509" y="260"/>
                        <a:pt x="501" y="260"/>
                      </a:cubicBezTo>
                      <a:cubicBezTo>
                        <a:pt x="436" y="260"/>
                        <a:pt x="367" y="304"/>
                        <a:pt x="346" y="357"/>
                      </a:cubicBezTo>
                      <a:cubicBezTo>
                        <a:pt x="238" y="572"/>
                        <a:pt x="179" y="810"/>
                        <a:pt x="179" y="1048"/>
                      </a:cubicBezTo>
                      <a:cubicBezTo>
                        <a:pt x="179" y="1393"/>
                        <a:pt x="286" y="1727"/>
                        <a:pt x="476" y="1977"/>
                      </a:cubicBezTo>
                      <a:cubicBezTo>
                        <a:pt x="466" y="1975"/>
                        <a:pt x="456" y="1974"/>
                        <a:pt x="446" y="1974"/>
                      </a:cubicBezTo>
                      <a:cubicBezTo>
                        <a:pt x="397" y="1974"/>
                        <a:pt x="349" y="1997"/>
                        <a:pt x="310" y="2036"/>
                      </a:cubicBezTo>
                      <a:cubicBezTo>
                        <a:pt x="286" y="2060"/>
                        <a:pt x="286" y="2108"/>
                        <a:pt x="274" y="2143"/>
                      </a:cubicBezTo>
                      <a:lnTo>
                        <a:pt x="274" y="2203"/>
                      </a:lnTo>
                      <a:cubicBezTo>
                        <a:pt x="274" y="2655"/>
                        <a:pt x="476" y="3072"/>
                        <a:pt x="822" y="3358"/>
                      </a:cubicBezTo>
                      <a:cubicBezTo>
                        <a:pt x="786" y="3370"/>
                        <a:pt x="774" y="3405"/>
                        <a:pt x="762" y="3417"/>
                      </a:cubicBezTo>
                      <a:cubicBezTo>
                        <a:pt x="750" y="3465"/>
                        <a:pt x="727" y="3513"/>
                        <a:pt x="750" y="3548"/>
                      </a:cubicBezTo>
                      <a:cubicBezTo>
                        <a:pt x="893" y="4024"/>
                        <a:pt x="1262" y="4405"/>
                        <a:pt x="1727" y="4548"/>
                      </a:cubicBezTo>
                      <a:cubicBezTo>
                        <a:pt x="1310" y="4798"/>
                        <a:pt x="834" y="4941"/>
                        <a:pt x="334" y="4941"/>
                      </a:cubicBezTo>
                      <a:lnTo>
                        <a:pt x="191" y="4941"/>
                      </a:lnTo>
                      <a:cubicBezTo>
                        <a:pt x="107" y="4941"/>
                        <a:pt x="36" y="5001"/>
                        <a:pt x="12" y="5084"/>
                      </a:cubicBezTo>
                      <a:cubicBezTo>
                        <a:pt x="0" y="5156"/>
                        <a:pt x="48" y="5239"/>
                        <a:pt x="107" y="5263"/>
                      </a:cubicBezTo>
                      <a:cubicBezTo>
                        <a:pt x="727" y="5632"/>
                        <a:pt x="1465" y="5834"/>
                        <a:pt x="2191" y="5834"/>
                      </a:cubicBezTo>
                      <a:cubicBezTo>
                        <a:pt x="3072" y="5834"/>
                        <a:pt x="3905" y="5560"/>
                        <a:pt x="4596" y="5060"/>
                      </a:cubicBezTo>
                      <a:cubicBezTo>
                        <a:pt x="4691" y="5001"/>
                        <a:pt x="4691" y="4858"/>
                        <a:pt x="4620" y="4786"/>
                      </a:cubicBezTo>
                      <a:cubicBezTo>
                        <a:pt x="4587" y="4754"/>
                        <a:pt x="4544" y="4735"/>
                        <a:pt x="4499" y="4735"/>
                      </a:cubicBezTo>
                      <a:cubicBezTo>
                        <a:pt x="4463" y="4735"/>
                        <a:pt x="4426" y="4748"/>
                        <a:pt x="4394" y="4775"/>
                      </a:cubicBezTo>
                      <a:cubicBezTo>
                        <a:pt x="3763" y="5215"/>
                        <a:pt x="3013" y="5489"/>
                        <a:pt x="2191" y="5489"/>
                      </a:cubicBezTo>
                      <a:cubicBezTo>
                        <a:pt x="1727" y="5489"/>
                        <a:pt x="1262" y="5394"/>
                        <a:pt x="846" y="5239"/>
                      </a:cubicBezTo>
                      <a:cubicBezTo>
                        <a:pt x="1369" y="5144"/>
                        <a:pt x="1846" y="4917"/>
                        <a:pt x="2262" y="4584"/>
                      </a:cubicBezTo>
                      <a:cubicBezTo>
                        <a:pt x="2310" y="4536"/>
                        <a:pt x="2334" y="4477"/>
                        <a:pt x="2322" y="4417"/>
                      </a:cubicBezTo>
                      <a:cubicBezTo>
                        <a:pt x="2310" y="4346"/>
                        <a:pt x="2239" y="4286"/>
                        <a:pt x="2155" y="4286"/>
                      </a:cubicBezTo>
                      <a:cubicBezTo>
                        <a:pt x="1739" y="4263"/>
                        <a:pt x="1369" y="4048"/>
                        <a:pt x="1167" y="3691"/>
                      </a:cubicBezTo>
                      <a:cubicBezTo>
                        <a:pt x="1250" y="3691"/>
                        <a:pt x="1358" y="3667"/>
                        <a:pt x="1441" y="3643"/>
                      </a:cubicBezTo>
                      <a:cubicBezTo>
                        <a:pt x="1524" y="3632"/>
                        <a:pt x="1584" y="3572"/>
                        <a:pt x="1584" y="3489"/>
                      </a:cubicBezTo>
                      <a:cubicBezTo>
                        <a:pt x="1596" y="3405"/>
                        <a:pt x="1536" y="3334"/>
                        <a:pt x="1441" y="3298"/>
                      </a:cubicBezTo>
                      <a:cubicBezTo>
                        <a:pt x="1000" y="3191"/>
                        <a:pt x="667" y="2822"/>
                        <a:pt x="596" y="2381"/>
                      </a:cubicBezTo>
                      <a:lnTo>
                        <a:pt x="596" y="2381"/>
                      </a:lnTo>
                      <a:cubicBezTo>
                        <a:pt x="727" y="2405"/>
                        <a:pt x="869" y="2417"/>
                        <a:pt x="1000" y="2417"/>
                      </a:cubicBezTo>
                      <a:cubicBezTo>
                        <a:pt x="1084" y="2417"/>
                        <a:pt x="1143" y="2358"/>
                        <a:pt x="1167" y="2274"/>
                      </a:cubicBezTo>
                      <a:cubicBezTo>
                        <a:pt x="1179" y="2203"/>
                        <a:pt x="1131" y="2143"/>
                        <a:pt x="1072" y="2108"/>
                      </a:cubicBezTo>
                      <a:cubicBezTo>
                        <a:pt x="703" y="1881"/>
                        <a:pt x="476" y="1488"/>
                        <a:pt x="476" y="1048"/>
                      </a:cubicBezTo>
                      <a:cubicBezTo>
                        <a:pt x="476" y="953"/>
                        <a:pt x="488" y="846"/>
                        <a:pt x="524" y="738"/>
                      </a:cubicBezTo>
                      <a:cubicBezTo>
                        <a:pt x="965" y="1191"/>
                        <a:pt x="1524" y="1524"/>
                        <a:pt x="2120" y="1727"/>
                      </a:cubicBezTo>
                      <a:cubicBezTo>
                        <a:pt x="2120" y="1727"/>
                        <a:pt x="2715" y="1905"/>
                        <a:pt x="2929" y="1917"/>
                      </a:cubicBezTo>
                      <a:lnTo>
                        <a:pt x="3024" y="1917"/>
                      </a:lnTo>
                      <a:cubicBezTo>
                        <a:pt x="3096" y="1917"/>
                        <a:pt x="3167" y="1869"/>
                        <a:pt x="3191" y="1798"/>
                      </a:cubicBezTo>
                      <a:cubicBezTo>
                        <a:pt x="3203" y="1786"/>
                        <a:pt x="3203" y="1750"/>
                        <a:pt x="3203" y="1738"/>
                      </a:cubicBezTo>
                      <a:lnTo>
                        <a:pt x="3203" y="1703"/>
                      </a:lnTo>
                      <a:cubicBezTo>
                        <a:pt x="3203" y="953"/>
                        <a:pt x="3810" y="334"/>
                        <a:pt x="4572" y="334"/>
                      </a:cubicBezTo>
                      <a:cubicBezTo>
                        <a:pt x="4941" y="334"/>
                        <a:pt x="5287" y="488"/>
                        <a:pt x="5549" y="750"/>
                      </a:cubicBezTo>
                      <a:cubicBezTo>
                        <a:pt x="5585" y="787"/>
                        <a:pt x="5621" y="802"/>
                        <a:pt x="5663" y="802"/>
                      </a:cubicBezTo>
                      <a:cubicBezTo>
                        <a:pt x="5676" y="802"/>
                        <a:pt x="5689" y="801"/>
                        <a:pt x="5703" y="798"/>
                      </a:cubicBezTo>
                      <a:cubicBezTo>
                        <a:pt x="5882" y="762"/>
                        <a:pt x="6049" y="738"/>
                        <a:pt x="6203" y="679"/>
                      </a:cubicBezTo>
                      <a:lnTo>
                        <a:pt x="6203" y="679"/>
                      </a:lnTo>
                      <a:cubicBezTo>
                        <a:pt x="6120" y="762"/>
                        <a:pt x="6013" y="857"/>
                        <a:pt x="5894" y="917"/>
                      </a:cubicBezTo>
                      <a:cubicBezTo>
                        <a:pt x="5822" y="965"/>
                        <a:pt x="5787" y="1048"/>
                        <a:pt x="5822" y="1143"/>
                      </a:cubicBezTo>
                      <a:cubicBezTo>
                        <a:pt x="5846" y="1203"/>
                        <a:pt x="5930" y="1250"/>
                        <a:pt x="6001" y="1250"/>
                      </a:cubicBezTo>
                      <a:cubicBezTo>
                        <a:pt x="6144" y="1227"/>
                        <a:pt x="6287" y="1215"/>
                        <a:pt x="6418" y="1167"/>
                      </a:cubicBezTo>
                      <a:lnTo>
                        <a:pt x="6418" y="1167"/>
                      </a:lnTo>
                      <a:cubicBezTo>
                        <a:pt x="6299" y="1286"/>
                        <a:pt x="6168" y="1405"/>
                        <a:pt x="6013" y="1512"/>
                      </a:cubicBezTo>
                      <a:cubicBezTo>
                        <a:pt x="5965" y="1548"/>
                        <a:pt x="5941" y="1608"/>
                        <a:pt x="5941" y="1655"/>
                      </a:cubicBezTo>
                      <a:lnTo>
                        <a:pt x="5941" y="1679"/>
                      </a:lnTo>
                      <a:lnTo>
                        <a:pt x="5941" y="1703"/>
                      </a:lnTo>
                      <a:lnTo>
                        <a:pt x="5941" y="1727"/>
                      </a:lnTo>
                      <a:cubicBezTo>
                        <a:pt x="5941" y="2691"/>
                        <a:pt x="5572" y="3572"/>
                        <a:pt x="4977" y="4227"/>
                      </a:cubicBezTo>
                      <a:cubicBezTo>
                        <a:pt x="4918" y="4298"/>
                        <a:pt x="4918" y="4405"/>
                        <a:pt x="4977" y="4465"/>
                      </a:cubicBezTo>
                      <a:cubicBezTo>
                        <a:pt x="5011" y="4499"/>
                        <a:pt x="5053" y="4514"/>
                        <a:pt x="5096" y="4514"/>
                      </a:cubicBezTo>
                      <a:cubicBezTo>
                        <a:pt x="5143" y="4514"/>
                        <a:pt x="5190" y="4496"/>
                        <a:pt x="5227" y="4465"/>
                      </a:cubicBezTo>
                      <a:cubicBezTo>
                        <a:pt x="5894" y="3715"/>
                        <a:pt x="6263" y="2762"/>
                        <a:pt x="6287" y="1750"/>
                      </a:cubicBezTo>
                      <a:cubicBezTo>
                        <a:pt x="6596" y="1524"/>
                        <a:pt x="6846" y="1250"/>
                        <a:pt x="7061" y="917"/>
                      </a:cubicBezTo>
                      <a:cubicBezTo>
                        <a:pt x="7144" y="857"/>
                        <a:pt x="7132" y="750"/>
                        <a:pt x="7061" y="715"/>
                      </a:cubicBezTo>
                      <a:cubicBezTo>
                        <a:pt x="7029" y="683"/>
                        <a:pt x="6987" y="667"/>
                        <a:pt x="6937" y="667"/>
                      </a:cubicBezTo>
                      <a:cubicBezTo>
                        <a:pt x="6912" y="667"/>
                        <a:pt x="6886" y="671"/>
                        <a:pt x="6858" y="679"/>
                      </a:cubicBezTo>
                      <a:cubicBezTo>
                        <a:pt x="6775" y="726"/>
                        <a:pt x="6680" y="750"/>
                        <a:pt x="6596" y="786"/>
                      </a:cubicBezTo>
                      <a:cubicBezTo>
                        <a:pt x="6680" y="667"/>
                        <a:pt x="6763" y="512"/>
                        <a:pt x="6823" y="369"/>
                      </a:cubicBezTo>
                      <a:cubicBezTo>
                        <a:pt x="6834" y="310"/>
                        <a:pt x="6834" y="238"/>
                        <a:pt x="6787" y="191"/>
                      </a:cubicBezTo>
                      <a:cubicBezTo>
                        <a:pt x="6750" y="153"/>
                        <a:pt x="6703" y="135"/>
                        <a:pt x="6659" y="135"/>
                      </a:cubicBezTo>
                      <a:cubicBezTo>
                        <a:pt x="6632" y="135"/>
                        <a:pt x="6607" y="142"/>
                        <a:pt x="6584" y="155"/>
                      </a:cubicBezTo>
                      <a:cubicBezTo>
                        <a:pt x="6322" y="310"/>
                        <a:pt x="6061" y="393"/>
                        <a:pt x="5775" y="441"/>
                      </a:cubicBezTo>
                      <a:cubicBezTo>
                        <a:pt x="5465" y="143"/>
                        <a:pt x="5048" y="0"/>
                        <a:pt x="46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362" name="Google Shape;1362;p36"/>
            <p:cNvGrpSpPr/>
            <p:nvPr/>
          </p:nvGrpSpPr>
          <p:grpSpPr>
            <a:xfrm>
              <a:off x="6529419" y="3711909"/>
              <a:ext cx="956596" cy="944315"/>
              <a:chOff x="3768864" y="3522050"/>
              <a:chExt cx="1098904" cy="1084796"/>
            </a:xfrm>
          </p:grpSpPr>
          <p:grpSp>
            <p:nvGrpSpPr>
              <p:cNvPr id="1363" name="Google Shape;1363;p36"/>
              <p:cNvGrpSpPr/>
              <p:nvPr/>
            </p:nvGrpSpPr>
            <p:grpSpPr>
              <a:xfrm>
                <a:off x="3768864" y="3522050"/>
                <a:ext cx="1098904" cy="1084796"/>
                <a:chOff x="3768864" y="3522050"/>
                <a:chExt cx="1098904" cy="1084796"/>
              </a:xfrm>
            </p:grpSpPr>
            <p:sp>
              <p:nvSpPr>
                <p:cNvPr id="1364" name="Google Shape;1364;p36"/>
                <p:cNvSpPr/>
                <p:nvPr/>
              </p:nvSpPr>
              <p:spPr>
                <a:xfrm>
                  <a:off x="3768864" y="3522050"/>
                  <a:ext cx="1098904" cy="1084796"/>
                </a:xfrm>
                <a:custGeom>
                  <a:rect b="b" l="l" r="r" t="t"/>
                  <a:pathLst>
                    <a:path extrusionOk="0" h="45134" w="45721">
                      <a:moveTo>
                        <a:pt x="22862" y="0"/>
                      </a:moveTo>
                      <a:cubicBezTo>
                        <a:pt x="22093" y="0"/>
                        <a:pt x="21325" y="295"/>
                        <a:pt x="20741" y="884"/>
                      </a:cubicBezTo>
                      <a:lnTo>
                        <a:pt x="1179" y="20446"/>
                      </a:lnTo>
                      <a:cubicBezTo>
                        <a:pt x="1" y="21613"/>
                        <a:pt x="1" y="23518"/>
                        <a:pt x="1179" y="24697"/>
                      </a:cubicBezTo>
                      <a:lnTo>
                        <a:pt x="20741" y="44259"/>
                      </a:lnTo>
                      <a:cubicBezTo>
                        <a:pt x="21325" y="44842"/>
                        <a:pt x="22093" y="45134"/>
                        <a:pt x="22862" y="45134"/>
                      </a:cubicBezTo>
                      <a:cubicBezTo>
                        <a:pt x="23631" y="45134"/>
                        <a:pt x="24402" y="44842"/>
                        <a:pt x="24992" y="44259"/>
                      </a:cubicBezTo>
                      <a:lnTo>
                        <a:pt x="44554" y="24697"/>
                      </a:lnTo>
                      <a:cubicBezTo>
                        <a:pt x="45721" y="23518"/>
                        <a:pt x="45721" y="21613"/>
                        <a:pt x="44554" y="20446"/>
                      </a:cubicBezTo>
                      <a:lnTo>
                        <a:pt x="36684" y="12576"/>
                      </a:lnTo>
                      <a:cubicBezTo>
                        <a:pt x="36279" y="12171"/>
                        <a:pt x="36362" y="11481"/>
                        <a:pt x="36850" y="11171"/>
                      </a:cubicBezTo>
                      <a:cubicBezTo>
                        <a:pt x="37565" y="10719"/>
                        <a:pt x="38327" y="10362"/>
                        <a:pt x="39124" y="10052"/>
                      </a:cubicBezTo>
                      <a:cubicBezTo>
                        <a:pt x="39613" y="9874"/>
                        <a:pt x="40053" y="9552"/>
                        <a:pt x="40410" y="9100"/>
                      </a:cubicBezTo>
                      <a:cubicBezTo>
                        <a:pt x="41172" y="8111"/>
                        <a:pt x="41220" y="6778"/>
                        <a:pt x="40518" y="5742"/>
                      </a:cubicBezTo>
                      <a:cubicBezTo>
                        <a:pt x="39931" y="4872"/>
                        <a:pt x="39013" y="4437"/>
                        <a:pt x="38094" y="4437"/>
                      </a:cubicBezTo>
                      <a:cubicBezTo>
                        <a:pt x="37352" y="4437"/>
                        <a:pt x="36610" y="4721"/>
                        <a:pt x="36041" y="5290"/>
                      </a:cubicBezTo>
                      <a:cubicBezTo>
                        <a:pt x="35731" y="5599"/>
                        <a:pt x="35505" y="5956"/>
                        <a:pt x="35362" y="6337"/>
                      </a:cubicBezTo>
                      <a:cubicBezTo>
                        <a:pt x="35076" y="7135"/>
                        <a:pt x="34719" y="7885"/>
                        <a:pt x="34267" y="8588"/>
                      </a:cubicBezTo>
                      <a:cubicBezTo>
                        <a:pt x="34091" y="8872"/>
                        <a:pt x="33796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65" name="Google Shape;1365;p36"/>
                <p:cNvSpPr/>
                <p:nvPr/>
              </p:nvSpPr>
              <p:spPr>
                <a:xfrm>
                  <a:off x="3887041" y="3641743"/>
                  <a:ext cx="287338" cy="287026"/>
                </a:xfrm>
                <a:custGeom>
                  <a:rect b="b" l="l" r="r" t="t"/>
                  <a:pathLst>
                    <a:path extrusionOk="0" h="11942" w="11955">
                      <a:moveTo>
                        <a:pt x="5978" y="0"/>
                      </a:moveTo>
                      <a:cubicBezTo>
                        <a:pt x="2680" y="0"/>
                        <a:pt x="1" y="2667"/>
                        <a:pt x="1" y="5977"/>
                      </a:cubicBezTo>
                      <a:cubicBezTo>
                        <a:pt x="1" y="9275"/>
                        <a:pt x="2680" y="11942"/>
                        <a:pt x="5978" y="11942"/>
                      </a:cubicBezTo>
                      <a:cubicBezTo>
                        <a:pt x="9276" y="11942"/>
                        <a:pt x="11955" y="9275"/>
                        <a:pt x="11955" y="5977"/>
                      </a:cubicBezTo>
                      <a:cubicBezTo>
                        <a:pt x="11955" y="2667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366" name="Google Shape;1366;p36"/>
              <p:cNvGrpSpPr/>
              <p:nvPr/>
            </p:nvGrpSpPr>
            <p:grpSpPr>
              <a:xfrm>
                <a:off x="4139616" y="3871555"/>
                <a:ext cx="357419" cy="357005"/>
                <a:chOff x="7482229" y="3351230"/>
                <a:chExt cx="357419" cy="357005"/>
              </a:xfrm>
            </p:grpSpPr>
            <p:sp>
              <p:nvSpPr>
                <p:cNvPr id="1367" name="Google Shape;1367;p36"/>
                <p:cNvSpPr/>
                <p:nvPr/>
              </p:nvSpPr>
              <p:spPr>
                <a:xfrm>
                  <a:off x="7482229" y="3351230"/>
                  <a:ext cx="357419" cy="357005"/>
                </a:xfrm>
                <a:custGeom>
                  <a:rect b="b" l="l" r="r" t="t"/>
                  <a:pathLst>
                    <a:path extrusionOk="0" h="11216" w="11229">
                      <a:moveTo>
                        <a:pt x="5633" y="357"/>
                      </a:moveTo>
                      <a:cubicBezTo>
                        <a:pt x="8538" y="357"/>
                        <a:pt x="10883" y="2703"/>
                        <a:pt x="10883" y="5608"/>
                      </a:cubicBezTo>
                      <a:cubicBezTo>
                        <a:pt x="10883" y="8513"/>
                        <a:pt x="8538" y="10859"/>
                        <a:pt x="5633" y="10859"/>
                      </a:cubicBezTo>
                      <a:cubicBezTo>
                        <a:pt x="2728" y="10859"/>
                        <a:pt x="382" y="8513"/>
                        <a:pt x="382" y="5608"/>
                      </a:cubicBezTo>
                      <a:cubicBezTo>
                        <a:pt x="382" y="2703"/>
                        <a:pt x="2728" y="357"/>
                        <a:pt x="5633" y="357"/>
                      </a:cubicBezTo>
                      <a:close/>
                      <a:moveTo>
                        <a:pt x="5621" y="0"/>
                      </a:moveTo>
                      <a:cubicBezTo>
                        <a:pt x="4109" y="0"/>
                        <a:pt x="2716" y="572"/>
                        <a:pt x="1644" y="1631"/>
                      </a:cubicBezTo>
                      <a:cubicBezTo>
                        <a:pt x="584" y="2691"/>
                        <a:pt x="1" y="4108"/>
                        <a:pt x="1" y="5608"/>
                      </a:cubicBezTo>
                      <a:cubicBezTo>
                        <a:pt x="1" y="7108"/>
                        <a:pt x="584" y="8513"/>
                        <a:pt x="1644" y="9585"/>
                      </a:cubicBezTo>
                      <a:cubicBezTo>
                        <a:pt x="2704" y="10632"/>
                        <a:pt x="4109" y="11216"/>
                        <a:pt x="5621" y="11216"/>
                      </a:cubicBezTo>
                      <a:cubicBezTo>
                        <a:pt x="7121" y="11216"/>
                        <a:pt x="8526" y="10632"/>
                        <a:pt x="9597" y="9585"/>
                      </a:cubicBezTo>
                      <a:cubicBezTo>
                        <a:pt x="10645" y="8525"/>
                        <a:pt x="11229" y="7108"/>
                        <a:pt x="11229" y="5608"/>
                      </a:cubicBezTo>
                      <a:cubicBezTo>
                        <a:pt x="11229" y="4108"/>
                        <a:pt x="10669" y="2703"/>
                        <a:pt x="9597" y="1631"/>
                      </a:cubicBezTo>
                      <a:cubicBezTo>
                        <a:pt x="8538" y="572"/>
                        <a:pt x="7121" y="0"/>
                        <a:pt x="56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68" name="Google Shape;1368;p36"/>
                <p:cNvSpPr/>
                <p:nvPr/>
              </p:nvSpPr>
              <p:spPr>
                <a:xfrm>
                  <a:off x="7592138" y="3605616"/>
                  <a:ext cx="137983" cy="32530"/>
                </a:xfrm>
                <a:custGeom>
                  <a:rect b="b" l="l" r="r" t="t"/>
                  <a:pathLst>
                    <a:path extrusionOk="0" h="1022" w="4335">
                      <a:moveTo>
                        <a:pt x="202" y="1"/>
                      </a:moveTo>
                      <a:cubicBezTo>
                        <a:pt x="147" y="1"/>
                        <a:pt x="94" y="21"/>
                        <a:pt x="60" y="69"/>
                      </a:cubicBezTo>
                      <a:cubicBezTo>
                        <a:pt x="1" y="140"/>
                        <a:pt x="1" y="259"/>
                        <a:pt x="96" y="319"/>
                      </a:cubicBezTo>
                      <a:cubicBezTo>
                        <a:pt x="644" y="783"/>
                        <a:pt x="1370" y="1021"/>
                        <a:pt x="2168" y="1021"/>
                      </a:cubicBezTo>
                      <a:cubicBezTo>
                        <a:pt x="2954" y="1021"/>
                        <a:pt x="3680" y="771"/>
                        <a:pt x="4239" y="319"/>
                      </a:cubicBezTo>
                      <a:cubicBezTo>
                        <a:pt x="4323" y="259"/>
                        <a:pt x="4335" y="140"/>
                        <a:pt x="4263" y="69"/>
                      </a:cubicBezTo>
                      <a:cubicBezTo>
                        <a:pt x="4228" y="26"/>
                        <a:pt x="4170" y="4"/>
                        <a:pt x="4115" y="4"/>
                      </a:cubicBezTo>
                      <a:cubicBezTo>
                        <a:pt x="4078" y="4"/>
                        <a:pt x="4042" y="14"/>
                        <a:pt x="4013" y="33"/>
                      </a:cubicBezTo>
                      <a:cubicBezTo>
                        <a:pt x="3537" y="438"/>
                        <a:pt x="2882" y="664"/>
                        <a:pt x="2168" y="664"/>
                      </a:cubicBezTo>
                      <a:cubicBezTo>
                        <a:pt x="1465" y="664"/>
                        <a:pt x="810" y="438"/>
                        <a:pt x="322" y="33"/>
                      </a:cubicBezTo>
                      <a:cubicBezTo>
                        <a:pt x="286" y="12"/>
                        <a:pt x="244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69" name="Google Shape;1369;p36"/>
                <p:cNvSpPr/>
                <p:nvPr/>
              </p:nvSpPr>
              <p:spPr>
                <a:xfrm>
                  <a:off x="7513709" y="3387962"/>
                  <a:ext cx="295987" cy="282014"/>
                </a:xfrm>
                <a:custGeom>
                  <a:rect b="b" l="l" r="r" t="t"/>
                  <a:pathLst>
                    <a:path extrusionOk="0" h="8860" w="9299">
                      <a:moveTo>
                        <a:pt x="6060" y="370"/>
                      </a:moveTo>
                      <a:cubicBezTo>
                        <a:pt x="6358" y="370"/>
                        <a:pt x="6596" y="608"/>
                        <a:pt x="6596" y="906"/>
                      </a:cubicBezTo>
                      <a:cubicBezTo>
                        <a:pt x="6596" y="1204"/>
                        <a:pt x="6358" y="1442"/>
                        <a:pt x="6060" y="1442"/>
                      </a:cubicBezTo>
                      <a:cubicBezTo>
                        <a:pt x="5763" y="1442"/>
                        <a:pt x="5525" y="1204"/>
                        <a:pt x="5525" y="906"/>
                      </a:cubicBezTo>
                      <a:cubicBezTo>
                        <a:pt x="5525" y="608"/>
                        <a:pt x="5763" y="370"/>
                        <a:pt x="6060" y="370"/>
                      </a:cubicBezTo>
                      <a:close/>
                      <a:moveTo>
                        <a:pt x="1322" y="2989"/>
                      </a:moveTo>
                      <a:cubicBezTo>
                        <a:pt x="1596" y="2989"/>
                        <a:pt x="1834" y="3097"/>
                        <a:pt x="2012" y="3263"/>
                      </a:cubicBezTo>
                      <a:cubicBezTo>
                        <a:pt x="1477" y="3680"/>
                        <a:pt x="1072" y="4240"/>
                        <a:pt x="881" y="4883"/>
                      </a:cubicBezTo>
                      <a:cubicBezTo>
                        <a:pt x="548" y="4716"/>
                        <a:pt x="334" y="4359"/>
                        <a:pt x="334" y="3990"/>
                      </a:cubicBezTo>
                      <a:cubicBezTo>
                        <a:pt x="334" y="3442"/>
                        <a:pt x="774" y="2989"/>
                        <a:pt x="1322" y="2989"/>
                      </a:cubicBezTo>
                      <a:close/>
                      <a:moveTo>
                        <a:pt x="7954" y="2989"/>
                      </a:moveTo>
                      <a:cubicBezTo>
                        <a:pt x="8501" y="2989"/>
                        <a:pt x="8942" y="3442"/>
                        <a:pt x="8942" y="3990"/>
                      </a:cubicBezTo>
                      <a:cubicBezTo>
                        <a:pt x="8966" y="4359"/>
                        <a:pt x="8739" y="4704"/>
                        <a:pt x="8394" y="4883"/>
                      </a:cubicBezTo>
                      <a:cubicBezTo>
                        <a:pt x="8216" y="4240"/>
                        <a:pt x="7811" y="3680"/>
                        <a:pt x="7263" y="3263"/>
                      </a:cubicBezTo>
                      <a:cubicBezTo>
                        <a:pt x="7442" y="3085"/>
                        <a:pt x="7692" y="2989"/>
                        <a:pt x="7954" y="2989"/>
                      </a:cubicBezTo>
                      <a:close/>
                      <a:moveTo>
                        <a:pt x="6072" y="1"/>
                      </a:moveTo>
                      <a:cubicBezTo>
                        <a:pt x="5632" y="1"/>
                        <a:pt x="5251" y="334"/>
                        <a:pt x="5191" y="763"/>
                      </a:cubicBezTo>
                      <a:lnTo>
                        <a:pt x="4596" y="953"/>
                      </a:lnTo>
                      <a:cubicBezTo>
                        <a:pt x="4525" y="989"/>
                        <a:pt x="4477" y="1049"/>
                        <a:pt x="4477" y="1120"/>
                      </a:cubicBezTo>
                      <a:lnTo>
                        <a:pt x="4477" y="2370"/>
                      </a:lnTo>
                      <a:cubicBezTo>
                        <a:pt x="3679" y="2394"/>
                        <a:pt x="2929" y="2632"/>
                        <a:pt x="2334" y="3025"/>
                      </a:cubicBezTo>
                      <a:cubicBezTo>
                        <a:pt x="2084" y="2751"/>
                        <a:pt x="1727" y="2608"/>
                        <a:pt x="1358" y="2608"/>
                      </a:cubicBezTo>
                      <a:cubicBezTo>
                        <a:pt x="607" y="2608"/>
                        <a:pt x="0" y="3216"/>
                        <a:pt x="0" y="3966"/>
                      </a:cubicBezTo>
                      <a:cubicBezTo>
                        <a:pt x="0" y="4513"/>
                        <a:pt x="345" y="5002"/>
                        <a:pt x="834" y="5216"/>
                      </a:cubicBezTo>
                      <a:cubicBezTo>
                        <a:pt x="822" y="5347"/>
                        <a:pt x="798" y="5478"/>
                        <a:pt x="798" y="5609"/>
                      </a:cubicBezTo>
                      <a:cubicBezTo>
                        <a:pt x="798" y="7395"/>
                        <a:pt x="2524" y="8859"/>
                        <a:pt x="4667" y="8859"/>
                      </a:cubicBezTo>
                      <a:cubicBezTo>
                        <a:pt x="5763" y="8859"/>
                        <a:pt x="6739" y="8490"/>
                        <a:pt x="7442" y="7871"/>
                      </a:cubicBezTo>
                      <a:cubicBezTo>
                        <a:pt x="7513" y="7811"/>
                        <a:pt x="7513" y="7692"/>
                        <a:pt x="7454" y="7621"/>
                      </a:cubicBezTo>
                      <a:cubicBezTo>
                        <a:pt x="7421" y="7588"/>
                        <a:pt x="7374" y="7570"/>
                        <a:pt x="7326" y="7570"/>
                      </a:cubicBezTo>
                      <a:cubicBezTo>
                        <a:pt x="7287" y="7570"/>
                        <a:pt x="7248" y="7582"/>
                        <a:pt x="7215" y="7609"/>
                      </a:cubicBezTo>
                      <a:cubicBezTo>
                        <a:pt x="6572" y="8157"/>
                        <a:pt x="5668" y="8514"/>
                        <a:pt x="4667" y="8514"/>
                      </a:cubicBezTo>
                      <a:cubicBezTo>
                        <a:pt x="2739" y="8514"/>
                        <a:pt x="1167" y="7216"/>
                        <a:pt x="1167" y="5633"/>
                      </a:cubicBezTo>
                      <a:cubicBezTo>
                        <a:pt x="1167" y="4037"/>
                        <a:pt x="2739" y="2739"/>
                        <a:pt x="4667" y="2739"/>
                      </a:cubicBezTo>
                      <a:cubicBezTo>
                        <a:pt x="6608" y="2739"/>
                        <a:pt x="8180" y="4037"/>
                        <a:pt x="8180" y="5633"/>
                      </a:cubicBezTo>
                      <a:cubicBezTo>
                        <a:pt x="8180" y="6133"/>
                        <a:pt x="8037" y="6597"/>
                        <a:pt x="7751" y="7014"/>
                      </a:cubicBezTo>
                      <a:cubicBezTo>
                        <a:pt x="7704" y="7085"/>
                        <a:pt x="7727" y="7169"/>
                        <a:pt x="7787" y="7228"/>
                      </a:cubicBezTo>
                      <a:cubicBezTo>
                        <a:pt x="7818" y="7264"/>
                        <a:pt x="7859" y="7280"/>
                        <a:pt x="7902" y="7280"/>
                      </a:cubicBezTo>
                      <a:cubicBezTo>
                        <a:pt x="7958" y="7280"/>
                        <a:pt x="8015" y="7252"/>
                        <a:pt x="8049" y="7204"/>
                      </a:cubicBezTo>
                      <a:cubicBezTo>
                        <a:pt x="8358" y="6740"/>
                        <a:pt x="8537" y="6192"/>
                        <a:pt x="8537" y="5621"/>
                      </a:cubicBezTo>
                      <a:cubicBezTo>
                        <a:pt x="8537" y="5490"/>
                        <a:pt x="8525" y="5359"/>
                        <a:pt x="8513" y="5228"/>
                      </a:cubicBezTo>
                      <a:cubicBezTo>
                        <a:pt x="8978" y="5014"/>
                        <a:pt x="9299" y="4525"/>
                        <a:pt x="9299" y="3978"/>
                      </a:cubicBezTo>
                      <a:cubicBezTo>
                        <a:pt x="9299" y="3228"/>
                        <a:pt x="8692" y="2620"/>
                        <a:pt x="7954" y="2620"/>
                      </a:cubicBezTo>
                      <a:cubicBezTo>
                        <a:pt x="7573" y="2620"/>
                        <a:pt x="7215" y="2775"/>
                        <a:pt x="6965" y="3037"/>
                      </a:cubicBezTo>
                      <a:cubicBezTo>
                        <a:pt x="6358" y="2656"/>
                        <a:pt x="5632" y="2406"/>
                        <a:pt x="4822" y="2382"/>
                      </a:cubicBezTo>
                      <a:lnTo>
                        <a:pt x="4822" y="1263"/>
                      </a:lnTo>
                      <a:lnTo>
                        <a:pt x="5215" y="1132"/>
                      </a:lnTo>
                      <a:cubicBezTo>
                        <a:pt x="5303" y="1507"/>
                        <a:pt x="5647" y="1780"/>
                        <a:pt x="6048" y="1780"/>
                      </a:cubicBezTo>
                      <a:cubicBezTo>
                        <a:pt x="6080" y="1780"/>
                        <a:pt x="6112" y="1779"/>
                        <a:pt x="6144" y="1775"/>
                      </a:cubicBezTo>
                      <a:cubicBezTo>
                        <a:pt x="6584" y="1727"/>
                        <a:pt x="6918" y="1382"/>
                        <a:pt x="6953" y="953"/>
                      </a:cubicBezTo>
                      <a:cubicBezTo>
                        <a:pt x="6977" y="430"/>
                        <a:pt x="6584" y="1"/>
                        <a:pt x="607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70" name="Google Shape;1370;p36"/>
                <p:cNvSpPr/>
                <p:nvPr/>
              </p:nvSpPr>
              <p:spPr>
                <a:xfrm>
                  <a:off x="7580393" y="3516460"/>
                  <a:ext cx="56880" cy="56880"/>
                </a:xfrm>
                <a:custGeom>
                  <a:rect b="b" l="l" r="r" t="t"/>
                  <a:pathLst>
                    <a:path extrusionOk="0" h="1787" w="1787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18" y="1179"/>
                        <a:pt x="1179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6" y="0"/>
                        <a:pt x="1" y="405"/>
                        <a:pt x="1" y="893"/>
                      </a:cubicBezTo>
                      <a:cubicBezTo>
                        <a:pt x="1" y="1381"/>
                        <a:pt x="406" y="1786"/>
                        <a:pt x="894" y="1786"/>
                      </a:cubicBezTo>
                      <a:cubicBezTo>
                        <a:pt x="1394" y="1786"/>
                        <a:pt x="1787" y="1381"/>
                        <a:pt x="1787" y="893"/>
                      </a:cubicBezTo>
                      <a:cubicBezTo>
                        <a:pt x="1775" y="405"/>
                        <a:pt x="1394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71" name="Google Shape;1371;p36"/>
                <p:cNvSpPr/>
                <p:nvPr/>
              </p:nvSpPr>
              <p:spPr>
                <a:xfrm>
                  <a:off x="7685750" y="3516460"/>
                  <a:ext cx="56880" cy="56880"/>
                </a:xfrm>
                <a:custGeom>
                  <a:rect b="b" l="l" r="r" t="t"/>
                  <a:pathLst>
                    <a:path extrusionOk="0" h="1787" w="1787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29" y="1179"/>
                        <a:pt x="1191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5" y="0"/>
                        <a:pt x="1" y="405"/>
                        <a:pt x="1" y="893"/>
                      </a:cubicBezTo>
                      <a:cubicBezTo>
                        <a:pt x="1" y="1381"/>
                        <a:pt x="405" y="1786"/>
                        <a:pt x="894" y="1786"/>
                      </a:cubicBezTo>
                      <a:cubicBezTo>
                        <a:pt x="1382" y="1786"/>
                        <a:pt x="1787" y="1381"/>
                        <a:pt x="1787" y="893"/>
                      </a:cubicBezTo>
                      <a:cubicBezTo>
                        <a:pt x="1775" y="405"/>
                        <a:pt x="138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7"/>
          <p:cNvSpPr/>
          <p:nvPr/>
        </p:nvSpPr>
        <p:spPr>
          <a:xfrm>
            <a:off x="794800" y="2564275"/>
            <a:ext cx="768000" cy="76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91" name="Google Shape;191;p17"/>
          <p:cNvSpPr/>
          <p:nvPr/>
        </p:nvSpPr>
        <p:spPr>
          <a:xfrm>
            <a:off x="2487325" y="2564275"/>
            <a:ext cx="768000" cy="768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92" name="Google Shape;192;p17"/>
          <p:cNvSpPr/>
          <p:nvPr/>
        </p:nvSpPr>
        <p:spPr>
          <a:xfrm>
            <a:off x="4179850" y="2564275"/>
            <a:ext cx="768000" cy="76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93" name="Google Shape;193;p17"/>
          <p:cNvSpPr/>
          <p:nvPr/>
        </p:nvSpPr>
        <p:spPr>
          <a:xfrm>
            <a:off x="5872375" y="2564275"/>
            <a:ext cx="768000" cy="76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94" name="Google Shape;194;p17"/>
          <p:cNvSpPr/>
          <p:nvPr/>
        </p:nvSpPr>
        <p:spPr>
          <a:xfrm>
            <a:off x="7564900" y="2564275"/>
            <a:ext cx="768000" cy="768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95" name="Google Shape;195;p17"/>
          <p:cNvSpPr txBox="1"/>
          <p:nvPr/>
        </p:nvSpPr>
        <p:spPr>
          <a:xfrm>
            <a:off x="3072000" y="4841650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template has been created by </a:t>
            </a:r>
            <a:r>
              <a:rPr b="1" lang="en" sz="8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endParaRPr b="1"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6" name="Google Shape;196;p17"/>
          <p:cNvSpPr txBox="1"/>
          <p:nvPr/>
        </p:nvSpPr>
        <p:spPr>
          <a:xfrm>
            <a:off x="460649" y="3332395"/>
            <a:ext cx="1444500" cy="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Mercury</a:t>
            </a:r>
            <a:endParaRPr b="0" i="0" sz="1600" u="none" cap="none" strike="noStrike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97" name="Google Shape;197;p17"/>
          <p:cNvSpPr txBox="1"/>
          <p:nvPr/>
        </p:nvSpPr>
        <p:spPr>
          <a:xfrm>
            <a:off x="460499" y="3708385"/>
            <a:ext cx="1444800" cy="6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Mercury is the closest planet to the Sun</a:t>
            </a:r>
            <a:endParaRPr b="0" i="0" sz="1200" u="none" cap="none" strike="noStrike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98" name="Google Shape;198;p17"/>
          <p:cNvSpPr txBox="1"/>
          <p:nvPr/>
        </p:nvSpPr>
        <p:spPr>
          <a:xfrm>
            <a:off x="3849600" y="3332395"/>
            <a:ext cx="1444800" cy="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Earth</a:t>
            </a:r>
            <a:endParaRPr b="0" i="0" sz="1600" u="none" cap="none" strike="noStrike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99" name="Google Shape;199;p17"/>
          <p:cNvSpPr txBox="1"/>
          <p:nvPr/>
        </p:nvSpPr>
        <p:spPr>
          <a:xfrm>
            <a:off x="3849750" y="3708385"/>
            <a:ext cx="1444500" cy="6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Earth is the third planet from the Sun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00" name="Google Shape;200;p17"/>
          <p:cNvSpPr txBox="1"/>
          <p:nvPr/>
        </p:nvSpPr>
        <p:spPr>
          <a:xfrm>
            <a:off x="7230561" y="3332395"/>
            <a:ext cx="1444500" cy="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Jupiter</a:t>
            </a:r>
            <a:endParaRPr b="0" i="0" sz="1600" u="none" cap="none" strike="noStrike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01" name="Google Shape;201;p17"/>
          <p:cNvSpPr txBox="1"/>
          <p:nvPr/>
        </p:nvSpPr>
        <p:spPr>
          <a:xfrm>
            <a:off x="7230417" y="3708385"/>
            <a:ext cx="1444800" cy="6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Jupiter is the biggest planet of them all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02" name="Google Shape;202;p17"/>
          <p:cNvSpPr/>
          <p:nvPr/>
        </p:nvSpPr>
        <p:spPr>
          <a:xfrm>
            <a:off x="4340601" y="2716958"/>
            <a:ext cx="462799" cy="462800"/>
          </a:xfrm>
          <a:custGeom>
            <a:rect b="b" l="l" r="r" t="t"/>
            <a:pathLst>
              <a:path extrusionOk="0" h="366" w="366">
                <a:moveTo>
                  <a:pt x="355" y="172"/>
                </a:moveTo>
                <a:cubicBezTo>
                  <a:pt x="344" y="172"/>
                  <a:pt x="344" y="172"/>
                  <a:pt x="344" y="172"/>
                </a:cubicBezTo>
                <a:cubicBezTo>
                  <a:pt x="342" y="133"/>
                  <a:pt x="325" y="97"/>
                  <a:pt x="297" y="69"/>
                </a:cubicBezTo>
                <a:cubicBezTo>
                  <a:pt x="269" y="41"/>
                  <a:pt x="233" y="24"/>
                  <a:pt x="194" y="22"/>
                </a:cubicBezTo>
                <a:cubicBezTo>
                  <a:pt x="194" y="11"/>
                  <a:pt x="194" y="11"/>
                  <a:pt x="194" y="11"/>
                </a:cubicBezTo>
                <a:cubicBezTo>
                  <a:pt x="194" y="5"/>
                  <a:pt x="189" y="0"/>
                  <a:pt x="183" y="0"/>
                </a:cubicBezTo>
                <a:cubicBezTo>
                  <a:pt x="177" y="0"/>
                  <a:pt x="172" y="5"/>
                  <a:pt x="172" y="11"/>
                </a:cubicBezTo>
                <a:cubicBezTo>
                  <a:pt x="172" y="22"/>
                  <a:pt x="172" y="22"/>
                  <a:pt x="172" y="22"/>
                </a:cubicBezTo>
                <a:cubicBezTo>
                  <a:pt x="133" y="24"/>
                  <a:pt x="97" y="41"/>
                  <a:pt x="69" y="69"/>
                </a:cubicBezTo>
                <a:cubicBezTo>
                  <a:pt x="41" y="97"/>
                  <a:pt x="25" y="133"/>
                  <a:pt x="22" y="172"/>
                </a:cubicBezTo>
                <a:cubicBezTo>
                  <a:pt x="11" y="172"/>
                  <a:pt x="11" y="172"/>
                  <a:pt x="11" y="172"/>
                </a:cubicBezTo>
                <a:cubicBezTo>
                  <a:pt x="5" y="172"/>
                  <a:pt x="0" y="177"/>
                  <a:pt x="0" y="183"/>
                </a:cubicBezTo>
                <a:cubicBezTo>
                  <a:pt x="0" y="189"/>
                  <a:pt x="5" y="194"/>
                  <a:pt x="11" y="194"/>
                </a:cubicBezTo>
                <a:cubicBezTo>
                  <a:pt x="22" y="194"/>
                  <a:pt x="22" y="194"/>
                  <a:pt x="22" y="194"/>
                </a:cubicBezTo>
                <a:cubicBezTo>
                  <a:pt x="25" y="233"/>
                  <a:pt x="41" y="269"/>
                  <a:pt x="69" y="297"/>
                </a:cubicBezTo>
                <a:cubicBezTo>
                  <a:pt x="97" y="325"/>
                  <a:pt x="133" y="341"/>
                  <a:pt x="172" y="344"/>
                </a:cubicBezTo>
                <a:cubicBezTo>
                  <a:pt x="172" y="355"/>
                  <a:pt x="172" y="355"/>
                  <a:pt x="172" y="355"/>
                </a:cubicBezTo>
                <a:cubicBezTo>
                  <a:pt x="172" y="361"/>
                  <a:pt x="177" y="366"/>
                  <a:pt x="183" y="366"/>
                </a:cubicBezTo>
                <a:cubicBezTo>
                  <a:pt x="189" y="366"/>
                  <a:pt x="194" y="361"/>
                  <a:pt x="194" y="355"/>
                </a:cubicBezTo>
                <a:cubicBezTo>
                  <a:pt x="194" y="344"/>
                  <a:pt x="194" y="344"/>
                  <a:pt x="194" y="344"/>
                </a:cubicBezTo>
                <a:cubicBezTo>
                  <a:pt x="233" y="341"/>
                  <a:pt x="269" y="325"/>
                  <a:pt x="297" y="297"/>
                </a:cubicBezTo>
                <a:cubicBezTo>
                  <a:pt x="325" y="269"/>
                  <a:pt x="342" y="233"/>
                  <a:pt x="344" y="194"/>
                </a:cubicBezTo>
                <a:cubicBezTo>
                  <a:pt x="355" y="194"/>
                  <a:pt x="355" y="194"/>
                  <a:pt x="355" y="194"/>
                </a:cubicBezTo>
                <a:cubicBezTo>
                  <a:pt x="361" y="194"/>
                  <a:pt x="366" y="189"/>
                  <a:pt x="366" y="183"/>
                </a:cubicBezTo>
                <a:cubicBezTo>
                  <a:pt x="366" y="177"/>
                  <a:pt x="361" y="172"/>
                  <a:pt x="355" y="172"/>
                </a:cubicBezTo>
                <a:close/>
                <a:moveTo>
                  <a:pt x="183" y="107"/>
                </a:moveTo>
                <a:cubicBezTo>
                  <a:pt x="189" y="107"/>
                  <a:pt x="194" y="102"/>
                  <a:pt x="194" y="96"/>
                </a:cubicBezTo>
                <a:cubicBezTo>
                  <a:pt x="194" y="87"/>
                  <a:pt x="194" y="87"/>
                  <a:pt x="194" y="87"/>
                </a:cubicBezTo>
                <a:cubicBezTo>
                  <a:pt x="238" y="92"/>
                  <a:pt x="274" y="127"/>
                  <a:pt x="279" y="172"/>
                </a:cubicBezTo>
                <a:cubicBezTo>
                  <a:pt x="269" y="172"/>
                  <a:pt x="269" y="172"/>
                  <a:pt x="269" y="172"/>
                </a:cubicBezTo>
                <a:cubicBezTo>
                  <a:pt x="264" y="172"/>
                  <a:pt x="259" y="177"/>
                  <a:pt x="259" y="183"/>
                </a:cubicBezTo>
                <a:cubicBezTo>
                  <a:pt x="259" y="189"/>
                  <a:pt x="264" y="194"/>
                  <a:pt x="269" y="194"/>
                </a:cubicBezTo>
                <a:cubicBezTo>
                  <a:pt x="279" y="194"/>
                  <a:pt x="279" y="194"/>
                  <a:pt x="279" y="194"/>
                </a:cubicBezTo>
                <a:cubicBezTo>
                  <a:pt x="276" y="217"/>
                  <a:pt x="265" y="238"/>
                  <a:pt x="249" y="253"/>
                </a:cubicBezTo>
                <a:cubicBezTo>
                  <a:pt x="244" y="233"/>
                  <a:pt x="231" y="217"/>
                  <a:pt x="213" y="208"/>
                </a:cubicBezTo>
                <a:cubicBezTo>
                  <a:pt x="219" y="201"/>
                  <a:pt x="222" y="192"/>
                  <a:pt x="222" y="183"/>
                </a:cubicBezTo>
                <a:cubicBezTo>
                  <a:pt x="222" y="169"/>
                  <a:pt x="222" y="169"/>
                  <a:pt x="222" y="169"/>
                </a:cubicBezTo>
                <a:cubicBezTo>
                  <a:pt x="222" y="147"/>
                  <a:pt x="205" y="129"/>
                  <a:pt x="183" y="129"/>
                </a:cubicBezTo>
                <a:cubicBezTo>
                  <a:pt x="161" y="129"/>
                  <a:pt x="144" y="147"/>
                  <a:pt x="144" y="169"/>
                </a:cubicBezTo>
                <a:cubicBezTo>
                  <a:pt x="144" y="183"/>
                  <a:pt x="144" y="183"/>
                  <a:pt x="144" y="183"/>
                </a:cubicBezTo>
                <a:cubicBezTo>
                  <a:pt x="144" y="192"/>
                  <a:pt x="147" y="201"/>
                  <a:pt x="153" y="208"/>
                </a:cubicBezTo>
                <a:cubicBezTo>
                  <a:pt x="135" y="217"/>
                  <a:pt x="122" y="233"/>
                  <a:pt x="117" y="253"/>
                </a:cubicBezTo>
                <a:cubicBezTo>
                  <a:pt x="101" y="238"/>
                  <a:pt x="90" y="217"/>
                  <a:pt x="87" y="194"/>
                </a:cubicBezTo>
                <a:cubicBezTo>
                  <a:pt x="97" y="194"/>
                  <a:pt x="97" y="194"/>
                  <a:pt x="97" y="194"/>
                </a:cubicBezTo>
                <a:cubicBezTo>
                  <a:pt x="103" y="194"/>
                  <a:pt x="107" y="189"/>
                  <a:pt x="107" y="183"/>
                </a:cubicBezTo>
                <a:cubicBezTo>
                  <a:pt x="107" y="177"/>
                  <a:pt x="103" y="172"/>
                  <a:pt x="97" y="172"/>
                </a:cubicBezTo>
                <a:cubicBezTo>
                  <a:pt x="87" y="172"/>
                  <a:pt x="87" y="172"/>
                  <a:pt x="87" y="172"/>
                </a:cubicBezTo>
                <a:cubicBezTo>
                  <a:pt x="92" y="127"/>
                  <a:pt x="128" y="92"/>
                  <a:pt x="172" y="87"/>
                </a:cubicBezTo>
                <a:cubicBezTo>
                  <a:pt x="172" y="96"/>
                  <a:pt x="172" y="96"/>
                  <a:pt x="172" y="96"/>
                </a:cubicBezTo>
                <a:cubicBezTo>
                  <a:pt x="172" y="102"/>
                  <a:pt x="177" y="107"/>
                  <a:pt x="183" y="107"/>
                </a:cubicBezTo>
                <a:close/>
                <a:moveTo>
                  <a:pt x="201" y="169"/>
                </a:moveTo>
                <a:cubicBezTo>
                  <a:pt x="201" y="183"/>
                  <a:pt x="201" y="183"/>
                  <a:pt x="201" y="183"/>
                </a:cubicBezTo>
                <a:cubicBezTo>
                  <a:pt x="201" y="193"/>
                  <a:pt x="193" y="201"/>
                  <a:pt x="183" y="201"/>
                </a:cubicBezTo>
                <a:cubicBezTo>
                  <a:pt x="173" y="201"/>
                  <a:pt x="165" y="193"/>
                  <a:pt x="165" y="183"/>
                </a:cubicBezTo>
                <a:cubicBezTo>
                  <a:pt x="165" y="169"/>
                  <a:pt x="165" y="169"/>
                  <a:pt x="165" y="169"/>
                </a:cubicBezTo>
                <a:cubicBezTo>
                  <a:pt x="165" y="159"/>
                  <a:pt x="173" y="151"/>
                  <a:pt x="183" y="151"/>
                </a:cubicBezTo>
                <a:cubicBezTo>
                  <a:pt x="193" y="151"/>
                  <a:pt x="201" y="159"/>
                  <a:pt x="201" y="169"/>
                </a:cubicBezTo>
                <a:close/>
                <a:moveTo>
                  <a:pt x="172" y="43"/>
                </a:moveTo>
                <a:cubicBezTo>
                  <a:pt x="172" y="65"/>
                  <a:pt x="172" y="65"/>
                  <a:pt x="172" y="65"/>
                </a:cubicBezTo>
                <a:cubicBezTo>
                  <a:pt x="116" y="71"/>
                  <a:pt x="71" y="116"/>
                  <a:pt x="66" y="172"/>
                </a:cubicBezTo>
                <a:cubicBezTo>
                  <a:pt x="43" y="172"/>
                  <a:pt x="43" y="172"/>
                  <a:pt x="43" y="172"/>
                </a:cubicBezTo>
                <a:cubicBezTo>
                  <a:pt x="49" y="103"/>
                  <a:pt x="104" y="48"/>
                  <a:pt x="172" y="43"/>
                </a:cubicBezTo>
                <a:close/>
                <a:moveTo>
                  <a:pt x="172" y="322"/>
                </a:moveTo>
                <a:cubicBezTo>
                  <a:pt x="104" y="317"/>
                  <a:pt x="49" y="262"/>
                  <a:pt x="43" y="194"/>
                </a:cubicBezTo>
                <a:cubicBezTo>
                  <a:pt x="66" y="194"/>
                  <a:pt x="66" y="194"/>
                  <a:pt x="66" y="194"/>
                </a:cubicBezTo>
                <a:cubicBezTo>
                  <a:pt x="71" y="250"/>
                  <a:pt x="116" y="295"/>
                  <a:pt x="172" y="300"/>
                </a:cubicBezTo>
                <a:lnTo>
                  <a:pt x="172" y="322"/>
                </a:lnTo>
                <a:close/>
                <a:moveTo>
                  <a:pt x="183" y="259"/>
                </a:moveTo>
                <a:cubicBezTo>
                  <a:pt x="177" y="259"/>
                  <a:pt x="172" y="263"/>
                  <a:pt x="172" y="269"/>
                </a:cubicBezTo>
                <a:cubicBezTo>
                  <a:pt x="172" y="279"/>
                  <a:pt x="172" y="279"/>
                  <a:pt x="172" y="279"/>
                </a:cubicBezTo>
                <a:cubicBezTo>
                  <a:pt x="160" y="277"/>
                  <a:pt x="147" y="273"/>
                  <a:pt x="137" y="267"/>
                </a:cubicBezTo>
                <a:cubicBezTo>
                  <a:pt x="137" y="242"/>
                  <a:pt x="158" y="222"/>
                  <a:pt x="183" y="222"/>
                </a:cubicBezTo>
                <a:cubicBezTo>
                  <a:pt x="208" y="222"/>
                  <a:pt x="229" y="242"/>
                  <a:pt x="229" y="267"/>
                </a:cubicBezTo>
                <a:cubicBezTo>
                  <a:pt x="219" y="273"/>
                  <a:pt x="207" y="277"/>
                  <a:pt x="194" y="279"/>
                </a:cubicBezTo>
                <a:cubicBezTo>
                  <a:pt x="194" y="269"/>
                  <a:pt x="194" y="269"/>
                  <a:pt x="194" y="269"/>
                </a:cubicBezTo>
                <a:cubicBezTo>
                  <a:pt x="194" y="263"/>
                  <a:pt x="189" y="259"/>
                  <a:pt x="183" y="259"/>
                </a:cubicBezTo>
                <a:close/>
                <a:moveTo>
                  <a:pt x="194" y="322"/>
                </a:moveTo>
                <a:cubicBezTo>
                  <a:pt x="194" y="300"/>
                  <a:pt x="194" y="300"/>
                  <a:pt x="194" y="300"/>
                </a:cubicBezTo>
                <a:cubicBezTo>
                  <a:pt x="250" y="295"/>
                  <a:pt x="295" y="250"/>
                  <a:pt x="300" y="194"/>
                </a:cubicBezTo>
                <a:cubicBezTo>
                  <a:pt x="323" y="194"/>
                  <a:pt x="323" y="194"/>
                  <a:pt x="323" y="194"/>
                </a:cubicBezTo>
                <a:cubicBezTo>
                  <a:pt x="317" y="262"/>
                  <a:pt x="262" y="317"/>
                  <a:pt x="194" y="322"/>
                </a:cubicBezTo>
                <a:close/>
                <a:moveTo>
                  <a:pt x="300" y="172"/>
                </a:moveTo>
                <a:cubicBezTo>
                  <a:pt x="295" y="116"/>
                  <a:pt x="250" y="71"/>
                  <a:pt x="194" y="65"/>
                </a:cubicBezTo>
                <a:cubicBezTo>
                  <a:pt x="194" y="43"/>
                  <a:pt x="194" y="43"/>
                  <a:pt x="194" y="43"/>
                </a:cubicBezTo>
                <a:cubicBezTo>
                  <a:pt x="262" y="48"/>
                  <a:pt x="317" y="103"/>
                  <a:pt x="323" y="172"/>
                </a:cubicBezTo>
                <a:lnTo>
                  <a:pt x="300" y="172"/>
                </a:lnTo>
                <a:close/>
                <a:moveTo>
                  <a:pt x="300" y="172"/>
                </a:moveTo>
                <a:cubicBezTo>
                  <a:pt x="300" y="172"/>
                  <a:pt x="300" y="172"/>
                  <a:pt x="300" y="172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3" name="Google Shape;203;p17"/>
          <p:cNvGrpSpPr/>
          <p:nvPr/>
        </p:nvGrpSpPr>
        <p:grpSpPr>
          <a:xfrm>
            <a:off x="6056687" y="2764711"/>
            <a:ext cx="424143" cy="367299"/>
            <a:chOff x="10409238" y="5299075"/>
            <a:chExt cx="615950" cy="533400"/>
          </a:xfrm>
        </p:grpSpPr>
        <p:sp>
          <p:nvSpPr>
            <p:cNvPr id="204" name="Google Shape;204;p17"/>
            <p:cNvSpPr/>
            <p:nvPr/>
          </p:nvSpPr>
          <p:spPr>
            <a:xfrm>
              <a:off x="10517188" y="5597525"/>
              <a:ext cx="117475" cy="161925"/>
            </a:xfrm>
            <a:custGeom>
              <a:rect b="b" l="l" r="r" t="t"/>
              <a:pathLst>
                <a:path extrusionOk="0" h="97" w="70">
                  <a:moveTo>
                    <a:pt x="47" y="41"/>
                  </a:moveTo>
                  <a:cubicBezTo>
                    <a:pt x="38" y="38"/>
                    <a:pt x="30" y="35"/>
                    <a:pt x="28" y="34"/>
                  </a:cubicBezTo>
                  <a:cubicBezTo>
                    <a:pt x="27" y="33"/>
                    <a:pt x="27" y="31"/>
                    <a:pt x="27" y="31"/>
                  </a:cubicBezTo>
                  <a:cubicBezTo>
                    <a:pt x="27" y="30"/>
                    <a:pt x="27" y="28"/>
                    <a:pt x="31" y="26"/>
                  </a:cubicBezTo>
                  <a:cubicBezTo>
                    <a:pt x="40" y="24"/>
                    <a:pt x="49" y="31"/>
                    <a:pt x="49" y="31"/>
                  </a:cubicBezTo>
                  <a:cubicBezTo>
                    <a:pt x="51" y="32"/>
                    <a:pt x="53" y="33"/>
                    <a:pt x="56" y="33"/>
                  </a:cubicBezTo>
                  <a:cubicBezTo>
                    <a:pt x="62" y="33"/>
                    <a:pt x="67" y="28"/>
                    <a:pt x="67" y="22"/>
                  </a:cubicBezTo>
                  <a:cubicBezTo>
                    <a:pt x="67" y="19"/>
                    <a:pt x="65" y="16"/>
                    <a:pt x="63" y="14"/>
                  </a:cubicBezTo>
                  <a:cubicBezTo>
                    <a:pt x="61" y="13"/>
                    <a:pt x="45" y="0"/>
                    <a:pt x="25" y="6"/>
                  </a:cubicBezTo>
                  <a:cubicBezTo>
                    <a:pt x="14" y="9"/>
                    <a:pt x="7" y="17"/>
                    <a:pt x="5" y="28"/>
                  </a:cubicBezTo>
                  <a:cubicBezTo>
                    <a:pt x="4" y="37"/>
                    <a:pt x="8" y="47"/>
                    <a:pt x="16" y="52"/>
                  </a:cubicBezTo>
                  <a:cubicBezTo>
                    <a:pt x="17" y="52"/>
                    <a:pt x="17" y="53"/>
                    <a:pt x="18" y="53"/>
                  </a:cubicBezTo>
                  <a:cubicBezTo>
                    <a:pt x="18" y="53"/>
                    <a:pt x="28" y="57"/>
                    <a:pt x="39" y="61"/>
                  </a:cubicBezTo>
                  <a:cubicBezTo>
                    <a:pt x="44" y="63"/>
                    <a:pt x="48" y="66"/>
                    <a:pt x="47" y="69"/>
                  </a:cubicBezTo>
                  <a:cubicBezTo>
                    <a:pt x="47" y="72"/>
                    <a:pt x="43" y="76"/>
                    <a:pt x="37" y="76"/>
                  </a:cubicBezTo>
                  <a:cubicBezTo>
                    <a:pt x="30" y="76"/>
                    <a:pt x="24" y="73"/>
                    <a:pt x="20" y="69"/>
                  </a:cubicBezTo>
                  <a:cubicBezTo>
                    <a:pt x="16" y="64"/>
                    <a:pt x="9" y="64"/>
                    <a:pt x="5" y="68"/>
                  </a:cubicBezTo>
                  <a:cubicBezTo>
                    <a:pt x="0" y="72"/>
                    <a:pt x="0" y="79"/>
                    <a:pt x="4" y="83"/>
                  </a:cubicBezTo>
                  <a:cubicBezTo>
                    <a:pt x="12" y="92"/>
                    <a:pt x="24" y="97"/>
                    <a:pt x="37" y="97"/>
                  </a:cubicBezTo>
                  <a:cubicBezTo>
                    <a:pt x="53" y="97"/>
                    <a:pt x="66" y="87"/>
                    <a:pt x="69" y="73"/>
                  </a:cubicBezTo>
                  <a:cubicBezTo>
                    <a:pt x="70" y="62"/>
                    <a:pt x="66" y="48"/>
                    <a:pt x="47" y="41"/>
                  </a:cubicBezTo>
                  <a:close/>
                  <a:moveTo>
                    <a:pt x="47" y="41"/>
                  </a:moveTo>
                  <a:cubicBezTo>
                    <a:pt x="47" y="41"/>
                    <a:pt x="47" y="41"/>
                    <a:pt x="47" y="41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17"/>
            <p:cNvSpPr/>
            <p:nvPr/>
          </p:nvSpPr>
          <p:spPr>
            <a:xfrm>
              <a:off x="10410825" y="5534025"/>
              <a:ext cx="612775" cy="298450"/>
            </a:xfrm>
            <a:custGeom>
              <a:rect b="b" l="l" r="r" t="t"/>
              <a:pathLst>
                <a:path extrusionOk="0" h="178" w="366">
                  <a:moveTo>
                    <a:pt x="327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18" y="0"/>
                    <a:pt x="0" y="17"/>
                    <a:pt x="0" y="39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60"/>
                    <a:pt x="18" y="178"/>
                    <a:pt x="39" y="178"/>
                  </a:cubicBezTo>
                  <a:cubicBezTo>
                    <a:pt x="327" y="178"/>
                    <a:pt x="327" y="178"/>
                    <a:pt x="327" y="178"/>
                  </a:cubicBezTo>
                  <a:cubicBezTo>
                    <a:pt x="348" y="178"/>
                    <a:pt x="366" y="160"/>
                    <a:pt x="366" y="139"/>
                  </a:cubicBezTo>
                  <a:cubicBezTo>
                    <a:pt x="366" y="39"/>
                    <a:pt x="366" y="39"/>
                    <a:pt x="366" y="39"/>
                  </a:cubicBezTo>
                  <a:cubicBezTo>
                    <a:pt x="366" y="17"/>
                    <a:pt x="348" y="0"/>
                    <a:pt x="327" y="0"/>
                  </a:cubicBezTo>
                  <a:close/>
                  <a:moveTo>
                    <a:pt x="344" y="139"/>
                  </a:moveTo>
                  <a:cubicBezTo>
                    <a:pt x="344" y="149"/>
                    <a:pt x="336" y="157"/>
                    <a:pt x="327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30" y="157"/>
                    <a:pt x="22" y="149"/>
                    <a:pt x="22" y="139"/>
                  </a:cubicBezTo>
                  <a:cubicBezTo>
                    <a:pt x="22" y="39"/>
                    <a:pt x="22" y="39"/>
                    <a:pt x="22" y="39"/>
                  </a:cubicBezTo>
                  <a:cubicBezTo>
                    <a:pt x="22" y="29"/>
                    <a:pt x="30" y="21"/>
                    <a:pt x="39" y="21"/>
                  </a:cubicBezTo>
                  <a:cubicBezTo>
                    <a:pt x="327" y="21"/>
                    <a:pt x="327" y="21"/>
                    <a:pt x="327" y="21"/>
                  </a:cubicBezTo>
                  <a:cubicBezTo>
                    <a:pt x="336" y="21"/>
                    <a:pt x="344" y="29"/>
                    <a:pt x="344" y="39"/>
                  </a:cubicBezTo>
                  <a:lnTo>
                    <a:pt x="344" y="139"/>
                  </a:lnTo>
                  <a:close/>
                  <a:moveTo>
                    <a:pt x="344" y="139"/>
                  </a:moveTo>
                  <a:cubicBezTo>
                    <a:pt x="344" y="139"/>
                    <a:pt x="344" y="139"/>
                    <a:pt x="344" y="139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17"/>
            <p:cNvSpPr/>
            <p:nvPr/>
          </p:nvSpPr>
          <p:spPr>
            <a:xfrm>
              <a:off x="10409238" y="5299075"/>
              <a:ext cx="325438" cy="179388"/>
            </a:xfrm>
            <a:custGeom>
              <a:rect b="b" l="l" r="r" t="t"/>
              <a:pathLst>
                <a:path extrusionOk="0" h="107" w="195">
                  <a:moveTo>
                    <a:pt x="98" y="107"/>
                  </a:moveTo>
                  <a:cubicBezTo>
                    <a:pt x="149" y="107"/>
                    <a:pt x="190" y="62"/>
                    <a:pt x="191" y="60"/>
                  </a:cubicBezTo>
                  <a:cubicBezTo>
                    <a:pt x="195" y="56"/>
                    <a:pt x="195" y="50"/>
                    <a:pt x="191" y="46"/>
                  </a:cubicBezTo>
                  <a:cubicBezTo>
                    <a:pt x="190" y="44"/>
                    <a:pt x="149" y="0"/>
                    <a:pt x="98" y="0"/>
                  </a:cubicBezTo>
                  <a:cubicBezTo>
                    <a:pt x="46" y="0"/>
                    <a:pt x="6" y="44"/>
                    <a:pt x="4" y="46"/>
                  </a:cubicBezTo>
                  <a:cubicBezTo>
                    <a:pt x="0" y="50"/>
                    <a:pt x="0" y="56"/>
                    <a:pt x="4" y="60"/>
                  </a:cubicBezTo>
                  <a:cubicBezTo>
                    <a:pt x="6" y="62"/>
                    <a:pt x="46" y="107"/>
                    <a:pt x="98" y="107"/>
                  </a:cubicBezTo>
                  <a:close/>
                  <a:moveTo>
                    <a:pt x="133" y="30"/>
                  </a:moveTo>
                  <a:cubicBezTo>
                    <a:pt x="148" y="37"/>
                    <a:pt x="161" y="47"/>
                    <a:pt x="168" y="53"/>
                  </a:cubicBezTo>
                  <a:cubicBezTo>
                    <a:pt x="161" y="60"/>
                    <a:pt x="148" y="70"/>
                    <a:pt x="133" y="77"/>
                  </a:cubicBezTo>
                  <a:cubicBezTo>
                    <a:pt x="138" y="70"/>
                    <a:pt x="140" y="62"/>
                    <a:pt x="140" y="53"/>
                  </a:cubicBezTo>
                  <a:cubicBezTo>
                    <a:pt x="140" y="44"/>
                    <a:pt x="138" y="36"/>
                    <a:pt x="133" y="30"/>
                  </a:cubicBezTo>
                  <a:close/>
                  <a:moveTo>
                    <a:pt x="98" y="32"/>
                  </a:moveTo>
                  <a:cubicBezTo>
                    <a:pt x="109" y="32"/>
                    <a:pt x="119" y="41"/>
                    <a:pt x="119" y="53"/>
                  </a:cubicBezTo>
                  <a:cubicBezTo>
                    <a:pt x="119" y="65"/>
                    <a:pt x="109" y="75"/>
                    <a:pt x="98" y="75"/>
                  </a:cubicBezTo>
                  <a:cubicBezTo>
                    <a:pt x="86" y="75"/>
                    <a:pt x="76" y="65"/>
                    <a:pt x="76" y="53"/>
                  </a:cubicBezTo>
                  <a:cubicBezTo>
                    <a:pt x="76" y="41"/>
                    <a:pt x="86" y="32"/>
                    <a:pt x="98" y="32"/>
                  </a:cubicBezTo>
                  <a:close/>
                  <a:moveTo>
                    <a:pt x="62" y="30"/>
                  </a:moveTo>
                  <a:cubicBezTo>
                    <a:pt x="57" y="36"/>
                    <a:pt x="55" y="44"/>
                    <a:pt x="55" y="53"/>
                  </a:cubicBezTo>
                  <a:cubicBezTo>
                    <a:pt x="55" y="62"/>
                    <a:pt x="57" y="70"/>
                    <a:pt x="62" y="77"/>
                  </a:cubicBezTo>
                  <a:cubicBezTo>
                    <a:pt x="47" y="69"/>
                    <a:pt x="34" y="60"/>
                    <a:pt x="27" y="53"/>
                  </a:cubicBezTo>
                  <a:cubicBezTo>
                    <a:pt x="34" y="46"/>
                    <a:pt x="47" y="37"/>
                    <a:pt x="62" y="30"/>
                  </a:cubicBezTo>
                  <a:close/>
                  <a:moveTo>
                    <a:pt x="62" y="30"/>
                  </a:moveTo>
                  <a:cubicBezTo>
                    <a:pt x="62" y="30"/>
                    <a:pt x="62" y="30"/>
                    <a:pt x="62" y="3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17"/>
            <p:cNvSpPr/>
            <p:nvPr/>
          </p:nvSpPr>
          <p:spPr>
            <a:xfrm>
              <a:off x="10806113" y="5603875"/>
              <a:ext cx="107950" cy="155575"/>
            </a:xfrm>
            <a:custGeom>
              <a:rect b="b" l="l" r="r" t="t"/>
              <a:pathLst>
                <a:path extrusionOk="0" h="93" w="65">
                  <a:moveTo>
                    <a:pt x="55" y="41"/>
                  </a:moveTo>
                  <a:cubicBezTo>
                    <a:pt x="57" y="37"/>
                    <a:pt x="58" y="32"/>
                    <a:pt x="58" y="28"/>
                  </a:cubicBezTo>
                  <a:cubicBezTo>
                    <a:pt x="58" y="13"/>
                    <a:pt x="46" y="0"/>
                    <a:pt x="3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88"/>
                    <a:pt x="5" y="93"/>
                    <a:pt x="11" y="93"/>
                  </a:cubicBezTo>
                  <a:cubicBezTo>
                    <a:pt x="11" y="93"/>
                    <a:pt x="30" y="93"/>
                    <a:pt x="35" y="93"/>
                  </a:cubicBezTo>
                  <a:cubicBezTo>
                    <a:pt x="51" y="93"/>
                    <a:pt x="65" y="80"/>
                    <a:pt x="65" y="63"/>
                  </a:cubicBezTo>
                  <a:cubicBezTo>
                    <a:pt x="65" y="54"/>
                    <a:pt x="61" y="46"/>
                    <a:pt x="55" y="41"/>
                  </a:cubicBezTo>
                  <a:close/>
                  <a:moveTo>
                    <a:pt x="21" y="22"/>
                  </a:moveTo>
                  <a:cubicBezTo>
                    <a:pt x="31" y="22"/>
                    <a:pt x="31" y="22"/>
                    <a:pt x="31" y="22"/>
                  </a:cubicBezTo>
                  <a:cubicBezTo>
                    <a:pt x="34" y="22"/>
                    <a:pt x="37" y="24"/>
                    <a:pt x="37" y="28"/>
                  </a:cubicBezTo>
                  <a:cubicBezTo>
                    <a:pt x="37" y="31"/>
                    <a:pt x="34" y="33"/>
                    <a:pt x="31" y="33"/>
                  </a:cubicBezTo>
                  <a:cubicBezTo>
                    <a:pt x="29" y="33"/>
                    <a:pt x="24" y="33"/>
                    <a:pt x="21" y="33"/>
                  </a:cubicBezTo>
                  <a:lnTo>
                    <a:pt x="21" y="22"/>
                  </a:lnTo>
                  <a:close/>
                  <a:moveTo>
                    <a:pt x="35" y="72"/>
                  </a:moveTo>
                  <a:cubicBezTo>
                    <a:pt x="32" y="72"/>
                    <a:pt x="27" y="72"/>
                    <a:pt x="21" y="72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3" y="55"/>
                    <a:pt x="33" y="55"/>
                    <a:pt x="35" y="55"/>
                  </a:cubicBezTo>
                  <a:cubicBezTo>
                    <a:pt x="40" y="55"/>
                    <a:pt x="43" y="59"/>
                    <a:pt x="43" y="63"/>
                  </a:cubicBezTo>
                  <a:cubicBezTo>
                    <a:pt x="43" y="68"/>
                    <a:pt x="40" y="72"/>
                    <a:pt x="35" y="72"/>
                  </a:cubicBezTo>
                  <a:close/>
                  <a:moveTo>
                    <a:pt x="35" y="72"/>
                  </a:moveTo>
                  <a:cubicBezTo>
                    <a:pt x="35" y="72"/>
                    <a:pt x="35" y="72"/>
                    <a:pt x="35" y="72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17"/>
            <p:cNvSpPr/>
            <p:nvPr/>
          </p:nvSpPr>
          <p:spPr>
            <a:xfrm>
              <a:off x="10656888" y="5603875"/>
              <a:ext cx="120650" cy="155575"/>
            </a:xfrm>
            <a:custGeom>
              <a:rect b="b" l="l" r="r" t="t"/>
              <a:pathLst>
                <a:path extrusionOk="0" h="93" w="72">
                  <a:moveTo>
                    <a:pt x="61" y="0"/>
                  </a:moveTo>
                  <a:cubicBezTo>
                    <a:pt x="55" y="0"/>
                    <a:pt x="50" y="5"/>
                    <a:pt x="50" y="11"/>
                  </a:cubicBezTo>
                  <a:cubicBezTo>
                    <a:pt x="50" y="60"/>
                    <a:pt x="50" y="60"/>
                    <a:pt x="50" y="60"/>
                  </a:cubicBezTo>
                  <a:cubicBezTo>
                    <a:pt x="51" y="65"/>
                    <a:pt x="43" y="73"/>
                    <a:pt x="36" y="72"/>
                  </a:cubicBezTo>
                  <a:cubicBezTo>
                    <a:pt x="29" y="72"/>
                    <a:pt x="21" y="65"/>
                    <a:pt x="22" y="60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5"/>
                    <a:pt x="17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72"/>
                    <a:pt x="6" y="81"/>
                    <a:pt x="17" y="88"/>
                  </a:cubicBezTo>
                  <a:cubicBezTo>
                    <a:pt x="22" y="91"/>
                    <a:pt x="29" y="93"/>
                    <a:pt x="36" y="93"/>
                  </a:cubicBezTo>
                  <a:cubicBezTo>
                    <a:pt x="36" y="93"/>
                    <a:pt x="36" y="93"/>
                    <a:pt x="36" y="93"/>
                  </a:cubicBezTo>
                  <a:cubicBezTo>
                    <a:pt x="42" y="93"/>
                    <a:pt x="47" y="92"/>
                    <a:pt x="52" y="89"/>
                  </a:cubicBezTo>
                  <a:cubicBezTo>
                    <a:pt x="65" y="83"/>
                    <a:pt x="72" y="73"/>
                    <a:pt x="72" y="60"/>
                  </a:cubicBezTo>
                  <a:cubicBezTo>
                    <a:pt x="72" y="11"/>
                    <a:pt x="72" y="11"/>
                    <a:pt x="72" y="11"/>
                  </a:cubicBezTo>
                  <a:cubicBezTo>
                    <a:pt x="72" y="5"/>
                    <a:pt x="67" y="0"/>
                    <a:pt x="61" y="0"/>
                  </a:cubicBezTo>
                  <a:close/>
                  <a:moveTo>
                    <a:pt x="61" y="0"/>
                  </a:moveTo>
                  <a:cubicBezTo>
                    <a:pt x="61" y="0"/>
                    <a:pt x="61" y="0"/>
                    <a:pt x="61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17"/>
            <p:cNvSpPr/>
            <p:nvPr/>
          </p:nvSpPr>
          <p:spPr>
            <a:xfrm>
              <a:off x="10917238" y="5303838"/>
              <a:ext cx="107950" cy="155575"/>
            </a:xfrm>
            <a:custGeom>
              <a:rect b="b" l="l" r="r" t="t"/>
              <a:pathLst>
                <a:path extrusionOk="0" h="93" w="64">
                  <a:moveTo>
                    <a:pt x="11" y="93"/>
                  </a:moveTo>
                  <a:cubicBezTo>
                    <a:pt x="17" y="93"/>
                    <a:pt x="22" y="88"/>
                    <a:pt x="22" y="82"/>
                  </a:cubicBezTo>
                  <a:cubicBezTo>
                    <a:pt x="22" y="68"/>
                    <a:pt x="22" y="68"/>
                    <a:pt x="22" y="68"/>
                  </a:cubicBezTo>
                  <a:cubicBezTo>
                    <a:pt x="45" y="90"/>
                    <a:pt x="45" y="90"/>
                    <a:pt x="45" y="90"/>
                  </a:cubicBezTo>
                  <a:cubicBezTo>
                    <a:pt x="47" y="92"/>
                    <a:pt x="49" y="93"/>
                    <a:pt x="52" y="93"/>
                  </a:cubicBezTo>
                  <a:cubicBezTo>
                    <a:pt x="55" y="93"/>
                    <a:pt x="58" y="92"/>
                    <a:pt x="60" y="90"/>
                  </a:cubicBezTo>
                  <a:cubicBezTo>
                    <a:pt x="64" y="85"/>
                    <a:pt x="64" y="79"/>
                    <a:pt x="60" y="75"/>
                  </a:cubicBezTo>
                  <a:cubicBezTo>
                    <a:pt x="29" y="45"/>
                    <a:pt x="29" y="45"/>
                    <a:pt x="29" y="45"/>
                  </a:cubicBezTo>
                  <a:cubicBezTo>
                    <a:pt x="57" y="20"/>
                    <a:pt x="57" y="20"/>
                    <a:pt x="57" y="20"/>
                  </a:cubicBezTo>
                  <a:cubicBezTo>
                    <a:pt x="61" y="16"/>
                    <a:pt x="61" y="9"/>
                    <a:pt x="57" y="4"/>
                  </a:cubicBezTo>
                  <a:cubicBezTo>
                    <a:pt x="53" y="0"/>
                    <a:pt x="47" y="0"/>
                    <a:pt x="42" y="4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5"/>
                    <a:pt x="17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88"/>
                    <a:pt x="5" y="93"/>
                    <a:pt x="11" y="93"/>
                  </a:cubicBezTo>
                  <a:close/>
                  <a:moveTo>
                    <a:pt x="11" y="93"/>
                  </a:moveTo>
                  <a:cubicBezTo>
                    <a:pt x="11" y="93"/>
                    <a:pt x="11" y="93"/>
                    <a:pt x="11" y="93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17"/>
            <p:cNvSpPr/>
            <p:nvPr/>
          </p:nvSpPr>
          <p:spPr>
            <a:xfrm>
              <a:off x="10793413" y="5303838"/>
              <a:ext cx="103188" cy="157163"/>
            </a:xfrm>
            <a:custGeom>
              <a:rect b="b" l="l" r="r" t="t"/>
              <a:pathLst>
                <a:path extrusionOk="0" h="94" w="61">
                  <a:moveTo>
                    <a:pt x="10" y="36"/>
                  </a:moveTo>
                  <a:cubicBezTo>
                    <a:pt x="16" y="37"/>
                    <a:pt x="21" y="33"/>
                    <a:pt x="22" y="27"/>
                  </a:cubicBezTo>
                  <a:cubicBezTo>
                    <a:pt x="23" y="24"/>
                    <a:pt x="26" y="22"/>
                    <a:pt x="29" y="22"/>
                  </a:cubicBezTo>
                  <a:cubicBezTo>
                    <a:pt x="33" y="22"/>
                    <a:pt x="36" y="24"/>
                    <a:pt x="37" y="28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36" y="32"/>
                    <a:pt x="34" y="35"/>
                    <a:pt x="31" y="41"/>
                  </a:cubicBezTo>
                  <a:cubicBezTo>
                    <a:pt x="20" y="56"/>
                    <a:pt x="13" y="65"/>
                    <a:pt x="9" y="70"/>
                  </a:cubicBezTo>
                  <a:cubicBezTo>
                    <a:pt x="5" y="76"/>
                    <a:pt x="2" y="79"/>
                    <a:pt x="4" y="85"/>
                  </a:cubicBezTo>
                  <a:cubicBezTo>
                    <a:pt x="5" y="88"/>
                    <a:pt x="8" y="91"/>
                    <a:pt x="11" y="92"/>
                  </a:cubicBezTo>
                  <a:cubicBezTo>
                    <a:pt x="15" y="94"/>
                    <a:pt x="38" y="93"/>
                    <a:pt x="50" y="93"/>
                  </a:cubicBezTo>
                  <a:cubicBezTo>
                    <a:pt x="56" y="93"/>
                    <a:pt x="61" y="88"/>
                    <a:pt x="61" y="82"/>
                  </a:cubicBezTo>
                  <a:cubicBezTo>
                    <a:pt x="61" y="76"/>
                    <a:pt x="56" y="71"/>
                    <a:pt x="50" y="71"/>
                  </a:cubicBezTo>
                  <a:cubicBezTo>
                    <a:pt x="50" y="71"/>
                    <a:pt x="50" y="71"/>
                    <a:pt x="50" y="71"/>
                  </a:cubicBezTo>
                  <a:cubicBezTo>
                    <a:pt x="45" y="71"/>
                    <a:pt x="40" y="71"/>
                    <a:pt x="35" y="72"/>
                  </a:cubicBezTo>
                  <a:cubicBezTo>
                    <a:pt x="38" y="67"/>
                    <a:pt x="43" y="61"/>
                    <a:pt x="48" y="53"/>
                  </a:cubicBezTo>
                  <a:cubicBezTo>
                    <a:pt x="53" y="46"/>
                    <a:pt x="56" y="40"/>
                    <a:pt x="57" y="34"/>
                  </a:cubicBezTo>
                  <a:cubicBezTo>
                    <a:pt x="58" y="32"/>
                    <a:pt x="58" y="30"/>
                    <a:pt x="58" y="29"/>
                  </a:cubicBezTo>
                  <a:cubicBezTo>
                    <a:pt x="58" y="13"/>
                    <a:pt x="45" y="0"/>
                    <a:pt x="29" y="0"/>
                  </a:cubicBezTo>
                  <a:cubicBezTo>
                    <a:pt x="16" y="0"/>
                    <a:pt x="4" y="10"/>
                    <a:pt x="1" y="23"/>
                  </a:cubicBezTo>
                  <a:cubicBezTo>
                    <a:pt x="0" y="29"/>
                    <a:pt x="4" y="35"/>
                    <a:pt x="10" y="36"/>
                  </a:cubicBezTo>
                  <a:close/>
                  <a:moveTo>
                    <a:pt x="10" y="36"/>
                  </a:moveTo>
                  <a:cubicBezTo>
                    <a:pt x="10" y="36"/>
                    <a:pt x="10" y="36"/>
                    <a:pt x="10" y="36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1" name="Google Shape;211;p17"/>
          <p:cNvGrpSpPr/>
          <p:nvPr/>
        </p:nvGrpSpPr>
        <p:grpSpPr>
          <a:xfrm>
            <a:off x="2691884" y="2758735"/>
            <a:ext cx="380229" cy="379246"/>
            <a:chOff x="8261350" y="4256088"/>
            <a:chExt cx="614363" cy="612775"/>
          </a:xfrm>
        </p:grpSpPr>
        <p:sp>
          <p:nvSpPr>
            <p:cNvPr id="212" name="Google Shape;212;p17"/>
            <p:cNvSpPr/>
            <p:nvPr/>
          </p:nvSpPr>
          <p:spPr>
            <a:xfrm>
              <a:off x="8261350" y="4256088"/>
              <a:ext cx="614363" cy="612775"/>
            </a:xfrm>
            <a:custGeom>
              <a:rect b="b" l="l" r="r" t="t"/>
              <a:pathLst>
                <a:path extrusionOk="0" h="366" w="366">
                  <a:moveTo>
                    <a:pt x="355" y="137"/>
                  </a:moveTo>
                  <a:cubicBezTo>
                    <a:pt x="337" y="137"/>
                    <a:pt x="337" y="137"/>
                    <a:pt x="337" y="137"/>
                  </a:cubicBezTo>
                  <a:cubicBezTo>
                    <a:pt x="334" y="126"/>
                    <a:pt x="330" y="116"/>
                    <a:pt x="324" y="107"/>
                  </a:cubicBezTo>
                  <a:cubicBezTo>
                    <a:pt x="338" y="94"/>
                    <a:pt x="338" y="94"/>
                    <a:pt x="338" y="94"/>
                  </a:cubicBezTo>
                  <a:cubicBezTo>
                    <a:pt x="342" y="90"/>
                    <a:pt x="342" y="83"/>
                    <a:pt x="338" y="79"/>
                  </a:cubicBezTo>
                  <a:cubicBezTo>
                    <a:pt x="287" y="28"/>
                    <a:pt x="287" y="28"/>
                    <a:pt x="287" y="28"/>
                  </a:cubicBezTo>
                  <a:cubicBezTo>
                    <a:pt x="285" y="26"/>
                    <a:pt x="282" y="25"/>
                    <a:pt x="279" y="25"/>
                  </a:cubicBezTo>
                  <a:cubicBezTo>
                    <a:pt x="277" y="25"/>
                    <a:pt x="274" y="26"/>
                    <a:pt x="272" y="28"/>
                  </a:cubicBezTo>
                  <a:cubicBezTo>
                    <a:pt x="259" y="41"/>
                    <a:pt x="259" y="41"/>
                    <a:pt x="259" y="41"/>
                  </a:cubicBezTo>
                  <a:cubicBezTo>
                    <a:pt x="249" y="36"/>
                    <a:pt x="240" y="32"/>
                    <a:pt x="229" y="29"/>
                  </a:cubicBezTo>
                  <a:cubicBezTo>
                    <a:pt x="229" y="11"/>
                    <a:pt x="229" y="11"/>
                    <a:pt x="229" y="11"/>
                  </a:cubicBezTo>
                  <a:cubicBezTo>
                    <a:pt x="229" y="5"/>
                    <a:pt x="225" y="0"/>
                    <a:pt x="219" y="0"/>
                  </a:cubicBezTo>
                  <a:cubicBezTo>
                    <a:pt x="147" y="0"/>
                    <a:pt x="147" y="0"/>
                    <a:pt x="147" y="0"/>
                  </a:cubicBezTo>
                  <a:cubicBezTo>
                    <a:pt x="141" y="0"/>
                    <a:pt x="137" y="5"/>
                    <a:pt x="137" y="11"/>
                  </a:cubicBezTo>
                  <a:cubicBezTo>
                    <a:pt x="137" y="29"/>
                    <a:pt x="137" y="29"/>
                    <a:pt x="137" y="29"/>
                  </a:cubicBezTo>
                  <a:cubicBezTo>
                    <a:pt x="126" y="32"/>
                    <a:pt x="116" y="36"/>
                    <a:pt x="107" y="41"/>
                  </a:cubicBezTo>
                  <a:cubicBezTo>
                    <a:pt x="94" y="28"/>
                    <a:pt x="94" y="28"/>
                    <a:pt x="94" y="28"/>
                  </a:cubicBezTo>
                  <a:cubicBezTo>
                    <a:pt x="92" y="26"/>
                    <a:pt x="89" y="25"/>
                    <a:pt x="87" y="25"/>
                  </a:cubicBezTo>
                  <a:cubicBezTo>
                    <a:pt x="84" y="25"/>
                    <a:pt x="81" y="26"/>
                    <a:pt x="79" y="28"/>
                  </a:cubicBezTo>
                  <a:cubicBezTo>
                    <a:pt x="28" y="79"/>
                    <a:pt x="28" y="79"/>
                    <a:pt x="28" y="79"/>
                  </a:cubicBezTo>
                  <a:cubicBezTo>
                    <a:pt x="24" y="83"/>
                    <a:pt x="24" y="90"/>
                    <a:pt x="28" y="94"/>
                  </a:cubicBezTo>
                  <a:cubicBezTo>
                    <a:pt x="41" y="107"/>
                    <a:pt x="41" y="107"/>
                    <a:pt x="41" y="107"/>
                  </a:cubicBezTo>
                  <a:cubicBezTo>
                    <a:pt x="36" y="116"/>
                    <a:pt x="32" y="126"/>
                    <a:pt x="29" y="137"/>
                  </a:cubicBezTo>
                  <a:cubicBezTo>
                    <a:pt x="11" y="137"/>
                    <a:pt x="11" y="137"/>
                    <a:pt x="11" y="137"/>
                  </a:cubicBezTo>
                  <a:cubicBezTo>
                    <a:pt x="5" y="137"/>
                    <a:pt x="0" y="141"/>
                    <a:pt x="0" y="147"/>
                  </a:cubicBezTo>
                  <a:cubicBezTo>
                    <a:pt x="0" y="219"/>
                    <a:pt x="0" y="219"/>
                    <a:pt x="0" y="219"/>
                  </a:cubicBezTo>
                  <a:cubicBezTo>
                    <a:pt x="0" y="225"/>
                    <a:pt x="5" y="229"/>
                    <a:pt x="11" y="229"/>
                  </a:cubicBezTo>
                  <a:cubicBezTo>
                    <a:pt x="29" y="229"/>
                    <a:pt x="29" y="229"/>
                    <a:pt x="29" y="229"/>
                  </a:cubicBezTo>
                  <a:cubicBezTo>
                    <a:pt x="32" y="240"/>
                    <a:pt x="36" y="249"/>
                    <a:pt x="41" y="259"/>
                  </a:cubicBezTo>
                  <a:cubicBezTo>
                    <a:pt x="28" y="272"/>
                    <a:pt x="28" y="272"/>
                    <a:pt x="28" y="272"/>
                  </a:cubicBezTo>
                  <a:cubicBezTo>
                    <a:pt x="24" y="276"/>
                    <a:pt x="24" y="283"/>
                    <a:pt x="28" y="287"/>
                  </a:cubicBezTo>
                  <a:cubicBezTo>
                    <a:pt x="79" y="338"/>
                    <a:pt x="79" y="338"/>
                    <a:pt x="79" y="338"/>
                  </a:cubicBezTo>
                  <a:cubicBezTo>
                    <a:pt x="81" y="340"/>
                    <a:pt x="84" y="341"/>
                    <a:pt x="87" y="341"/>
                  </a:cubicBezTo>
                  <a:cubicBezTo>
                    <a:pt x="89" y="341"/>
                    <a:pt x="92" y="340"/>
                    <a:pt x="94" y="338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16" y="330"/>
                    <a:pt x="126" y="334"/>
                    <a:pt x="137" y="337"/>
                  </a:cubicBezTo>
                  <a:cubicBezTo>
                    <a:pt x="137" y="355"/>
                    <a:pt x="137" y="355"/>
                    <a:pt x="137" y="355"/>
                  </a:cubicBezTo>
                  <a:cubicBezTo>
                    <a:pt x="137" y="361"/>
                    <a:pt x="141" y="366"/>
                    <a:pt x="147" y="366"/>
                  </a:cubicBezTo>
                  <a:cubicBezTo>
                    <a:pt x="219" y="366"/>
                    <a:pt x="219" y="366"/>
                    <a:pt x="219" y="366"/>
                  </a:cubicBezTo>
                  <a:cubicBezTo>
                    <a:pt x="225" y="366"/>
                    <a:pt x="229" y="361"/>
                    <a:pt x="229" y="355"/>
                  </a:cubicBezTo>
                  <a:cubicBezTo>
                    <a:pt x="229" y="337"/>
                    <a:pt x="229" y="337"/>
                    <a:pt x="229" y="337"/>
                  </a:cubicBezTo>
                  <a:cubicBezTo>
                    <a:pt x="240" y="334"/>
                    <a:pt x="249" y="330"/>
                    <a:pt x="259" y="324"/>
                  </a:cubicBezTo>
                  <a:cubicBezTo>
                    <a:pt x="272" y="338"/>
                    <a:pt x="272" y="338"/>
                    <a:pt x="272" y="338"/>
                  </a:cubicBezTo>
                  <a:cubicBezTo>
                    <a:pt x="274" y="340"/>
                    <a:pt x="277" y="341"/>
                    <a:pt x="279" y="341"/>
                  </a:cubicBezTo>
                  <a:cubicBezTo>
                    <a:pt x="282" y="341"/>
                    <a:pt x="285" y="340"/>
                    <a:pt x="287" y="338"/>
                  </a:cubicBezTo>
                  <a:cubicBezTo>
                    <a:pt x="338" y="287"/>
                    <a:pt x="338" y="287"/>
                    <a:pt x="338" y="287"/>
                  </a:cubicBezTo>
                  <a:cubicBezTo>
                    <a:pt x="342" y="283"/>
                    <a:pt x="342" y="276"/>
                    <a:pt x="338" y="272"/>
                  </a:cubicBezTo>
                  <a:cubicBezTo>
                    <a:pt x="324" y="259"/>
                    <a:pt x="324" y="259"/>
                    <a:pt x="324" y="259"/>
                  </a:cubicBezTo>
                  <a:cubicBezTo>
                    <a:pt x="330" y="249"/>
                    <a:pt x="334" y="240"/>
                    <a:pt x="337" y="229"/>
                  </a:cubicBezTo>
                  <a:cubicBezTo>
                    <a:pt x="355" y="229"/>
                    <a:pt x="355" y="229"/>
                    <a:pt x="355" y="229"/>
                  </a:cubicBezTo>
                  <a:cubicBezTo>
                    <a:pt x="361" y="229"/>
                    <a:pt x="366" y="225"/>
                    <a:pt x="366" y="219"/>
                  </a:cubicBezTo>
                  <a:cubicBezTo>
                    <a:pt x="366" y="147"/>
                    <a:pt x="366" y="147"/>
                    <a:pt x="366" y="147"/>
                  </a:cubicBezTo>
                  <a:cubicBezTo>
                    <a:pt x="366" y="141"/>
                    <a:pt x="361" y="137"/>
                    <a:pt x="355" y="137"/>
                  </a:cubicBezTo>
                  <a:close/>
                  <a:moveTo>
                    <a:pt x="344" y="208"/>
                  </a:moveTo>
                  <a:cubicBezTo>
                    <a:pt x="329" y="208"/>
                    <a:pt x="329" y="208"/>
                    <a:pt x="329" y="208"/>
                  </a:cubicBezTo>
                  <a:cubicBezTo>
                    <a:pt x="324" y="208"/>
                    <a:pt x="319" y="211"/>
                    <a:pt x="318" y="216"/>
                  </a:cubicBezTo>
                  <a:cubicBezTo>
                    <a:pt x="315" y="230"/>
                    <a:pt x="309" y="243"/>
                    <a:pt x="302" y="255"/>
                  </a:cubicBezTo>
                  <a:cubicBezTo>
                    <a:pt x="299" y="259"/>
                    <a:pt x="300" y="265"/>
                    <a:pt x="304" y="268"/>
                  </a:cubicBezTo>
                  <a:cubicBezTo>
                    <a:pt x="315" y="279"/>
                    <a:pt x="315" y="279"/>
                    <a:pt x="315" y="279"/>
                  </a:cubicBezTo>
                  <a:cubicBezTo>
                    <a:pt x="279" y="315"/>
                    <a:pt x="279" y="315"/>
                    <a:pt x="279" y="315"/>
                  </a:cubicBezTo>
                  <a:cubicBezTo>
                    <a:pt x="268" y="304"/>
                    <a:pt x="268" y="304"/>
                    <a:pt x="268" y="304"/>
                  </a:cubicBezTo>
                  <a:cubicBezTo>
                    <a:pt x="265" y="300"/>
                    <a:pt x="259" y="299"/>
                    <a:pt x="255" y="302"/>
                  </a:cubicBezTo>
                  <a:cubicBezTo>
                    <a:pt x="243" y="309"/>
                    <a:pt x="230" y="315"/>
                    <a:pt x="216" y="318"/>
                  </a:cubicBezTo>
                  <a:cubicBezTo>
                    <a:pt x="211" y="319"/>
                    <a:pt x="208" y="324"/>
                    <a:pt x="208" y="329"/>
                  </a:cubicBezTo>
                  <a:cubicBezTo>
                    <a:pt x="208" y="344"/>
                    <a:pt x="208" y="344"/>
                    <a:pt x="208" y="344"/>
                  </a:cubicBezTo>
                  <a:cubicBezTo>
                    <a:pt x="158" y="344"/>
                    <a:pt x="158" y="344"/>
                    <a:pt x="158" y="344"/>
                  </a:cubicBezTo>
                  <a:cubicBezTo>
                    <a:pt x="158" y="329"/>
                    <a:pt x="158" y="329"/>
                    <a:pt x="158" y="329"/>
                  </a:cubicBezTo>
                  <a:cubicBezTo>
                    <a:pt x="158" y="324"/>
                    <a:pt x="155" y="319"/>
                    <a:pt x="150" y="318"/>
                  </a:cubicBezTo>
                  <a:cubicBezTo>
                    <a:pt x="136" y="315"/>
                    <a:pt x="123" y="309"/>
                    <a:pt x="111" y="302"/>
                  </a:cubicBezTo>
                  <a:cubicBezTo>
                    <a:pt x="107" y="299"/>
                    <a:pt x="101" y="300"/>
                    <a:pt x="98" y="304"/>
                  </a:cubicBezTo>
                  <a:cubicBezTo>
                    <a:pt x="87" y="315"/>
                    <a:pt x="87" y="315"/>
                    <a:pt x="87" y="315"/>
                  </a:cubicBezTo>
                  <a:cubicBezTo>
                    <a:pt x="51" y="279"/>
                    <a:pt x="51" y="279"/>
                    <a:pt x="51" y="279"/>
                  </a:cubicBezTo>
                  <a:cubicBezTo>
                    <a:pt x="62" y="268"/>
                    <a:pt x="62" y="268"/>
                    <a:pt x="62" y="268"/>
                  </a:cubicBezTo>
                  <a:cubicBezTo>
                    <a:pt x="66" y="265"/>
                    <a:pt x="67" y="259"/>
                    <a:pt x="64" y="255"/>
                  </a:cubicBezTo>
                  <a:cubicBezTo>
                    <a:pt x="57" y="243"/>
                    <a:pt x="51" y="230"/>
                    <a:pt x="48" y="216"/>
                  </a:cubicBezTo>
                  <a:cubicBezTo>
                    <a:pt x="47" y="211"/>
                    <a:pt x="42" y="208"/>
                    <a:pt x="37" y="208"/>
                  </a:cubicBezTo>
                  <a:cubicBezTo>
                    <a:pt x="22" y="208"/>
                    <a:pt x="22" y="208"/>
                    <a:pt x="22" y="208"/>
                  </a:cubicBezTo>
                  <a:cubicBezTo>
                    <a:pt x="22" y="158"/>
                    <a:pt x="22" y="158"/>
                    <a:pt x="22" y="158"/>
                  </a:cubicBezTo>
                  <a:cubicBezTo>
                    <a:pt x="37" y="158"/>
                    <a:pt x="37" y="158"/>
                    <a:pt x="37" y="158"/>
                  </a:cubicBezTo>
                  <a:cubicBezTo>
                    <a:pt x="42" y="158"/>
                    <a:pt x="47" y="155"/>
                    <a:pt x="48" y="150"/>
                  </a:cubicBezTo>
                  <a:cubicBezTo>
                    <a:pt x="51" y="136"/>
                    <a:pt x="57" y="123"/>
                    <a:pt x="64" y="111"/>
                  </a:cubicBezTo>
                  <a:cubicBezTo>
                    <a:pt x="67" y="107"/>
                    <a:pt x="66" y="101"/>
                    <a:pt x="62" y="98"/>
                  </a:cubicBezTo>
                  <a:cubicBezTo>
                    <a:pt x="51" y="86"/>
                    <a:pt x="51" y="86"/>
                    <a:pt x="51" y="86"/>
                  </a:cubicBezTo>
                  <a:cubicBezTo>
                    <a:pt x="87" y="51"/>
                    <a:pt x="87" y="51"/>
                    <a:pt x="87" y="51"/>
                  </a:cubicBezTo>
                  <a:cubicBezTo>
                    <a:pt x="98" y="62"/>
                    <a:pt x="98" y="62"/>
                    <a:pt x="98" y="62"/>
                  </a:cubicBezTo>
                  <a:cubicBezTo>
                    <a:pt x="101" y="66"/>
                    <a:pt x="107" y="67"/>
                    <a:pt x="111" y="64"/>
                  </a:cubicBezTo>
                  <a:cubicBezTo>
                    <a:pt x="123" y="57"/>
                    <a:pt x="136" y="51"/>
                    <a:pt x="150" y="48"/>
                  </a:cubicBezTo>
                  <a:cubicBezTo>
                    <a:pt x="155" y="47"/>
                    <a:pt x="158" y="42"/>
                    <a:pt x="158" y="37"/>
                  </a:cubicBezTo>
                  <a:cubicBezTo>
                    <a:pt x="158" y="22"/>
                    <a:pt x="158" y="22"/>
                    <a:pt x="158" y="22"/>
                  </a:cubicBezTo>
                  <a:cubicBezTo>
                    <a:pt x="208" y="22"/>
                    <a:pt x="208" y="22"/>
                    <a:pt x="208" y="22"/>
                  </a:cubicBezTo>
                  <a:cubicBezTo>
                    <a:pt x="208" y="37"/>
                    <a:pt x="208" y="37"/>
                    <a:pt x="208" y="37"/>
                  </a:cubicBezTo>
                  <a:cubicBezTo>
                    <a:pt x="208" y="42"/>
                    <a:pt x="211" y="47"/>
                    <a:pt x="216" y="48"/>
                  </a:cubicBezTo>
                  <a:cubicBezTo>
                    <a:pt x="230" y="51"/>
                    <a:pt x="243" y="57"/>
                    <a:pt x="255" y="64"/>
                  </a:cubicBezTo>
                  <a:cubicBezTo>
                    <a:pt x="259" y="67"/>
                    <a:pt x="265" y="66"/>
                    <a:pt x="268" y="62"/>
                  </a:cubicBezTo>
                  <a:cubicBezTo>
                    <a:pt x="279" y="51"/>
                    <a:pt x="279" y="51"/>
                    <a:pt x="279" y="51"/>
                  </a:cubicBezTo>
                  <a:cubicBezTo>
                    <a:pt x="315" y="86"/>
                    <a:pt x="315" y="86"/>
                    <a:pt x="315" y="86"/>
                  </a:cubicBezTo>
                  <a:cubicBezTo>
                    <a:pt x="304" y="98"/>
                    <a:pt x="304" y="98"/>
                    <a:pt x="304" y="98"/>
                  </a:cubicBezTo>
                  <a:cubicBezTo>
                    <a:pt x="300" y="101"/>
                    <a:pt x="299" y="107"/>
                    <a:pt x="302" y="111"/>
                  </a:cubicBezTo>
                  <a:cubicBezTo>
                    <a:pt x="309" y="123"/>
                    <a:pt x="315" y="136"/>
                    <a:pt x="318" y="150"/>
                  </a:cubicBezTo>
                  <a:cubicBezTo>
                    <a:pt x="319" y="155"/>
                    <a:pt x="324" y="158"/>
                    <a:pt x="329" y="158"/>
                  </a:cubicBezTo>
                  <a:cubicBezTo>
                    <a:pt x="344" y="158"/>
                    <a:pt x="344" y="158"/>
                    <a:pt x="344" y="158"/>
                  </a:cubicBezTo>
                  <a:lnTo>
                    <a:pt x="344" y="208"/>
                  </a:lnTo>
                  <a:close/>
                  <a:moveTo>
                    <a:pt x="344" y="208"/>
                  </a:moveTo>
                  <a:cubicBezTo>
                    <a:pt x="344" y="208"/>
                    <a:pt x="344" y="208"/>
                    <a:pt x="344" y="208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17"/>
            <p:cNvSpPr/>
            <p:nvPr/>
          </p:nvSpPr>
          <p:spPr>
            <a:xfrm>
              <a:off x="8394700" y="4387850"/>
              <a:ext cx="347663" cy="349250"/>
            </a:xfrm>
            <a:custGeom>
              <a:rect b="b" l="l" r="r" t="t"/>
              <a:pathLst>
                <a:path extrusionOk="0" h="208" w="208">
                  <a:moveTo>
                    <a:pt x="168" y="0"/>
                  </a:moveTo>
                  <a:cubicBezTo>
                    <a:pt x="40" y="0"/>
                    <a:pt x="40" y="0"/>
                    <a:pt x="40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190"/>
                    <a:pt x="18" y="208"/>
                    <a:pt x="40" y="208"/>
                  </a:cubicBezTo>
                  <a:cubicBezTo>
                    <a:pt x="168" y="208"/>
                    <a:pt x="168" y="208"/>
                    <a:pt x="168" y="208"/>
                  </a:cubicBezTo>
                  <a:cubicBezTo>
                    <a:pt x="190" y="208"/>
                    <a:pt x="208" y="190"/>
                    <a:pt x="208" y="168"/>
                  </a:cubicBezTo>
                  <a:cubicBezTo>
                    <a:pt x="208" y="40"/>
                    <a:pt x="208" y="40"/>
                    <a:pt x="208" y="40"/>
                  </a:cubicBezTo>
                  <a:cubicBezTo>
                    <a:pt x="208" y="18"/>
                    <a:pt x="190" y="0"/>
                    <a:pt x="168" y="0"/>
                  </a:cubicBezTo>
                  <a:close/>
                  <a:moveTo>
                    <a:pt x="22" y="40"/>
                  </a:moveTo>
                  <a:cubicBezTo>
                    <a:pt x="22" y="30"/>
                    <a:pt x="30" y="22"/>
                    <a:pt x="40" y="22"/>
                  </a:cubicBezTo>
                  <a:cubicBezTo>
                    <a:pt x="136" y="22"/>
                    <a:pt x="136" y="22"/>
                    <a:pt x="136" y="22"/>
                  </a:cubicBezTo>
                  <a:cubicBezTo>
                    <a:pt x="136" y="43"/>
                    <a:pt x="136" y="43"/>
                    <a:pt x="136" y="43"/>
                  </a:cubicBezTo>
                  <a:cubicBezTo>
                    <a:pt x="22" y="43"/>
                    <a:pt x="22" y="43"/>
                    <a:pt x="22" y="43"/>
                  </a:cubicBezTo>
                  <a:lnTo>
                    <a:pt x="22" y="40"/>
                  </a:lnTo>
                  <a:close/>
                  <a:moveTo>
                    <a:pt x="186" y="168"/>
                  </a:moveTo>
                  <a:cubicBezTo>
                    <a:pt x="186" y="178"/>
                    <a:pt x="178" y="186"/>
                    <a:pt x="168" y="186"/>
                  </a:cubicBezTo>
                  <a:cubicBezTo>
                    <a:pt x="40" y="186"/>
                    <a:pt x="40" y="186"/>
                    <a:pt x="40" y="186"/>
                  </a:cubicBezTo>
                  <a:cubicBezTo>
                    <a:pt x="30" y="186"/>
                    <a:pt x="22" y="178"/>
                    <a:pt x="22" y="168"/>
                  </a:cubicBezTo>
                  <a:cubicBezTo>
                    <a:pt x="22" y="65"/>
                    <a:pt x="22" y="65"/>
                    <a:pt x="22" y="65"/>
                  </a:cubicBezTo>
                  <a:cubicBezTo>
                    <a:pt x="186" y="65"/>
                    <a:pt x="186" y="65"/>
                    <a:pt x="186" y="65"/>
                  </a:cubicBezTo>
                  <a:lnTo>
                    <a:pt x="186" y="168"/>
                  </a:lnTo>
                  <a:close/>
                  <a:moveTo>
                    <a:pt x="186" y="43"/>
                  </a:moveTo>
                  <a:cubicBezTo>
                    <a:pt x="158" y="43"/>
                    <a:pt x="158" y="43"/>
                    <a:pt x="158" y="43"/>
                  </a:cubicBezTo>
                  <a:cubicBezTo>
                    <a:pt x="158" y="22"/>
                    <a:pt x="158" y="22"/>
                    <a:pt x="158" y="22"/>
                  </a:cubicBezTo>
                  <a:cubicBezTo>
                    <a:pt x="168" y="22"/>
                    <a:pt x="168" y="22"/>
                    <a:pt x="168" y="22"/>
                  </a:cubicBezTo>
                  <a:cubicBezTo>
                    <a:pt x="178" y="22"/>
                    <a:pt x="186" y="30"/>
                    <a:pt x="186" y="40"/>
                  </a:cubicBezTo>
                  <a:lnTo>
                    <a:pt x="186" y="43"/>
                  </a:lnTo>
                  <a:close/>
                  <a:moveTo>
                    <a:pt x="186" y="43"/>
                  </a:moveTo>
                  <a:cubicBezTo>
                    <a:pt x="186" y="43"/>
                    <a:pt x="186" y="43"/>
                    <a:pt x="186" y="43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17"/>
            <p:cNvSpPr/>
            <p:nvPr/>
          </p:nvSpPr>
          <p:spPr>
            <a:xfrm>
              <a:off x="8461375" y="4532313"/>
              <a:ext cx="106363" cy="131763"/>
            </a:xfrm>
            <a:custGeom>
              <a:rect b="b" l="l" r="r" t="t"/>
              <a:pathLst>
                <a:path extrusionOk="0" h="79" w="64">
                  <a:moveTo>
                    <a:pt x="10" y="79"/>
                  </a:moveTo>
                  <a:cubicBezTo>
                    <a:pt x="53" y="79"/>
                    <a:pt x="53" y="79"/>
                    <a:pt x="53" y="79"/>
                  </a:cubicBezTo>
                  <a:cubicBezTo>
                    <a:pt x="59" y="79"/>
                    <a:pt x="64" y="74"/>
                    <a:pt x="64" y="68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64" y="5"/>
                    <a:pt x="59" y="0"/>
                    <a:pt x="53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74"/>
                    <a:pt x="4" y="79"/>
                    <a:pt x="10" y="79"/>
                  </a:cubicBezTo>
                  <a:close/>
                  <a:moveTo>
                    <a:pt x="21" y="22"/>
                  </a:moveTo>
                  <a:cubicBezTo>
                    <a:pt x="43" y="22"/>
                    <a:pt x="43" y="22"/>
                    <a:pt x="43" y="22"/>
                  </a:cubicBezTo>
                  <a:cubicBezTo>
                    <a:pt x="43" y="57"/>
                    <a:pt x="43" y="57"/>
                    <a:pt x="43" y="57"/>
                  </a:cubicBezTo>
                  <a:cubicBezTo>
                    <a:pt x="21" y="57"/>
                    <a:pt x="21" y="57"/>
                    <a:pt x="21" y="57"/>
                  </a:cubicBezTo>
                  <a:lnTo>
                    <a:pt x="21" y="22"/>
                  </a:lnTo>
                  <a:close/>
                  <a:moveTo>
                    <a:pt x="21" y="22"/>
                  </a:moveTo>
                  <a:cubicBezTo>
                    <a:pt x="21" y="22"/>
                    <a:pt x="21" y="22"/>
                    <a:pt x="21" y="22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17"/>
            <p:cNvSpPr/>
            <p:nvPr/>
          </p:nvSpPr>
          <p:spPr>
            <a:xfrm>
              <a:off x="8597900" y="4543425"/>
              <a:ext cx="77788" cy="38100"/>
            </a:xfrm>
            <a:custGeom>
              <a:rect b="b" l="l" r="r" t="t"/>
              <a:pathLst>
                <a:path extrusionOk="0" h="22" w="46">
                  <a:moveTo>
                    <a:pt x="11" y="22"/>
                  </a:moveTo>
                  <a:cubicBezTo>
                    <a:pt x="36" y="22"/>
                    <a:pt x="36" y="22"/>
                    <a:pt x="36" y="22"/>
                  </a:cubicBezTo>
                  <a:cubicBezTo>
                    <a:pt x="41" y="22"/>
                    <a:pt x="46" y="17"/>
                    <a:pt x="46" y="11"/>
                  </a:cubicBezTo>
                  <a:cubicBezTo>
                    <a:pt x="46" y="5"/>
                    <a:pt x="41" y="0"/>
                    <a:pt x="36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2"/>
                    <a:pt x="11" y="22"/>
                  </a:cubicBezTo>
                  <a:close/>
                  <a:moveTo>
                    <a:pt x="11" y="22"/>
                  </a:moveTo>
                  <a:cubicBezTo>
                    <a:pt x="11" y="22"/>
                    <a:pt x="11" y="22"/>
                    <a:pt x="11" y="22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17"/>
            <p:cNvSpPr/>
            <p:nvPr/>
          </p:nvSpPr>
          <p:spPr>
            <a:xfrm>
              <a:off x="8597900" y="4616450"/>
              <a:ext cx="77788" cy="36513"/>
            </a:xfrm>
            <a:custGeom>
              <a:rect b="b" l="l" r="r" t="t"/>
              <a:pathLst>
                <a:path extrusionOk="0" h="22" w="46">
                  <a:moveTo>
                    <a:pt x="11" y="22"/>
                  </a:moveTo>
                  <a:cubicBezTo>
                    <a:pt x="36" y="22"/>
                    <a:pt x="36" y="22"/>
                    <a:pt x="36" y="22"/>
                  </a:cubicBezTo>
                  <a:cubicBezTo>
                    <a:pt x="41" y="22"/>
                    <a:pt x="46" y="17"/>
                    <a:pt x="46" y="11"/>
                  </a:cubicBezTo>
                  <a:cubicBezTo>
                    <a:pt x="46" y="5"/>
                    <a:pt x="41" y="0"/>
                    <a:pt x="36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2"/>
                    <a:pt x="11" y="22"/>
                  </a:cubicBezTo>
                  <a:close/>
                  <a:moveTo>
                    <a:pt x="11" y="22"/>
                  </a:moveTo>
                  <a:cubicBezTo>
                    <a:pt x="11" y="22"/>
                    <a:pt x="11" y="22"/>
                    <a:pt x="11" y="22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7" name="Google Shape;217;p17"/>
          <p:cNvGrpSpPr/>
          <p:nvPr/>
        </p:nvGrpSpPr>
        <p:grpSpPr>
          <a:xfrm>
            <a:off x="7749461" y="2745002"/>
            <a:ext cx="406698" cy="406698"/>
            <a:chOff x="9336088" y="4256088"/>
            <a:chExt cx="612775" cy="612775"/>
          </a:xfrm>
        </p:grpSpPr>
        <p:sp>
          <p:nvSpPr>
            <p:cNvPr id="218" name="Google Shape;218;p17"/>
            <p:cNvSpPr/>
            <p:nvPr/>
          </p:nvSpPr>
          <p:spPr>
            <a:xfrm>
              <a:off x="9336088" y="4256088"/>
              <a:ext cx="612775" cy="612775"/>
            </a:xfrm>
            <a:custGeom>
              <a:rect b="b" l="l" r="r" t="t"/>
              <a:pathLst>
                <a:path extrusionOk="0" h="366" w="366">
                  <a:moveTo>
                    <a:pt x="355" y="137"/>
                  </a:moveTo>
                  <a:cubicBezTo>
                    <a:pt x="337" y="137"/>
                    <a:pt x="337" y="137"/>
                    <a:pt x="337" y="137"/>
                  </a:cubicBezTo>
                  <a:cubicBezTo>
                    <a:pt x="334" y="126"/>
                    <a:pt x="330" y="116"/>
                    <a:pt x="325" y="107"/>
                  </a:cubicBezTo>
                  <a:cubicBezTo>
                    <a:pt x="338" y="94"/>
                    <a:pt x="338" y="94"/>
                    <a:pt x="338" y="94"/>
                  </a:cubicBezTo>
                  <a:cubicBezTo>
                    <a:pt x="342" y="90"/>
                    <a:pt x="342" y="83"/>
                    <a:pt x="338" y="79"/>
                  </a:cubicBezTo>
                  <a:cubicBezTo>
                    <a:pt x="287" y="28"/>
                    <a:pt x="287" y="28"/>
                    <a:pt x="287" y="28"/>
                  </a:cubicBezTo>
                  <a:cubicBezTo>
                    <a:pt x="285" y="26"/>
                    <a:pt x="282" y="25"/>
                    <a:pt x="279" y="25"/>
                  </a:cubicBezTo>
                  <a:cubicBezTo>
                    <a:pt x="277" y="25"/>
                    <a:pt x="274" y="26"/>
                    <a:pt x="272" y="28"/>
                  </a:cubicBezTo>
                  <a:cubicBezTo>
                    <a:pt x="259" y="41"/>
                    <a:pt x="259" y="41"/>
                    <a:pt x="259" y="41"/>
                  </a:cubicBezTo>
                  <a:cubicBezTo>
                    <a:pt x="249" y="36"/>
                    <a:pt x="240" y="32"/>
                    <a:pt x="229" y="29"/>
                  </a:cubicBezTo>
                  <a:cubicBezTo>
                    <a:pt x="229" y="11"/>
                    <a:pt x="229" y="11"/>
                    <a:pt x="229" y="11"/>
                  </a:cubicBezTo>
                  <a:cubicBezTo>
                    <a:pt x="229" y="5"/>
                    <a:pt x="225" y="0"/>
                    <a:pt x="219" y="0"/>
                  </a:cubicBezTo>
                  <a:cubicBezTo>
                    <a:pt x="147" y="0"/>
                    <a:pt x="147" y="0"/>
                    <a:pt x="147" y="0"/>
                  </a:cubicBezTo>
                  <a:cubicBezTo>
                    <a:pt x="141" y="0"/>
                    <a:pt x="137" y="5"/>
                    <a:pt x="137" y="11"/>
                  </a:cubicBezTo>
                  <a:cubicBezTo>
                    <a:pt x="137" y="29"/>
                    <a:pt x="137" y="29"/>
                    <a:pt x="137" y="29"/>
                  </a:cubicBezTo>
                  <a:cubicBezTo>
                    <a:pt x="126" y="32"/>
                    <a:pt x="117" y="36"/>
                    <a:pt x="107" y="41"/>
                  </a:cubicBezTo>
                  <a:cubicBezTo>
                    <a:pt x="94" y="28"/>
                    <a:pt x="94" y="28"/>
                    <a:pt x="94" y="28"/>
                  </a:cubicBezTo>
                  <a:cubicBezTo>
                    <a:pt x="92" y="26"/>
                    <a:pt x="89" y="25"/>
                    <a:pt x="87" y="25"/>
                  </a:cubicBezTo>
                  <a:cubicBezTo>
                    <a:pt x="84" y="25"/>
                    <a:pt x="81" y="26"/>
                    <a:pt x="79" y="28"/>
                  </a:cubicBezTo>
                  <a:cubicBezTo>
                    <a:pt x="28" y="79"/>
                    <a:pt x="28" y="79"/>
                    <a:pt x="28" y="79"/>
                  </a:cubicBezTo>
                  <a:cubicBezTo>
                    <a:pt x="24" y="83"/>
                    <a:pt x="24" y="90"/>
                    <a:pt x="28" y="94"/>
                  </a:cubicBezTo>
                  <a:cubicBezTo>
                    <a:pt x="41" y="107"/>
                    <a:pt x="41" y="107"/>
                    <a:pt x="41" y="107"/>
                  </a:cubicBezTo>
                  <a:cubicBezTo>
                    <a:pt x="36" y="116"/>
                    <a:pt x="32" y="126"/>
                    <a:pt x="29" y="137"/>
                  </a:cubicBezTo>
                  <a:cubicBezTo>
                    <a:pt x="11" y="137"/>
                    <a:pt x="11" y="137"/>
                    <a:pt x="11" y="137"/>
                  </a:cubicBezTo>
                  <a:cubicBezTo>
                    <a:pt x="5" y="137"/>
                    <a:pt x="0" y="141"/>
                    <a:pt x="0" y="147"/>
                  </a:cubicBezTo>
                  <a:cubicBezTo>
                    <a:pt x="0" y="219"/>
                    <a:pt x="0" y="219"/>
                    <a:pt x="0" y="219"/>
                  </a:cubicBezTo>
                  <a:cubicBezTo>
                    <a:pt x="0" y="225"/>
                    <a:pt x="5" y="229"/>
                    <a:pt x="11" y="229"/>
                  </a:cubicBezTo>
                  <a:cubicBezTo>
                    <a:pt x="29" y="229"/>
                    <a:pt x="29" y="229"/>
                    <a:pt x="29" y="229"/>
                  </a:cubicBezTo>
                  <a:cubicBezTo>
                    <a:pt x="32" y="240"/>
                    <a:pt x="36" y="249"/>
                    <a:pt x="41" y="259"/>
                  </a:cubicBezTo>
                  <a:cubicBezTo>
                    <a:pt x="28" y="272"/>
                    <a:pt x="28" y="272"/>
                    <a:pt x="28" y="272"/>
                  </a:cubicBezTo>
                  <a:cubicBezTo>
                    <a:pt x="24" y="276"/>
                    <a:pt x="24" y="283"/>
                    <a:pt x="28" y="287"/>
                  </a:cubicBezTo>
                  <a:cubicBezTo>
                    <a:pt x="79" y="338"/>
                    <a:pt x="79" y="338"/>
                    <a:pt x="79" y="338"/>
                  </a:cubicBezTo>
                  <a:cubicBezTo>
                    <a:pt x="81" y="340"/>
                    <a:pt x="84" y="341"/>
                    <a:pt x="87" y="341"/>
                  </a:cubicBezTo>
                  <a:cubicBezTo>
                    <a:pt x="89" y="341"/>
                    <a:pt x="92" y="340"/>
                    <a:pt x="94" y="338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17" y="330"/>
                    <a:pt x="126" y="334"/>
                    <a:pt x="137" y="337"/>
                  </a:cubicBezTo>
                  <a:cubicBezTo>
                    <a:pt x="137" y="355"/>
                    <a:pt x="137" y="355"/>
                    <a:pt x="137" y="355"/>
                  </a:cubicBezTo>
                  <a:cubicBezTo>
                    <a:pt x="137" y="361"/>
                    <a:pt x="141" y="366"/>
                    <a:pt x="147" y="366"/>
                  </a:cubicBezTo>
                  <a:cubicBezTo>
                    <a:pt x="219" y="366"/>
                    <a:pt x="219" y="366"/>
                    <a:pt x="219" y="366"/>
                  </a:cubicBezTo>
                  <a:cubicBezTo>
                    <a:pt x="225" y="366"/>
                    <a:pt x="229" y="361"/>
                    <a:pt x="229" y="355"/>
                  </a:cubicBezTo>
                  <a:cubicBezTo>
                    <a:pt x="229" y="337"/>
                    <a:pt x="229" y="337"/>
                    <a:pt x="229" y="337"/>
                  </a:cubicBezTo>
                  <a:cubicBezTo>
                    <a:pt x="240" y="334"/>
                    <a:pt x="249" y="330"/>
                    <a:pt x="259" y="324"/>
                  </a:cubicBezTo>
                  <a:cubicBezTo>
                    <a:pt x="272" y="338"/>
                    <a:pt x="272" y="338"/>
                    <a:pt x="272" y="338"/>
                  </a:cubicBezTo>
                  <a:cubicBezTo>
                    <a:pt x="274" y="340"/>
                    <a:pt x="277" y="341"/>
                    <a:pt x="279" y="341"/>
                  </a:cubicBezTo>
                  <a:cubicBezTo>
                    <a:pt x="282" y="341"/>
                    <a:pt x="285" y="340"/>
                    <a:pt x="287" y="338"/>
                  </a:cubicBezTo>
                  <a:cubicBezTo>
                    <a:pt x="338" y="287"/>
                    <a:pt x="338" y="287"/>
                    <a:pt x="338" y="287"/>
                  </a:cubicBezTo>
                  <a:cubicBezTo>
                    <a:pt x="342" y="283"/>
                    <a:pt x="342" y="276"/>
                    <a:pt x="338" y="272"/>
                  </a:cubicBezTo>
                  <a:cubicBezTo>
                    <a:pt x="325" y="259"/>
                    <a:pt x="325" y="259"/>
                    <a:pt x="325" y="259"/>
                  </a:cubicBezTo>
                  <a:cubicBezTo>
                    <a:pt x="330" y="249"/>
                    <a:pt x="334" y="240"/>
                    <a:pt x="337" y="229"/>
                  </a:cubicBezTo>
                  <a:cubicBezTo>
                    <a:pt x="355" y="229"/>
                    <a:pt x="355" y="229"/>
                    <a:pt x="355" y="229"/>
                  </a:cubicBezTo>
                  <a:cubicBezTo>
                    <a:pt x="361" y="229"/>
                    <a:pt x="366" y="225"/>
                    <a:pt x="366" y="219"/>
                  </a:cubicBezTo>
                  <a:cubicBezTo>
                    <a:pt x="366" y="147"/>
                    <a:pt x="366" y="147"/>
                    <a:pt x="366" y="147"/>
                  </a:cubicBezTo>
                  <a:cubicBezTo>
                    <a:pt x="366" y="141"/>
                    <a:pt x="361" y="137"/>
                    <a:pt x="355" y="137"/>
                  </a:cubicBezTo>
                  <a:close/>
                  <a:moveTo>
                    <a:pt x="344" y="208"/>
                  </a:moveTo>
                  <a:cubicBezTo>
                    <a:pt x="329" y="208"/>
                    <a:pt x="329" y="208"/>
                    <a:pt x="329" y="208"/>
                  </a:cubicBezTo>
                  <a:cubicBezTo>
                    <a:pt x="324" y="208"/>
                    <a:pt x="319" y="211"/>
                    <a:pt x="318" y="216"/>
                  </a:cubicBezTo>
                  <a:cubicBezTo>
                    <a:pt x="315" y="230"/>
                    <a:pt x="309" y="243"/>
                    <a:pt x="302" y="255"/>
                  </a:cubicBezTo>
                  <a:cubicBezTo>
                    <a:pt x="299" y="259"/>
                    <a:pt x="300" y="265"/>
                    <a:pt x="304" y="268"/>
                  </a:cubicBezTo>
                  <a:cubicBezTo>
                    <a:pt x="315" y="279"/>
                    <a:pt x="315" y="279"/>
                    <a:pt x="315" y="279"/>
                  </a:cubicBezTo>
                  <a:cubicBezTo>
                    <a:pt x="279" y="315"/>
                    <a:pt x="279" y="315"/>
                    <a:pt x="279" y="315"/>
                  </a:cubicBezTo>
                  <a:cubicBezTo>
                    <a:pt x="268" y="304"/>
                    <a:pt x="268" y="304"/>
                    <a:pt x="268" y="304"/>
                  </a:cubicBezTo>
                  <a:cubicBezTo>
                    <a:pt x="265" y="300"/>
                    <a:pt x="259" y="299"/>
                    <a:pt x="255" y="302"/>
                  </a:cubicBezTo>
                  <a:cubicBezTo>
                    <a:pt x="243" y="309"/>
                    <a:pt x="230" y="315"/>
                    <a:pt x="216" y="318"/>
                  </a:cubicBezTo>
                  <a:cubicBezTo>
                    <a:pt x="211" y="319"/>
                    <a:pt x="208" y="324"/>
                    <a:pt x="208" y="329"/>
                  </a:cubicBezTo>
                  <a:cubicBezTo>
                    <a:pt x="208" y="344"/>
                    <a:pt x="208" y="344"/>
                    <a:pt x="208" y="344"/>
                  </a:cubicBezTo>
                  <a:cubicBezTo>
                    <a:pt x="158" y="344"/>
                    <a:pt x="158" y="344"/>
                    <a:pt x="158" y="344"/>
                  </a:cubicBezTo>
                  <a:cubicBezTo>
                    <a:pt x="158" y="329"/>
                    <a:pt x="158" y="329"/>
                    <a:pt x="158" y="329"/>
                  </a:cubicBezTo>
                  <a:cubicBezTo>
                    <a:pt x="158" y="324"/>
                    <a:pt x="155" y="319"/>
                    <a:pt x="150" y="318"/>
                  </a:cubicBezTo>
                  <a:cubicBezTo>
                    <a:pt x="136" y="315"/>
                    <a:pt x="123" y="309"/>
                    <a:pt x="111" y="302"/>
                  </a:cubicBezTo>
                  <a:cubicBezTo>
                    <a:pt x="107" y="299"/>
                    <a:pt x="101" y="300"/>
                    <a:pt x="98" y="304"/>
                  </a:cubicBezTo>
                  <a:cubicBezTo>
                    <a:pt x="87" y="315"/>
                    <a:pt x="87" y="315"/>
                    <a:pt x="87" y="315"/>
                  </a:cubicBezTo>
                  <a:cubicBezTo>
                    <a:pt x="51" y="279"/>
                    <a:pt x="51" y="279"/>
                    <a:pt x="51" y="279"/>
                  </a:cubicBezTo>
                  <a:cubicBezTo>
                    <a:pt x="62" y="268"/>
                    <a:pt x="62" y="268"/>
                    <a:pt x="62" y="268"/>
                  </a:cubicBezTo>
                  <a:cubicBezTo>
                    <a:pt x="66" y="265"/>
                    <a:pt x="67" y="259"/>
                    <a:pt x="64" y="255"/>
                  </a:cubicBezTo>
                  <a:cubicBezTo>
                    <a:pt x="57" y="243"/>
                    <a:pt x="51" y="230"/>
                    <a:pt x="48" y="216"/>
                  </a:cubicBezTo>
                  <a:cubicBezTo>
                    <a:pt x="47" y="211"/>
                    <a:pt x="42" y="208"/>
                    <a:pt x="37" y="208"/>
                  </a:cubicBezTo>
                  <a:cubicBezTo>
                    <a:pt x="22" y="208"/>
                    <a:pt x="22" y="208"/>
                    <a:pt x="22" y="208"/>
                  </a:cubicBezTo>
                  <a:cubicBezTo>
                    <a:pt x="22" y="158"/>
                    <a:pt x="22" y="158"/>
                    <a:pt x="22" y="158"/>
                  </a:cubicBezTo>
                  <a:cubicBezTo>
                    <a:pt x="37" y="158"/>
                    <a:pt x="37" y="158"/>
                    <a:pt x="37" y="158"/>
                  </a:cubicBezTo>
                  <a:cubicBezTo>
                    <a:pt x="42" y="158"/>
                    <a:pt x="47" y="155"/>
                    <a:pt x="48" y="150"/>
                  </a:cubicBezTo>
                  <a:cubicBezTo>
                    <a:pt x="51" y="136"/>
                    <a:pt x="57" y="123"/>
                    <a:pt x="64" y="111"/>
                  </a:cubicBezTo>
                  <a:cubicBezTo>
                    <a:pt x="67" y="107"/>
                    <a:pt x="66" y="101"/>
                    <a:pt x="62" y="98"/>
                  </a:cubicBezTo>
                  <a:cubicBezTo>
                    <a:pt x="51" y="86"/>
                    <a:pt x="51" y="86"/>
                    <a:pt x="51" y="86"/>
                  </a:cubicBezTo>
                  <a:cubicBezTo>
                    <a:pt x="87" y="51"/>
                    <a:pt x="87" y="51"/>
                    <a:pt x="87" y="51"/>
                  </a:cubicBezTo>
                  <a:cubicBezTo>
                    <a:pt x="98" y="62"/>
                    <a:pt x="98" y="62"/>
                    <a:pt x="98" y="62"/>
                  </a:cubicBezTo>
                  <a:cubicBezTo>
                    <a:pt x="101" y="66"/>
                    <a:pt x="107" y="67"/>
                    <a:pt x="111" y="64"/>
                  </a:cubicBezTo>
                  <a:cubicBezTo>
                    <a:pt x="123" y="57"/>
                    <a:pt x="136" y="51"/>
                    <a:pt x="150" y="48"/>
                  </a:cubicBezTo>
                  <a:cubicBezTo>
                    <a:pt x="155" y="47"/>
                    <a:pt x="158" y="42"/>
                    <a:pt x="158" y="37"/>
                  </a:cubicBezTo>
                  <a:cubicBezTo>
                    <a:pt x="158" y="22"/>
                    <a:pt x="158" y="22"/>
                    <a:pt x="158" y="22"/>
                  </a:cubicBezTo>
                  <a:cubicBezTo>
                    <a:pt x="208" y="22"/>
                    <a:pt x="208" y="22"/>
                    <a:pt x="208" y="22"/>
                  </a:cubicBezTo>
                  <a:cubicBezTo>
                    <a:pt x="208" y="37"/>
                    <a:pt x="208" y="37"/>
                    <a:pt x="208" y="37"/>
                  </a:cubicBezTo>
                  <a:cubicBezTo>
                    <a:pt x="208" y="42"/>
                    <a:pt x="211" y="47"/>
                    <a:pt x="216" y="48"/>
                  </a:cubicBezTo>
                  <a:cubicBezTo>
                    <a:pt x="230" y="51"/>
                    <a:pt x="243" y="57"/>
                    <a:pt x="255" y="64"/>
                  </a:cubicBezTo>
                  <a:cubicBezTo>
                    <a:pt x="259" y="67"/>
                    <a:pt x="265" y="66"/>
                    <a:pt x="268" y="62"/>
                  </a:cubicBezTo>
                  <a:cubicBezTo>
                    <a:pt x="279" y="51"/>
                    <a:pt x="279" y="51"/>
                    <a:pt x="279" y="51"/>
                  </a:cubicBezTo>
                  <a:cubicBezTo>
                    <a:pt x="315" y="86"/>
                    <a:pt x="315" y="86"/>
                    <a:pt x="315" y="86"/>
                  </a:cubicBezTo>
                  <a:cubicBezTo>
                    <a:pt x="304" y="98"/>
                    <a:pt x="304" y="98"/>
                    <a:pt x="304" y="98"/>
                  </a:cubicBezTo>
                  <a:cubicBezTo>
                    <a:pt x="300" y="101"/>
                    <a:pt x="299" y="107"/>
                    <a:pt x="302" y="111"/>
                  </a:cubicBezTo>
                  <a:cubicBezTo>
                    <a:pt x="309" y="123"/>
                    <a:pt x="315" y="136"/>
                    <a:pt x="318" y="150"/>
                  </a:cubicBezTo>
                  <a:cubicBezTo>
                    <a:pt x="319" y="155"/>
                    <a:pt x="324" y="158"/>
                    <a:pt x="329" y="158"/>
                  </a:cubicBezTo>
                  <a:cubicBezTo>
                    <a:pt x="344" y="158"/>
                    <a:pt x="344" y="158"/>
                    <a:pt x="344" y="158"/>
                  </a:cubicBezTo>
                  <a:lnTo>
                    <a:pt x="344" y="208"/>
                  </a:lnTo>
                  <a:close/>
                  <a:moveTo>
                    <a:pt x="344" y="208"/>
                  </a:moveTo>
                  <a:cubicBezTo>
                    <a:pt x="344" y="208"/>
                    <a:pt x="344" y="208"/>
                    <a:pt x="344" y="208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17"/>
            <p:cNvSpPr/>
            <p:nvPr/>
          </p:nvSpPr>
          <p:spPr>
            <a:xfrm>
              <a:off x="9505950" y="4383088"/>
              <a:ext cx="274638" cy="358775"/>
            </a:xfrm>
            <a:custGeom>
              <a:rect b="b" l="l" r="r" t="t"/>
              <a:pathLst>
                <a:path extrusionOk="0" h="214" w="164">
                  <a:moveTo>
                    <a:pt x="1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203"/>
                    <a:pt x="0" y="203"/>
                    <a:pt x="0" y="203"/>
                  </a:cubicBezTo>
                  <a:cubicBezTo>
                    <a:pt x="0" y="209"/>
                    <a:pt x="5" y="214"/>
                    <a:pt x="11" y="214"/>
                  </a:cubicBezTo>
                  <a:cubicBezTo>
                    <a:pt x="153" y="214"/>
                    <a:pt x="153" y="214"/>
                    <a:pt x="153" y="214"/>
                  </a:cubicBezTo>
                  <a:cubicBezTo>
                    <a:pt x="159" y="214"/>
                    <a:pt x="164" y="209"/>
                    <a:pt x="164" y="203"/>
                  </a:cubicBezTo>
                  <a:cubicBezTo>
                    <a:pt x="164" y="53"/>
                    <a:pt x="164" y="53"/>
                    <a:pt x="164" y="53"/>
                  </a:cubicBezTo>
                  <a:cubicBezTo>
                    <a:pt x="164" y="24"/>
                    <a:pt x="140" y="0"/>
                    <a:pt x="111" y="0"/>
                  </a:cubicBezTo>
                  <a:close/>
                  <a:moveTo>
                    <a:pt x="121" y="23"/>
                  </a:moveTo>
                  <a:cubicBezTo>
                    <a:pt x="130" y="26"/>
                    <a:pt x="138" y="34"/>
                    <a:pt x="141" y="43"/>
                  </a:cubicBezTo>
                  <a:cubicBezTo>
                    <a:pt x="121" y="43"/>
                    <a:pt x="121" y="43"/>
                    <a:pt x="121" y="43"/>
                  </a:cubicBezTo>
                  <a:lnTo>
                    <a:pt x="121" y="23"/>
                  </a:lnTo>
                  <a:close/>
                  <a:moveTo>
                    <a:pt x="143" y="193"/>
                  </a:moveTo>
                  <a:cubicBezTo>
                    <a:pt x="21" y="193"/>
                    <a:pt x="21" y="193"/>
                    <a:pt x="21" y="193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100" y="21"/>
                    <a:pt x="100" y="21"/>
                    <a:pt x="100" y="21"/>
                  </a:cubicBezTo>
                  <a:cubicBezTo>
                    <a:pt x="100" y="53"/>
                    <a:pt x="100" y="53"/>
                    <a:pt x="100" y="53"/>
                  </a:cubicBezTo>
                  <a:cubicBezTo>
                    <a:pt x="100" y="59"/>
                    <a:pt x="105" y="64"/>
                    <a:pt x="111" y="64"/>
                  </a:cubicBezTo>
                  <a:cubicBezTo>
                    <a:pt x="143" y="64"/>
                    <a:pt x="143" y="64"/>
                    <a:pt x="143" y="64"/>
                  </a:cubicBezTo>
                  <a:lnTo>
                    <a:pt x="143" y="193"/>
                  </a:lnTo>
                  <a:close/>
                  <a:moveTo>
                    <a:pt x="143" y="193"/>
                  </a:moveTo>
                  <a:cubicBezTo>
                    <a:pt x="143" y="193"/>
                    <a:pt x="143" y="193"/>
                    <a:pt x="143" y="193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17"/>
            <p:cNvSpPr/>
            <p:nvPr/>
          </p:nvSpPr>
          <p:spPr>
            <a:xfrm>
              <a:off x="9577388" y="4491038"/>
              <a:ext cx="84138" cy="36513"/>
            </a:xfrm>
            <a:custGeom>
              <a:rect b="b" l="l" r="r" t="t"/>
              <a:pathLst>
                <a:path extrusionOk="0" h="22" w="50">
                  <a:moveTo>
                    <a:pt x="10" y="22"/>
                  </a:moveTo>
                  <a:cubicBezTo>
                    <a:pt x="39" y="22"/>
                    <a:pt x="39" y="22"/>
                    <a:pt x="39" y="22"/>
                  </a:cubicBezTo>
                  <a:cubicBezTo>
                    <a:pt x="45" y="22"/>
                    <a:pt x="50" y="17"/>
                    <a:pt x="50" y="11"/>
                  </a:cubicBezTo>
                  <a:cubicBezTo>
                    <a:pt x="50" y="5"/>
                    <a:pt x="45" y="0"/>
                    <a:pt x="39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17"/>
                    <a:pt x="4" y="22"/>
                    <a:pt x="10" y="22"/>
                  </a:cubicBezTo>
                  <a:close/>
                  <a:moveTo>
                    <a:pt x="10" y="22"/>
                  </a:moveTo>
                  <a:cubicBezTo>
                    <a:pt x="10" y="22"/>
                    <a:pt x="10" y="22"/>
                    <a:pt x="10" y="22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17"/>
            <p:cNvSpPr/>
            <p:nvPr/>
          </p:nvSpPr>
          <p:spPr>
            <a:xfrm>
              <a:off x="9577388" y="4562475"/>
              <a:ext cx="130175" cy="34925"/>
            </a:xfrm>
            <a:custGeom>
              <a:rect b="b" l="l" r="r" t="t"/>
              <a:pathLst>
                <a:path extrusionOk="0" h="21" w="78">
                  <a:moveTo>
                    <a:pt x="10" y="0"/>
                  </a:moveTo>
                  <a:cubicBezTo>
                    <a:pt x="4" y="0"/>
                    <a:pt x="0" y="5"/>
                    <a:pt x="0" y="11"/>
                  </a:cubicBezTo>
                  <a:cubicBezTo>
                    <a:pt x="0" y="17"/>
                    <a:pt x="4" y="21"/>
                    <a:pt x="10" y="21"/>
                  </a:cubicBezTo>
                  <a:cubicBezTo>
                    <a:pt x="68" y="21"/>
                    <a:pt x="68" y="21"/>
                    <a:pt x="68" y="21"/>
                  </a:cubicBezTo>
                  <a:cubicBezTo>
                    <a:pt x="73" y="21"/>
                    <a:pt x="78" y="17"/>
                    <a:pt x="78" y="11"/>
                  </a:cubicBezTo>
                  <a:cubicBezTo>
                    <a:pt x="78" y="5"/>
                    <a:pt x="73" y="0"/>
                    <a:pt x="68" y="0"/>
                  </a:cubicBezTo>
                  <a:lnTo>
                    <a:pt x="10" y="0"/>
                  </a:lnTo>
                  <a:close/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17"/>
            <p:cNvSpPr/>
            <p:nvPr/>
          </p:nvSpPr>
          <p:spPr>
            <a:xfrm>
              <a:off x="9577388" y="4633913"/>
              <a:ext cx="130175" cy="36513"/>
            </a:xfrm>
            <a:custGeom>
              <a:rect b="b" l="l" r="r" t="t"/>
              <a:pathLst>
                <a:path extrusionOk="0" h="21" w="78">
                  <a:moveTo>
                    <a:pt x="68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16"/>
                    <a:pt x="4" y="21"/>
                    <a:pt x="10" y="21"/>
                  </a:cubicBezTo>
                  <a:cubicBezTo>
                    <a:pt x="68" y="21"/>
                    <a:pt x="68" y="21"/>
                    <a:pt x="68" y="21"/>
                  </a:cubicBezTo>
                  <a:cubicBezTo>
                    <a:pt x="73" y="21"/>
                    <a:pt x="78" y="16"/>
                    <a:pt x="78" y="11"/>
                  </a:cubicBezTo>
                  <a:cubicBezTo>
                    <a:pt x="78" y="5"/>
                    <a:pt x="73" y="0"/>
                    <a:pt x="68" y="0"/>
                  </a:cubicBezTo>
                  <a:close/>
                  <a:moveTo>
                    <a:pt x="68" y="0"/>
                  </a:moveTo>
                  <a:cubicBezTo>
                    <a:pt x="68" y="0"/>
                    <a:pt x="68" y="0"/>
                    <a:pt x="68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3" name="Google Shape;223;p17"/>
          <p:cNvGrpSpPr/>
          <p:nvPr/>
        </p:nvGrpSpPr>
        <p:grpSpPr>
          <a:xfrm>
            <a:off x="958033" y="2761546"/>
            <a:ext cx="449732" cy="373624"/>
            <a:chOff x="2894013" y="2325688"/>
            <a:chExt cx="619125" cy="514350"/>
          </a:xfrm>
        </p:grpSpPr>
        <p:sp>
          <p:nvSpPr>
            <p:cNvPr id="224" name="Google Shape;224;p17"/>
            <p:cNvSpPr/>
            <p:nvPr/>
          </p:nvSpPr>
          <p:spPr>
            <a:xfrm>
              <a:off x="2894013" y="2325688"/>
              <a:ext cx="619125" cy="514350"/>
            </a:xfrm>
            <a:custGeom>
              <a:rect b="b" l="l" r="r" t="t"/>
              <a:pathLst>
                <a:path extrusionOk="0" h="307" w="369">
                  <a:moveTo>
                    <a:pt x="364" y="289"/>
                  </a:moveTo>
                  <a:cubicBezTo>
                    <a:pt x="351" y="273"/>
                    <a:pt x="344" y="252"/>
                    <a:pt x="344" y="231"/>
                  </a:cubicBezTo>
                  <a:cubicBezTo>
                    <a:pt x="344" y="227"/>
                    <a:pt x="344" y="227"/>
                    <a:pt x="344" y="227"/>
                  </a:cubicBezTo>
                  <a:cubicBezTo>
                    <a:pt x="358" y="204"/>
                    <a:pt x="366" y="179"/>
                    <a:pt x="366" y="153"/>
                  </a:cubicBezTo>
                  <a:cubicBezTo>
                    <a:pt x="366" y="112"/>
                    <a:pt x="347" y="73"/>
                    <a:pt x="312" y="44"/>
                  </a:cubicBezTo>
                  <a:cubicBezTo>
                    <a:pt x="277" y="15"/>
                    <a:pt x="232" y="0"/>
                    <a:pt x="183" y="0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135" y="0"/>
                    <a:pt x="89" y="15"/>
                    <a:pt x="55" y="44"/>
                  </a:cubicBezTo>
                  <a:cubicBezTo>
                    <a:pt x="20" y="73"/>
                    <a:pt x="0" y="112"/>
                    <a:pt x="0" y="153"/>
                  </a:cubicBezTo>
                  <a:cubicBezTo>
                    <a:pt x="0" y="195"/>
                    <a:pt x="20" y="233"/>
                    <a:pt x="55" y="262"/>
                  </a:cubicBezTo>
                  <a:cubicBezTo>
                    <a:pt x="89" y="291"/>
                    <a:pt x="135" y="307"/>
                    <a:pt x="183" y="307"/>
                  </a:cubicBezTo>
                  <a:cubicBezTo>
                    <a:pt x="183" y="307"/>
                    <a:pt x="183" y="307"/>
                    <a:pt x="183" y="307"/>
                  </a:cubicBezTo>
                  <a:cubicBezTo>
                    <a:pt x="222" y="307"/>
                    <a:pt x="258" y="297"/>
                    <a:pt x="289" y="278"/>
                  </a:cubicBezTo>
                  <a:cubicBezTo>
                    <a:pt x="306" y="296"/>
                    <a:pt x="330" y="307"/>
                    <a:pt x="355" y="307"/>
                  </a:cubicBezTo>
                  <a:cubicBezTo>
                    <a:pt x="355" y="307"/>
                    <a:pt x="355" y="307"/>
                    <a:pt x="355" y="307"/>
                  </a:cubicBezTo>
                  <a:cubicBezTo>
                    <a:pt x="364" y="307"/>
                    <a:pt x="369" y="296"/>
                    <a:pt x="364" y="289"/>
                  </a:cubicBezTo>
                  <a:close/>
                  <a:moveTo>
                    <a:pt x="303" y="262"/>
                  </a:moveTo>
                  <a:cubicBezTo>
                    <a:pt x="299" y="257"/>
                    <a:pt x="299" y="257"/>
                    <a:pt x="299" y="257"/>
                  </a:cubicBezTo>
                  <a:cubicBezTo>
                    <a:pt x="295" y="253"/>
                    <a:pt x="289" y="253"/>
                    <a:pt x="285" y="256"/>
                  </a:cubicBezTo>
                  <a:cubicBezTo>
                    <a:pt x="256" y="275"/>
                    <a:pt x="220" y="285"/>
                    <a:pt x="183" y="285"/>
                  </a:cubicBezTo>
                  <a:cubicBezTo>
                    <a:pt x="94" y="285"/>
                    <a:pt x="22" y="226"/>
                    <a:pt x="22" y="153"/>
                  </a:cubicBezTo>
                  <a:cubicBezTo>
                    <a:pt x="22" y="80"/>
                    <a:pt x="94" y="21"/>
                    <a:pt x="183" y="21"/>
                  </a:cubicBezTo>
                  <a:cubicBezTo>
                    <a:pt x="272" y="21"/>
                    <a:pt x="345" y="80"/>
                    <a:pt x="345" y="153"/>
                  </a:cubicBezTo>
                  <a:cubicBezTo>
                    <a:pt x="345" y="176"/>
                    <a:pt x="338" y="198"/>
                    <a:pt x="324" y="217"/>
                  </a:cubicBezTo>
                  <a:cubicBezTo>
                    <a:pt x="323" y="219"/>
                    <a:pt x="322" y="221"/>
                    <a:pt x="322" y="223"/>
                  </a:cubicBezTo>
                  <a:cubicBezTo>
                    <a:pt x="322" y="231"/>
                    <a:pt x="322" y="231"/>
                    <a:pt x="322" y="231"/>
                  </a:cubicBezTo>
                  <a:cubicBezTo>
                    <a:pt x="322" y="249"/>
                    <a:pt x="326" y="266"/>
                    <a:pt x="334" y="282"/>
                  </a:cubicBezTo>
                  <a:cubicBezTo>
                    <a:pt x="322" y="278"/>
                    <a:pt x="311" y="271"/>
                    <a:pt x="303" y="262"/>
                  </a:cubicBezTo>
                  <a:close/>
                  <a:moveTo>
                    <a:pt x="303" y="262"/>
                  </a:moveTo>
                  <a:cubicBezTo>
                    <a:pt x="303" y="262"/>
                    <a:pt x="303" y="262"/>
                    <a:pt x="303" y="262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17"/>
            <p:cNvSpPr/>
            <p:nvPr/>
          </p:nvSpPr>
          <p:spPr>
            <a:xfrm>
              <a:off x="3074988" y="2398713"/>
              <a:ext cx="252413" cy="365125"/>
            </a:xfrm>
            <a:custGeom>
              <a:rect b="b" l="l" r="r" t="t"/>
              <a:pathLst>
                <a:path extrusionOk="0" h="217" w="150">
                  <a:moveTo>
                    <a:pt x="139" y="64"/>
                  </a:moveTo>
                  <a:cubicBezTo>
                    <a:pt x="118" y="64"/>
                    <a:pt x="118" y="64"/>
                    <a:pt x="118" y="64"/>
                  </a:cubicBezTo>
                  <a:cubicBezTo>
                    <a:pt x="128" y="14"/>
                    <a:pt x="128" y="14"/>
                    <a:pt x="128" y="14"/>
                  </a:cubicBezTo>
                  <a:cubicBezTo>
                    <a:pt x="130" y="8"/>
                    <a:pt x="126" y="3"/>
                    <a:pt x="120" y="1"/>
                  </a:cubicBezTo>
                  <a:cubicBezTo>
                    <a:pt x="114" y="0"/>
                    <a:pt x="109" y="4"/>
                    <a:pt x="107" y="10"/>
                  </a:cubicBezTo>
                  <a:cubicBezTo>
                    <a:pt x="96" y="64"/>
                    <a:pt x="96" y="64"/>
                    <a:pt x="96" y="64"/>
                  </a:cubicBezTo>
                  <a:cubicBezTo>
                    <a:pt x="72" y="64"/>
                    <a:pt x="72" y="64"/>
                    <a:pt x="72" y="64"/>
                  </a:cubicBezTo>
                  <a:cubicBezTo>
                    <a:pt x="83" y="14"/>
                    <a:pt x="83" y="14"/>
                    <a:pt x="83" y="14"/>
                  </a:cubicBezTo>
                  <a:cubicBezTo>
                    <a:pt x="84" y="8"/>
                    <a:pt x="80" y="3"/>
                    <a:pt x="75" y="1"/>
                  </a:cubicBezTo>
                  <a:cubicBezTo>
                    <a:pt x="69" y="0"/>
                    <a:pt x="63" y="4"/>
                    <a:pt x="62" y="10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25" y="64"/>
                    <a:pt x="25" y="64"/>
                    <a:pt x="25" y="64"/>
                  </a:cubicBezTo>
                  <a:cubicBezTo>
                    <a:pt x="19" y="64"/>
                    <a:pt x="14" y="69"/>
                    <a:pt x="14" y="75"/>
                  </a:cubicBezTo>
                  <a:cubicBezTo>
                    <a:pt x="14" y="81"/>
                    <a:pt x="19" y="86"/>
                    <a:pt x="25" y="86"/>
                  </a:cubicBezTo>
                  <a:cubicBezTo>
                    <a:pt x="46" y="86"/>
                    <a:pt x="46" y="86"/>
                    <a:pt x="46" y="86"/>
                  </a:cubicBezTo>
                  <a:cubicBezTo>
                    <a:pt x="37" y="131"/>
                    <a:pt x="37" y="131"/>
                    <a:pt x="37" y="131"/>
                  </a:cubicBezTo>
                  <a:cubicBezTo>
                    <a:pt x="11" y="131"/>
                    <a:pt x="11" y="131"/>
                    <a:pt x="11" y="131"/>
                  </a:cubicBezTo>
                  <a:cubicBezTo>
                    <a:pt x="5" y="131"/>
                    <a:pt x="0" y="136"/>
                    <a:pt x="0" y="142"/>
                  </a:cubicBezTo>
                  <a:cubicBezTo>
                    <a:pt x="0" y="148"/>
                    <a:pt x="5" y="153"/>
                    <a:pt x="11" y="153"/>
                  </a:cubicBezTo>
                  <a:cubicBezTo>
                    <a:pt x="32" y="153"/>
                    <a:pt x="32" y="153"/>
                    <a:pt x="32" y="153"/>
                  </a:cubicBezTo>
                  <a:cubicBezTo>
                    <a:pt x="21" y="204"/>
                    <a:pt x="21" y="204"/>
                    <a:pt x="21" y="204"/>
                  </a:cubicBezTo>
                  <a:cubicBezTo>
                    <a:pt x="20" y="210"/>
                    <a:pt x="24" y="216"/>
                    <a:pt x="30" y="217"/>
                  </a:cubicBezTo>
                  <a:cubicBezTo>
                    <a:pt x="30" y="217"/>
                    <a:pt x="31" y="217"/>
                    <a:pt x="32" y="217"/>
                  </a:cubicBezTo>
                  <a:cubicBezTo>
                    <a:pt x="37" y="217"/>
                    <a:pt x="41" y="214"/>
                    <a:pt x="42" y="209"/>
                  </a:cubicBezTo>
                  <a:cubicBezTo>
                    <a:pt x="54" y="153"/>
                    <a:pt x="54" y="153"/>
                    <a:pt x="54" y="153"/>
                  </a:cubicBezTo>
                  <a:cubicBezTo>
                    <a:pt x="78" y="153"/>
                    <a:pt x="78" y="153"/>
                    <a:pt x="78" y="153"/>
                  </a:cubicBezTo>
                  <a:cubicBezTo>
                    <a:pt x="67" y="204"/>
                    <a:pt x="67" y="204"/>
                    <a:pt x="67" y="204"/>
                  </a:cubicBezTo>
                  <a:cubicBezTo>
                    <a:pt x="66" y="210"/>
                    <a:pt x="70" y="216"/>
                    <a:pt x="75" y="217"/>
                  </a:cubicBezTo>
                  <a:cubicBezTo>
                    <a:pt x="76" y="217"/>
                    <a:pt x="77" y="217"/>
                    <a:pt x="78" y="217"/>
                  </a:cubicBezTo>
                  <a:cubicBezTo>
                    <a:pt x="82" y="217"/>
                    <a:pt x="87" y="214"/>
                    <a:pt x="88" y="209"/>
                  </a:cubicBezTo>
                  <a:cubicBezTo>
                    <a:pt x="100" y="153"/>
                    <a:pt x="100" y="153"/>
                    <a:pt x="100" y="153"/>
                  </a:cubicBezTo>
                  <a:cubicBezTo>
                    <a:pt x="126" y="153"/>
                    <a:pt x="126" y="153"/>
                    <a:pt x="126" y="153"/>
                  </a:cubicBezTo>
                  <a:cubicBezTo>
                    <a:pt x="131" y="153"/>
                    <a:pt x="136" y="148"/>
                    <a:pt x="136" y="142"/>
                  </a:cubicBezTo>
                  <a:cubicBezTo>
                    <a:pt x="136" y="136"/>
                    <a:pt x="131" y="131"/>
                    <a:pt x="126" y="131"/>
                  </a:cubicBezTo>
                  <a:cubicBezTo>
                    <a:pt x="104" y="131"/>
                    <a:pt x="104" y="131"/>
                    <a:pt x="104" y="131"/>
                  </a:cubicBezTo>
                  <a:cubicBezTo>
                    <a:pt x="113" y="86"/>
                    <a:pt x="113" y="86"/>
                    <a:pt x="113" y="86"/>
                  </a:cubicBezTo>
                  <a:cubicBezTo>
                    <a:pt x="139" y="86"/>
                    <a:pt x="139" y="86"/>
                    <a:pt x="139" y="86"/>
                  </a:cubicBezTo>
                  <a:cubicBezTo>
                    <a:pt x="145" y="86"/>
                    <a:pt x="150" y="81"/>
                    <a:pt x="150" y="75"/>
                  </a:cubicBezTo>
                  <a:cubicBezTo>
                    <a:pt x="150" y="69"/>
                    <a:pt x="145" y="64"/>
                    <a:pt x="139" y="64"/>
                  </a:cubicBezTo>
                  <a:close/>
                  <a:moveTo>
                    <a:pt x="82" y="131"/>
                  </a:moveTo>
                  <a:cubicBezTo>
                    <a:pt x="58" y="131"/>
                    <a:pt x="58" y="131"/>
                    <a:pt x="58" y="131"/>
                  </a:cubicBezTo>
                  <a:cubicBezTo>
                    <a:pt x="68" y="86"/>
                    <a:pt x="68" y="86"/>
                    <a:pt x="68" y="86"/>
                  </a:cubicBezTo>
                  <a:cubicBezTo>
                    <a:pt x="92" y="86"/>
                    <a:pt x="92" y="86"/>
                    <a:pt x="92" y="86"/>
                  </a:cubicBezTo>
                  <a:lnTo>
                    <a:pt x="82" y="131"/>
                  </a:lnTo>
                  <a:close/>
                  <a:moveTo>
                    <a:pt x="82" y="131"/>
                  </a:moveTo>
                  <a:cubicBezTo>
                    <a:pt x="82" y="131"/>
                    <a:pt x="82" y="131"/>
                    <a:pt x="82" y="131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6" name="Google Shape;226;p17"/>
          <p:cNvSpPr txBox="1"/>
          <p:nvPr/>
        </p:nvSpPr>
        <p:spPr>
          <a:xfrm>
            <a:off x="2152977" y="3332395"/>
            <a:ext cx="1444800" cy="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Venus</a:t>
            </a:r>
            <a:endParaRPr b="0" i="0" sz="1600" u="none" cap="none" strike="noStrike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27" name="Google Shape;227;p17"/>
          <p:cNvSpPr txBox="1"/>
          <p:nvPr/>
        </p:nvSpPr>
        <p:spPr>
          <a:xfrm>
            <a:off x="2153203" y="3708385"/>
            <a:ext cx="1444500" cy="6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Venus is the second planet from the Sun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28" name="Google Shape;228;p17"/>
          <p:cNvSpPr txBox="1"/>
          <p:nvPr/>
        </p:nvSpPr>
        <p:spPr>
          <a:xfrm>
            <a:off x="5538233" y="3332395"/>
            <a:ext cx="1444500" cy="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Mars</a:t>
            </a:r>
            <a:endParaRPr b="0" i="0" sz="1600" u="none" cap="none" strike="noStrike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29" name="Google Shape;229;p17"/>
          <p:cNvSpPr txBox="1"/>
          <p:nvPr/>
        </p:nvSpPr>
        <p:spPr>
          <a:xfrm>
            <a:off x="5538013" y="3708385"/>
            <a:ext cx="1444500" cy="6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Despite being red, Mars is a cold planet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30" name="Google Shape;230;p17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Code Infographics</a:t>
            </a:r>
            <a:endParaRPr/>
          </a:p>
        </p:txBody>
      </p:sp>
      <p:sp>
        <p:nvSpPr>
          <p:cNvPr id="231" name="Google Shape;231;p17"/>
          <p:cNvSpPr/>
          <p:nvPr/>
        </p:nvSpPr>
        <p:spPr>
          <a:xfrm>
            <a:off x="3678656" y="1310285"/>
            <a:ext cx="1771200" cy="535800"/>
          </a:xfrm>
          <a:prstGeom prst="roundRect">
            <a:avLst>
              <a:gd fmla="val 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Saturn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232" name="Google Shape;232;p17"/>
          <p:cNvCxnSpPr>
            <a:stCxn id="231" idx="2"/>
            <a:endCxn id="190" idx="0"/>
          </p:cNvCxnSpPr>
          <p:nvPr/>
        </p:nvCxnSpPr>
        <p:spPr>
          <a:xfrm rot="5400000">
            <a:off x="2512406" y="512435"/>
            <a:ext cx="718200" cy="33855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233" name="Google Shape;233;p17"/>
          <p:cNvCxnSpPr>
            <a:stCxn id="191" idx="0"/>
            <a:endCxn id="231" idx="2"/>
          </p:cNvCxnSpPr>
          <p:nvPr/>
        </p:nvCxnSpPr>
        <p:spPr>
          <a:xfrm rot="-5400000">
            <a:off x="3358675" y="1358725"/>
            <a:ext cx="718200" cy="1692900"/>
          </a:xfrm>
          <a:prstGeom prst="bentConnector3">
            <a:avLst>
              <a:gd fmla="val 49998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234" name="Google Shape;234;p17"/>
          <p:cNvCxnSpPr>
            <a:stCxn id="192" idx="0"/>
            <a:endCxn id="231" idx="2"/>
          </p:cNvCxnSpPr>
          <p:nvPr/>
        </p:nvCxnSpPr>
        <p:spPr>
          <a:xfrm rot="-5400000">
            <a:off x="4205050" y="2204875"/>
            <a:ext cx="718200" cy="600"/>
          </a:xfrm>
          <a:prstGeom prst="bentConnector3">
            <a:avLst>
              <a:gd fmla="val 49998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235" name="Google Shape;235;p17"/>
          <p:cNvCxnSpPr>
            <a:stCxn id="193" idx="0"/>
            <a:endCxn id="231" idx="2"/>
          </p:cNvCxnSpPr>
          <p:nvPr/>
        </p:nvCxnSpPr>
        <p:spPr>
          <a:xfrm flipH="1" rot="5400000">
            <a:off x="5051275" y="1359175"/>
            <a:ext cx="718200" cy="1692000"/>
          </a:xfrm>
          <a:prstGeom prst="bentConnector3">
            <a:avLst>
              <a:gd fmla="val 49998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236" name="Google Shape;236;p17"/>
          <p:cNvCxnSpPr>
            <a:stCxn id="194" idx="0"/>
            <a:endCxn id="231" idx="2"/>
          </p:cNvCxnSpPr>
          <p:nvPr/>
        </p:nvCxnSpPr>
        <p:spPr>
          <a:xfrm flipH="1" rot="5400000">
            <a:off x="5897500" y="512875"/>
            <a:ext cx="718200" cy="3384600"/>
          </a:xfrm>
          <a:prstGeom prst="bentConnector3">
            <a:avLst>
              <a:gd fmla="val 49998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oval"/>
            <a:tailEnd len="med" w="med" type="oval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8"/>
          <p:cNvSpPr txBox="1"/>
          <p:nvPr/>
        </p:nvSpPr>
        <p:spPr>
          <a:xfrm>
            <a:off x="3072000" y="4841650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template has been created by </a:t>
            </a:r>
            <a:r>
              <a:rPr b="1" lang="en" sz="8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endParaRPr b="1"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2" name="Google Shape;242;p18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Code Infographics</a:t>
            </a:r>
            <a:endParaRPr/>
          </a:p>
        </p:txBody>
      </p:sp>
      <p:grpSp>
        <p:nvGrpSpPr>
          <p:cNvPr id="243" name="Google Shape;243;p18"/>
          <p:cNvGrpSpPr/>
          <p:nvPr/>
        </p:nvGrpSpPr>
        <p:grpSpPr>
          <a:xfrm>
            <a:off x="1969630" y="2078519"/>
            <a:ext cx="1434715" cy="729117"/>
            <a:chOff x="1969630" y="2078519"/>
            <a:chExt cx="1434715" cy="729117"/>
          </a:xfrm>
        </p:grpSpPr>
        <p:sp>
          <p:nvSpPr>
            <p:cNvPr id="244" name="Google Shape;244;p18"/>
            <p:cNvSpPr/>
            <p:nvPr/>
          </p:nvSpPr>
          <p:spPr>
            <a:xfrm>
              <a:off x="1969630" y="2078519"/>
              <a:ext cx="724004" cy="729117"/>
            </a:xfrm>
            <a:custGeom>
              <a:rect b="b" l="l" r="r" t="t"/>
              <a:pathLst>
                <a:path extrusionOk="0" h="299" w="298">
                  <a:moveTo>
                    <a:pt x="82" y="299"/>
                  </a:moveTo>
                  <a:cubicBezTo>
                    <a:pt x="3" y="299"/>
                    <a:pt x="3" y="299"/>
                    <a:pt x="3" y="299"/>
                  </a:cubicBezTo>
                  <a:cubicBezTo>
                    <a:pt x="1" y="299"/>
                    <a:pt x="0" y="297"/>
                    <a:pt x="0" y="296"/>
                  </a:cubicBezTo>
                  <a:cubicBezTo>
                    <a:pt x="0" y="294"/>
                    <a:pt x="1" y="293"/>
                    <a:pt x="3" y="293"/>
                  </a:cubicBezTo>
                  <a:cubicBezTo>
                    <a:pt x="79" y="293"/>
                    <a:pt x="79" y="293"/>
                    <a:pt x="79" y="293"/>
                  </a:cubicBezTo>
                  <a:cubicBezTo>
                    <a:pt x="79" y="265"/>
                    <a:pt x="85" y="237"/>
                    <a:pt x="96" y="211"/>
                  </a:cubicBezTo>
                  <a:cubicBezTo>
                    <a:pt x="107" y="186"/>
                    <a:pt x="122" y="162"/>
                    <a:pt x="142" y="143"/>
                  </a:cubicBezTo>
                  <a:cubicBezTo>
                    <a:pt x="162" y="123"/>
                    <a:pt x="185" y="107"/>
                    <a:pt x="211" y="96"/>
                  </a:cubicBezTo>
                  <a:cubicBezTo>
                    <a:pt x="237" y="85"/>
                    <a:pt x="264" y="80"/>
                    <a:pt x="292" y="79"/>
                  </a:cubicBezTo>
                  <a:cubicBezTo>
                    <a:pt x="292" y="3"/>
                    <a:pt x="292" y="3"/>
                    <a:pt x="292" y="3"/>
                  </a:cubicBezTo>
                  <a:cubicBezTo>
                    <a:pt x="292" y="1"/>
                    <a:pt x="294" y="0"/>
                    <a:pt x="295" y="0"/>
                  </a:cubicBezTo>
                  <a:cubicBezTo>
                    <a:pt x="297" y="0"/>
                    <a:pt x="298" y="1"/>
                    <a:pt x="298" y="3"/>
                  </a:cubicBezTo>
                  <a:cubicBezTo>
                    <a:pt x="298" y="82"/>
                    <a:pt x="298" y="82"/>
                    <a:pt x="298" y="82"/>
                  </a:cubicBezTo>
                  <a:cubicBezTo>
                    <a:pt x="298" y="84"/>
                    <a:pt x="297" y="85"/>
                    <a:pt x="295" y="85"/>
                  </a:cubicBezTo>
                  <a:cubicBezTo>
                    <a:pt x="179" y="85"/>
                    <a:pt x="84" y="179"/>
                    <a:pt x="84" y="296"/>
                  </a:cubicBezTo>
                  <a:cubicBezTo>
                    <a:pt x="84" y="297"/>
                    <a:pt x="83" y="299"/>
                    <a:pt x="82" y="299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18"/>
            <p:cNvSpPr/>
            <p:nvPr/>
          </p:nvSpPr>
          <p:spPr>
            <a:xfrm>
              <a:off x="2678296" y="2078519"/>
              <a:ext cx="726050" cy="729117"/>
            </a:xfrm>
            <a:custGeom>
              <a:rect b="b" l="l" r="r" t="t"/>
              <a:pathLst>
                <a:path extrusionOk="0" h="299" w="299">
                  <a:moveTo>
                    <a:pt x="296" y="299"/>
                  </a:moveTo>
                  <a:cubicBezTo>
                    <a:pt x="217" y="299"/>
                    <a:pt x="217" y="299"/>
                    <a:pt x="217" y="299"/>
                  </a:cubicBezTo>
                  <a:cubicBezTo>
                    <a:pt x="215" y="299"/>
                    <a:pt x="214" y="297"/>
                    <a:pt x="214" y="296"/>
                  </a:cubicBezTo>
                  <a:cubicBezTo>
                    <a:pt x="214" y="179"/>
                    <a:pt x="120" y="85"/>
                    <a:pt x="3" y="85"/>
                  </a:cubicBezTo>
                  <a:cubicBezTo>
                    <a:pt x="2" y="85"/>
                    <a:pt x="0" y="84"/>
                    <a:pt x="0" y="8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5" y="0"/>
                    <a:pt x="6" y="1"/>
                    <a:pt x="6" y="3"/>
                  </a:cubicBezTo>
                  <a:cubicBezTo>
                    <a:pt x="6" y="79"/>
                    <a:pt x="6" y="79"/>
                    <a:pt x="6" y="79"/>
                  </a:cubicBezTo>
                  <a:cubicBezTo>
                    <a:pt x="34" y="80"/>
                    <a:pt x="62" y="85"/>
                    <a:pt x="88" y="96"/>
                  </a:cubicBezTo>
                  <a:cubicBezTo>
                    <a:pt x="113" y="107"/>
                    <a:pt x="137" y="123"/>
                    <a:pt x="156" y="143"/>
                  </a:cubicBezTo>
                  <a:cubicBezTo>
                    <a:pt x="176" y="162"/>
                    <a:pt x="192" y="186"/>
                    <a:pt x="203" y="211"/>
                  </a:cubicBezTo>
                  <a:cubicBezTo>
                    <a:pt x="214" y="237"/>
                    <a:pt x="220" y="265"/>
                    <a:pt x="220" y="293"/>
                  </a:cubicBezTo>
                  <a:cubicBezTo>
                    <a:pt x="296" y="293"/>
                    <a:pt x="296" y="293"/>
                    <a:pt x="296" y="293"/>
                  </a:cubicBezTo>
                  <a:cubicBezTo>
                    <a:pt x="298" y="293"/>
                    <a:pt x="299" y="294"/>
                    <a:pt x="299" y="296"/>
                  </a:cubicBezTo>
                  <a:cubicBezTo>
                    <a:pt x="299" y="297"/>
                    <a:pt x="298" y="299"/>
                    <a:pt x="296" y="299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6" name="Google Shape;246;p18"/>
          <p:cNvGrpSpPr/>
          <p:nvPr/>
        </p:nvGrpSpPr>
        <p:grpSpPr>
          <a:xfrm>
            <a:off x="4468876" y="2078519"/>
            <a:ext cx="1434715" cy="729117"/>
            <a:chOff x="4468876" y="2078519"/>
            <a:chExt cx="1434715" cy="729117"/>
          </a:xfrm>
        </p:grpSpPr>
        <p:sp>
          <p:nvSpPr>
            <p:cNvPr id="247" name="Google Shape;247;p18"/>
            <p:cNvSpPr/>
            <p:nvPr/>
          </p:nvSpPr>
          <p:spPr>
            <a:xfrm>
              <a:off x="4468876" y="2078519"/>
              <a:ext cx="724004" cy="729117"/>
            </a:xfrm>
            <a:custGeom>
              <a:rect b="b" l="l" r="r" t="t"/>
              <a:pathLst>
                <a:path extrusionOk="0" h="299" w="298">
                  <a:moveTo>
                    <a:pt x="81" y="299"/>
                  </a:moveTo>
                  <a:cubicBezTo>
                    <a:pt x="2" y="299"/>
                    <a:pt x="2" y="299"/>
                    <a:pt x="2" y="299"/>
                  </a:cubicBezTo>
                  <a:cubicBezTo>
                    <a:pt x="1" y="299"/>
                    <a:pt x="0" y="297"/>
                    <a:pt x="0" y="296"/>
                  </a:cubicBezTo>
                  <a:cubicBezTo>
                    <a:pt x="0" y="294"/>
                    <a:pt x="1" y="293"/>
                    <a:pt x="2" y="293"/>
                  </a:cubicBezTo>
                  <a:cubicBezTo>
                    <a:pt x="79" y="293"/>
                    <a:pt x="79" y="293"/>
                    <a:pt x="79" y="293"/>
                  </a:cubicBezTo>
                  <a:cubicBezTo>
                    <a:pt x="79" y="265"/>
                    <a:pt x="85" y="237"/>
                    <a:pt x="96" y="211"/>
                  </a:cubicBezTo>
                  <a:cubicBezTo>
                    <a:pt x="107" y="186"/>
                    <a:pt x="122" y="162"/>
                    <a:pt x="142" y="143"/>
                  </a:cubicBezTo>
                  <a:cubicBezTo>
                    <a:pt x="162" y="123"/>
                    <a:pt x="185" y="107"/>
                    <a:pt x="211" y="96"/>
                  </a:cubicBezTo>
                  <a:cubicBezTo>
                    <a:pt x="237" y="85"/>
                    <a:pt x="264" y="80"/>
                    <a:pt x="292" y="79"/>
                  </a:cubicBezTo>
                  <a:cubicBezTo>
                    <a:pt x="292" y="3"/>
                    <a:pt x="292" y="3"/>
                    <a:pt x="292" y="3"/>
                  </a:cubicBezTo>
                  <a:cubicBezTo>
                    <a:pt x="292" y="1"/>
                    <a:pt x="294" y="0"/>
                    <a:pt x="295" y="0"/>
                  </a:cubicBezTo>
                  <a:cubicBezTo>
                    <a:pt x="297" y="0"/>
                    <a:pt x="298" y="1"/>
                    <a:pt x="298" y="3"/>
                  </a:cubicBezTo>
                  <a:cubicBezTo>
                    <a:pt x="298" y="82"/>
                    <a:pt x="298" y="82"/>
                    <a:pt x="298" y="82"/>
                  </a:cubicBezTo>
                  <a:cubicBezTo>
                    <a:pt x="298" y="84"/>
                    <a:pt x="297" y="85"/>
                    <a:pt x="295" y="85"/>
                  </a:cubicBezTo>
                  <a:cubicBezTo>
                    <a:pt x="179" y="85"/>
                    <a:pt x="84" y="179"/>
                    <a:pt x="84" y="296"/>
                  </a:cubicBezTo>
                  <a:cubicBezTo>
                    <a:pt x="84" y="297"/>
                    <a:pt x="83" y="299"/>
                    <a:pt x="81" y="299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18"/>
            <p:cNvSpPr/>
            <p:nvPr/>
          </p:nvSpPr>
          <p:spPr>
            <a:xfrm>
              <a:off x="5177541" y="2078519"/>
              <a:ext cx="726050" cy="729117"/>
            </a:xfrm>
            <a:custGeom>
              <a:rect b="b" l="l" r="r" t="t"/>
              <a:pathLst>
                <a:path extrusionOk="0" h="299" w="299">
                  <a:moveTo>
                    <a:pt x="296" y="299"/>
                  </a:moveTo>
                  <a:cubicBezTo>
                    <a:pt x="217" y="299"/>
                    <a:pt x="217" y="299"/>
                    <a:pt x="217" y="299"/>
                  </a:cubicBezTo>
                  <a:cubicBezTo>
                    <a:pt x="215" y="299"/>
                    <a:pt x="214" y="297"/>
                    <a:pt x="214" y="296"/>
                  </a:cubicBezTo>
                  <a:cubicBezTo>
                    <a:pt x="214" y="179"/>
                    <a:pt x="119" y="85"/>
                    <a:pt x="3" y="85"/>
                  </a:cubicBezTo>
                  <a:cubicBezTo>
                    <a:pt x="2" y="85"/>
                    <a:pt x="0" y="84"/>
                    <a:pt x="0" y="8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5" y="0"/>
                    <a:pt x="6" y="1"/>
                    <a:pt x="6" y="3"/>
                  </a:cubicBezTo>
                  <a:cubicBezTo>
                    <a:pt x="6" y="79"/>
                    <a:pt x="6" y="79"/>
                    <a:pt x="6" y="79"/>
                  </a:cubicBezTo>
                  <a:cubicBezTo>
                    <a:pt x="34" y="80"/>
                    <a:pt x="62" y="85"/>
                    <a:pt x="87" y="96"/>
                  </a:cubicBezTo>
                  <a:cubicBezTo>
                    <a:pt x="113" y="107"/>
                    <a:pt x="136" y="123"/>
                    <a:pt x="156" y="143"/>
                  </a:cubicBezTo>
                  <a:cubicBezTo>
                    <a:pt x="176" y="162"/>
                    <a:pt x="192" y="186"/>
                    <a:pt x="203" y="211"/>
                  </a:cubicBezTo>
                  <a:cubicBezTo>
                    <a:pt x="214" y="237"/>
                    <a:pt x="219" y="265"/>
                    <a:pt x="220" y="293"/>
                  </a:cubicBezTo>
                  <a:cubicBezTo>
                    <a:pt x="296" y="293"/>
                    <a:pt x="296" y="293"/>
                    <a:pt x="296" y="293"/>
                  </a:cubicBezTo>
                  <a:cubicBezTo>
                    <a:pt x="298" y="293"/>
                    <a:pt x="299" y="294"/>
                    <a:pt x="299" y="296"/>
                  </a:cubicBezTo>
                  <a:cubicBezTo>
                    <a:pt x="299" y="297"/>
                    <a:pt x="298" y="299"/>
                    <a:pt x="296" y="299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9" name="Google Shape;249;p18"/>
          <p:cNvGrpSpPr/>
          <p:nvPr/>
        </p:nvGrpSpPr>
        <p:grpSpPr>
          <a:xfrm>
            <a:off x="6966076" y="2078519"/>
            <a:ext cx="1433693" cy="729117"/>
            <a:chOff x="6966076" y="2078519"/>
            <a:chExt cx="1433693" cy="729117"/>
          </a:xfrm>
        </p:grpSpPr>
        <p:sp>
          <p:nvSpPr>
            <p:cNvPr id="250" name="Google Shape;250;p18"/>
            <p:cNvSpPr/>
            <p:nvPr/>
          </p:nvSpPr>
          <p:spPr>
            <a:xfrm>
              <a:off x="6966076" y="2078519"/>
              <a:ext cx="722982" cy="729117"/>
            </a:xfrm>
            <a:custGeom>
              <a:rect b="b" l="l" r="r" t="t"/>
              <a:pathLst>
                <a:path extrusionOk="0" h="299" w="298">
                  <a:moveTo>
                    <a:pt x="82" y="299"/>
                  </a:moveTo>
                  <a:cubicBezTo>
                    <a:pt x="3" y="299"/>
                    <a:pt x="3" y="299"/>
                    <a:pt x="3" y="299"/>
                  </a:cubicBezTo>
                  <a:cubicBezTo>
                    <a:pt x="1" y="299"/>
                    <a:pt x="0" y="297"/>
                    <a:pt x="0" y="296"/>
                  </a:cubicBezTo>
                  <a:cubicBezTo>
                    <a:pt x="0" y="294"/>
                    <a:pt x="1" y="293"/>
                    <a:pt x="3" y="293"/>
                  </a:cubicBezTo>
                  <a:cubicBezTo>
                    <a:pt x="79" y="293"/>
                    <a:pt x="79" y="293"/>
                    <a:pt x="79" y="293"/>
                  </a:cubicBezTo>
                  <a:cubicBezTo>
                    <a:pt x="79" y="265"/>
                    <a:pt x="85" y="237"/>
                    <a:pt x="96" y="211"/>
                  </a:cubicBezTo>
                  <a:cubicBezTo>
                    <a:pt x="107" y="186"/>
                    <a:pt x="122" y="162"/>
                    <a:pt x="142" y="143"/>
                  </a:cubicBezTo>
                  <a:cubicBezTo>
                    <a:pt x="162" y="123"/>
                    <a:pt x="185" y="107"/>
                    <a:pt x="211" y="96"/>
                  </a:cubicBezTo>
                  <a:cubicBezTo>
                    <a:pt x="237" y="85"/>
                    <a:pt x="264" y="80"/>
                    <a:pt x="293" y="79"/>
                  </a:cubicBezTo>
                  <a:cubicBezTo>
                    <a:pt x="293" y="3"/>
                    <a:pt x="293" y="3"/>
                    <a:pt x="293" y="3"/>
                  </a:cubicBezTo>
                  <a:cubicBezTo>
                    <a:pt x="293" y="1"/>
                    <a:pt x="294" y="0"/>
                    <a:pt x="295" y="0"/>
                  </a:cubicBezTo>
                  <a:cubicBezTo>
                    <a:pt x="297" y="0"/>
                    <a:pt x="298" y="1"/>
                    <a:pt x="298" y="3"/>
                  </a:cubicBezTo>
                  <a:cubicBezTo>
                    <a:pt x="298" y="82"/>
                    <a:pt x="298" y="82"/>
                    <a:pt x="298" y="82"/>
                  </a:cubicBezTo>
                  <a:cubicBezTo>
                    <a:pt x="298" y="84"/>
                    <a:pt x="297" y="85"/>
                    <a:pt x="295" y="85"/>
                  </a:cubicBezTo>
                  <a:cubicBezTo>
                    <a:pt x="179" y="85"/>
                    <a:pt x="85" y="179"/>
                    <a:pt x="85" y="296"/>
                  </a:cubicBezTo>
                  <a:cubicBezTo>
                    <a:pt x="85" y="297"/>
                    <a:pt x="83" y="299"/>
                    <a:pt x="82" y="299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18"/>
            <p:cNvSpPr/>
            <p:nvPr/>
          </p:nvSpPr>
          <p:spPr>
            <a:xfrm>
              <a:off x="7676787" y="2078519"/>
              <a:ext cx="722982" cy="729117"/>
            </a:xfrm>
            <a:custGeom>
              <a:rect b="b" l="l" r="r" t="t"/>
              <a:pathLst>
                <a:path extrusionOk="0" h="299" w="298">
                  <a:moveTo>
                    <a:pt x="295" y="299"/>
                  </a:moveTo>
                  <a:cubicBezTo>
                    <a:pt x="216" y="299"/>
                    <a:pt x="216" y="299"/>
                    <a:pt x="216" y="299"/>
                  </a:cubicBezTo>
                  <a:cubicBezTo>
                    <a:pt x="215" y="299"/>
                    <a:pt x="213" y="297"/>
                    <a:pt x="213" y="296"/>
                  </a:cubicBezTo>
                  <a:cubicBezTo>
                    <a:pt x="213" y="179"/>
                    <a:pt x="119" y="85"/>
                    <a:pt x="2" y="85"/>
                  </a:cubicBezTo>
                  <a:cubicBezTo>
                    <a:pt x="1" y="85"/>
                    <a:pt x="0" y="84"/>
                    <a:pt x="0" y="8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4" y="0"/>
                    <a:pt x="5" y="1"/>
                    <a:pt x="5" y="3"/>
                  </a:cubicBezTo>
                  <a:cubicBezTo>
                    <a:pt x="5" y="79"/>
                    <a:pt x="5" y="79"/>
                    <a:pt x="5" y="79"/>
                  </a:cubicBezTo>
                  <a:cubicBezTo>
                    <a:pt x="34" y="80"/>
                    <a:pt x="61" y="85"/>
                    <a:pt x="87" y="96"/>
                  </a:cubicBezTo>
                  <a:cubicBezTo>
                    <a:pt x="113" y="107"/>
                    <a:pt x="136" y="123"/>
                    <a:pt x="156" y="143"/>
                  </a:cubicBezTo>
                  <a:cubicBezTo>
                    <a:pt x="176" y="162"/>
                    <a:pt x="191" y="186"/>
                    <a:pt x="202" y="211"/>
                  </a:cubicBezTo>
                  <a:cubicBezTo>
                    <a:pt x="213" y="237"/>
                    <a:pt x="219" y="265"/>
                    <a:pt x="219" y="293"/>
                  </a:cubicBezTo>
                  <a:cubicBezTo>
                    <a:pt x="295" y="293"/>
                    <a:pt x="295" y="293"/>
                    <a:pt x="295" y="293"/>
                  </a:cubicBezTo>
                  <a:cubicBezTo>
                    <a:pt x="297" y="293"/>
                    <a:pt x="298" y="294"/>
                    <a:pt x="298" y="296"/>
                  </a:cubicBezTo>
                  <a:cubicBezTo>
                    <a:pt x="298" y="297"/>
                    <a:pt x="297" y="299"/>
                    <a:pt x="295" y="299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2" name="Google Shape;252;p18"/>
          <p:cNvGrpSpPr/>
          <p:nvPr/>
        </p:nvGrpSpPr>
        <p:grpSpPr>
          <a:xfrm>
            <a:off x="3219253" y="2858767"/>
            <a:ext cx="1434715" cy="725027"/>
            <a:chOff x="3219253" y="2858767"/>
            <a:chExt cx="1434715" cy="725027"/>
          </a:xfrm>
        </p:grpSpPr>
        <p:sp>
          <p:nvSpPr>
            <p:cNvPr id="253" name="Google Shape;253;p18"/>
            <p:cNvSpPr/>
            <p:nvPr/>
          </p:nvSpPr>
          <p:spPr>
            <a:xfrm>
              <a:off x="3219253" y="2858767"/>
              <a:ext cx="724004" cy="725027"/>
            </a:xfrm>
            <a:custGeom>
              <a:rect b="b" l="l" r="r" t="t"/>
              <a:pathLst>
                <a:path extrusionOk="0" h="298" w="298">
                  <a:moveTo>
                    <a:pt x="295" y="298"/>
                  </a:moveTo>
                  <a:cubicBezTo>
                    <a:pt x="294" y="298"/>
                    <a:pt x="292" y="297"/>
                    <a:pt x="292" y="296"/>
                  </a:cubicBezTo>
                  <a:cubicBezTo>
                    <a:pt x="292" y="219"/>
                    <a:pt x="292" y="219"/>
                    <a:pt x="292" y="219"/>
                  </a:cubicBezTo>
                  <a:cubicBezTo>
                    <a:pt x="264" y="219"/>
                    <a:pt x="237" y="213"/>
                    <a:pt x="211" y="202"/>
                  </a:cubicBezTo>
                  <a:cubicBezTo>
                    <a:pt x="185" y="191"/>
                    <a:pt x="162" y="176"/>
                    <a:pt x="142" y="156"/>
                  </a:cubicBezTo>
                  <a:cubicBezTo>
                    <a:pt x="122" y="136"/>
                    <a:pt x="107" y="113"/>
                    <a:pt x="96" y="87"/>
                  </a:cubicBezTo>
                  <a:cubicBezTo>
                    <a:pt x="85" y="61"/>
                    <a:pt x="79" y="34"/>
                    <a:pt x="79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0" y="4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3" y="0"/>
                    <a:pt x="84" y="1"/>
                    <a:pt x="84" y="3"/>
                  </a:cubicBezTo>
                  <a:cubicBezTo>
                    <a:pt x="84" y="119"/>
                    <a:pt x="179" y="214"/>
                    <a:pt x="295" y="214"/>
                  </a:cubicBezTo>
                  <a:cubicBezTo>
                    <a:pt x="297" y="214"/>
                    <a:pt x="298" y="215"/>
                    <a:pt x="298" y="217"/>
                  </a:cubicBezTo>
                  <a:cubicBezTo>
                    <a:pt x="298" y="296"/>
                    <a:pt x="298" y="296"/>
                    <a:pt x="298" y="296"/>
                  </a:cubicBezTo>
                  <a:cubicBezTo>
                    <a:pt x="298" y="297"/>
                    <a:pt x="297" y="298"/>
                    <a:pt x="295" y="298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8"/>
            <p:cNvSpPr/>
            <p:nvPr/>
          </p:nvSpPr>
          <p:spPr>
            <a:xfrm>
              <a:off x="3927918" y="2858767"/>
              <a:ext cx="726050" cy="725027"/>
            </a:xfrm>
            <a:custGeom>
              <a:rect b="b" l="l" r="r" t="t"/>
              <a:pathLst>
                <a:path extrusionOk="0" h="298" w="299">
                  <a:moveTo>
                    <a:pt x="3" y="298"/>
                  </a:moveTo>
                  <a:cubicBezTo>
                    <a:pt x="2" y="298"/>
                    <a:pt x="0" y="297"/>
                    <a:pt x="0" y="296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215"/>
                    <a:pt x="2" y="214"/>
                    <a:pt x="3" y="214"/>
                  </a:cubicBezTo>
                  <a:cubicBezTo>
                    <a:pt x="120" y="214"/>
                    <a:pt x="214" y="119"/>
                    <a:pt x="214" y="3"/>
                  </a:cubicBezTo>
                  <a:cubicBezTo>
                    <a:pt x="214" y="1"/>
                    <a:pt x="215" y="0"/>
                    <a:pt x="217" y="0"/>
                  </a:cubicBezTo>
                  <a:cubicBezTo>
                    <a:pt x="296" y="0"/>
                    <a:pt x="296" y="0"/>
                    <a:pt x="296" y="0"/>
                  </a:cubicBezTo>
                  <a:cubicBezTo>
                    <a:pt x="298" y="0"/>
                    <a:pt x="299" y="1"/>
                    <a:pt x="299" y="3"/>
                  </a:cubicBezTo>
                  <a:cubicBezTo>
                    <a:pt x="299" y="4"/>
                    <a:pt x="298" y="6"/>
                    <a:pt x="296" y="6"/>
                  </a:cubicBezTo>
                  <a:cubicBezTo>
                    <a:pt x="220" y="6"/>
                    <a:pt x="220" y="6"/>
                    <a:pt x="220" y="6"/>
                  </a:cubicBezTo>
                  <a:cubicBezTo>
                    <a:pt x="219" y="34"/>
                    <a:pt x="214" y="61"/>
                    <a:pt x="203" y="87"/>
                  </a:cubicBezTo>
                  <a:cubicBezTo>
                    <a:pt x="192" y="113"/>
                    <a:pt x="176" y="136"/>
                    <a:pt x="156" y="156"/>
                  </a:cubicBezTo>
                  <a:cubicBezTo>
                    <a:pt x="137" y="176"/>
                    <a:pt x="113" y="191"/>
                    <a:pt x="88" y="202"/>
                  </a:cubicBezTo>
                  <a:cubicBezTo>
                    <a:pt x="62" y="213"/>
                    <a:pt x="34" y="219"/>
                    <a:pt x="6" y="219"/>
                  </a:cubicBezTo>
                  <a:cubicBezTo>
                    <a:pt x="6" y="296"/>
                    <a:pt x="6" y="296"/>
                    <a:pt x="6" y="296"/>
                  </a:cubicBezTo>
                  <a:cubicBezTo>
                    <a:pt x="6" y="297"/>
                    <a:pt x="5" y="298"/>
                    <a:pt x="3" y="298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5" name="Google Shape;255;p18"/>
          <p:cNvGrpSpPr/>
          <p:nvPr/>
        </p:nvGrpSpPr>
        <p:grpSpPr>
          <a:xfrm>
            <a:off x="5716453" y="2858767"/>
            <a:ext cx="1433693" cy="725027"/>
            <a:chOff x="5716453" y="2858767"/>
            <a:chExt cx="1433693" cy="725027"/>
          </a:xfrm>
        </p:grpSpPr>
        <p:sp>
          <p:nvSpPr>
            <p:cNvPr id="256" name="Google Shape;256;p18"/>
            <p:cNvSpPr/>
            <p:nvPr/>
          </p:nvSpPr>
          <p:spPr>
            <a:xfrm>
              <a:off x="5716453" y="2858767"/>
              <a:ext cx="726050" cy="725027"/>
            </a:xfrm>
            <a:custGeom>
              <a:rect b="b" l="l" r="r" t="t"/>
              <a:pathLst>
                <a:path extrusionOk="0" h="298" w="299">
                  <a:moveTo>
                    <a:pt x="296" y="298"/>
                  </a:moveTo>
                  <a:cubicBezTo>
                    <a:pt x="294" y="298"/>
                    <a:pt x="293" y="297"/>
                    <a:pt x="293" y="296"/>
                  </a:cubicBezTo>
                  <a:cubicBezTo>
                    <a:pt x="293" y="219"/>
                    <a:pt x="293" y="219"/>
                    <a:pt x="293" y="219"/>
                  </a:cubicBezTo>
                  <a:cubicBezTo>
                    <a:pt x="265" y="219"/>
                    <a:pt x="237" y="213"/>
                    <a:pt x="212" y="202"/>
                  </a:cubicBezTo>
                  <a:cubicBezTo>
                    <a:pt x="186" y="191"/>
                    <a:pt x="163" y="176"/>
                    <a:pt x="143" y="156"/>
                  </a:cubicBezTo>
                  <a:cubicBezTo>
                    <a:pt x="123" y="136"/>
                    <a:pt x="107" y="113"/>
                    <a:pt x="96" y="87"/>
                  </a:cubicBezTo>
                  <a:cubicBezTo>
                    <a:pt x="85" y="61"/>
                    <a:pt x="80" y="34"/>
                    <a:pt x="79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4" y="0"/>
                    <a:pt x="85" y="1"/>
                    <a:pt x="85" y="3"/>
                  </a:cubicBezTo>
                  <a:cubicBezTo>
                    <a:pt x="85" y="119"/>
                    <a:pt x="180" y="214"/>
                    <a:pt x="296" y="214"/>
                  </a:cubicBezTo>
                  <a:cubicBezTo>
                    <a:pt x="297" y="214"/>
                    <a:pt x="299" y="215"/>
                    <a:pt x="299" y="217"/>
                  </a:cubicBezTo>
                  <a:cubicBezTo>
                    <a:pt x="299" y="296"/>
                    <a:pt x="299" y="296"/>
                    <a:pt x="299" y="296"/>
                  </a:cubicBezTo>
                  <a:cubicBezTo>
                    <a:pt x="299" y="297"/>
                    <a:pt x="297" y="298"/>
                    <a:pt x="296" y="298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8"/>
            <p:cNvSpPr/>
            <p:nvPr/>
          </p:nvSpPr>
          <p:spPr>
            <a:xfrm>
              <a:off x="6427164" y="2858767"/>
              <a:ext cx="722982" cy="725027"/>
            </a:xfrm>
            <a:custGeom>
              <a:rect b="b" l="l" r="r" t="t"/>
              <a:pathLst>
                <a:path extrusionOk="0" h="298" w="298">
                  <a:moveTo>
                    <a:pt x="3" y="298"/>
                  </a:moveTo>
                  <a:cubicBezTo>
                    <a:pt x="1" y="298"/>
                    <a:pt x="0" y="297"/>
                    <a:pt x="0" y="296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215"/>
                    <a:pt x="1" y="214"/>
                    <a:pt x="3" y="214"/>
                  </a:cubicBezTo>
                  <a:cubicBezTo>
                    <a:pt x="119" y="214"/>
                    <a:pt x="214" y="119"/>
                    <a:pt x="214" y="3"/>
                  </a:cubicBezTo>
                  <a:cubicBezTo>
                    <a:pt x="214" y="1"/>
                    <a:pt x="215" y="0"/>
                    <a:pt x="217" y="0"/>
                  </a:cubicBezTo>
                  <a:cubicBezTo>
                    <a:pt x="296" y="0"/>
                    <a:pt x="296" y="0"/>
                    <a:pt x="296" y="0"/>
                  </a:cubicBezTo>
                  <a:cubicBezTo>
                    <a:pt x="297" y="0"/>
                    <a:pt x="298" y="1"/>
                    <a:pt x="298" y="3"/>
                  </a:cubicBezTo>
                  <a:cubicBezTo>
                    <a:pt x="298" y="4"/>
                    <a:pt x="297" y="6"/>
                    <a:pt x="296" y="6"/>
                  </a:cubicBezTo>
                  <a:cubicBezTo>
                    <a:pt x="219" y="6"/>
                    <a:pt x="219" y="6"/>
                    <a:pt x="219" y="6"/>
                  </a:cubicBezTo>
                  <a:cubicBezTo>
                    <a:pt x="219" y="34"/>
                    <a:pt x="213" y="61"/>
                    <a:pt x="202" y="87"/>
                  </a:cubicBezTo>
                  <a:cubicBezTo>
                    <a:pt x="191" y="113"/>
                    <a:pt x="176" y="136"/>
                    <a:pt x="156" y="156"/>
                  </a:cubicBezTo>
                  <a:cubicBezTo>
                    <a:pt x="136" y="176"/>
                    <a:pt x="113" y="191"/>
                    <a:pt x="87" y="202"/>
                  </a:cubicBezTo>
                  <a:cubicBezTo>
                    <a:pt x="61" y="213"/>
                    <a:pt x="34" y="219"/>
                    <a:pt x="6" y="219"/>
                  </a:cubicBezTo>
                  <a:cubicBezTo>
                    <a:pt x="6" y="296"/>
                    <a:pt x="6" y="296"/>
                    <a:pt x="6" y="296"/>
                  </a:cubicBezTo>
                  <a:cubicBezTo>
                    <a:pt x="6" y="297"/>
                    <a:pt x="4" y="298"/>
                    <a:pt x="3" y="298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8" name="Google Shape;258;p18"/>
          <p:cNvGrpSpPr/>
          <p:nvPr/>
        </p:nvGrpSpPr>
        <p:grpSpPr>
          <a:xfrm>
            <a:off x="717962" y="2858767"/>
            <a:ext cx="1436760" cy="725027"/>
            <a:chOff x="717962" y="2858767"/>
            <a:chExt cx="1436760" cy="725027"/>
          </a:xfrm>
        </p:grpSpPr>
        <p:sp>
          <p:nvSpPr>
            <p:cNvPr id="259" name="Google Shape;259;p18"/>
            <p:cNvSpPr/>
            <p:nvPr/>
          </p:nvSpPr>
          <p:spPr>
            <a:xfrm>
              <a:off x="717962" y="2858767"/>
              <a:ext cx="726050" cy="725027"/>
            </a:xfrm>
            <a:custGeom>
              <a:rect b="b" l="l" r="r" t="t"/>
              <a:pathLst>
                <a:path extrusionOk="0" h="298" w="299">
                  <a:moveTo>
                    <a:pt x="296" y="298"/>
                  </a:moveTo>
                  <a:cubicBezTo>
                    <a:pt x="295" y="298"/>
                    <a:pt x="293" y="297"/>
                    <a:pt x="293" y="296"/>
                  </a:cubicBezTo>
                  <a:cubicBezTo>
                    <a:pt x="293" y="219"/>
                    <a:pt x="293" y="219"/>
                    <a:pt x="293" y="219"/>
                  </a:cubicBezTo>
                  <a:cubicBezTo>
                    <a:pt x="265" y="219"/>
                    <a:pt x="238" y="213"/>
                    <a:pt x="212" y="202"/>
                  </a:cubicBezTo>
                  <a:cubicBezTo>
                    <a:pt x="186" y="191"/>
                    <a:pt x="163" y="176"/>
                    <a:pt x="143" y="156"/>
                  </a:cubicBezTo>
                  <a:cubicBezTo>
                    <a:pt x="123" y="136"/>
                    <a:pt x="107" y="113"/>
                    <a:pt x="97" y="87"/>
                  </a:cubicBezTo>
                  <a:cubicBezTo>
                    <a:pt x="86" y="61"/>
                    <a:pt x="80" y="34"/>
                    <a:pt x="80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0" y="4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4" y="0"/>
                    <a:pt x="85" y="1"/>
                    <a:pt x="85" y="3"/>
                  </a:cubicBezTo>
                  <a:cubicBezTo>
                    <a:pt x="85" y="119"/>
                    <a:pt x="180" y="214"/>
                    <a:pt x="296" y="214"/>
                  </a:cubicBezTo>
                  <a:cubicBezTo>
                    <a:pt x="298" y="214"/>
                    <a:pt x="299" y="215"/>
                    <a:pt x="299" y="217"/>
                  </a:cubicBezTo>
                  <a:cubicBezTo>
                    <a:pt x="299" y="296"/>
                    <a:pt x="299" y="296"/>
                    <a:pt x="299" y="296"/>
                  </a:cubicBezTo>
                  <a:cubicBezTo>
                    <a:pt x="299" y="297"/>
                    <a:pt x="298" y="298"/>
                    <a:pt x="296" y="298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8"/>
            <p:cNvSpPr/>
            <p:nvPr/>
          </p:nvSpPr>
          <p:spPr>
            <a:xfrm>
              <a:off x="1428673" y="2858767"/>
              <a:ext cx="726050" cy="725027"/>
            </a:xfrm>
            <a:custGeom>
              <a:rect b="b" l="l" r="r" t="t"/>
              <a:pathLst>
                <a:path extrusionOk="0" h="298" w="299">
                  <a:moveTo>
                    <a:pt x="3" y="298"/>
                  </a:moveTo>
                  <a:cubicBezTo>
                    <a:pt x="2" y="298"/>
                    <a:pt x="0" y="297"/>
                    <a:pt x="0" y="296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215"/>
                    <a:pt x="2" y="214"/>
                    <a:pt x="3" y="214"/>
                  </a:cubicBezTo>
                  <a:cubicBezTo>
                    <a:pt x="119" y="214"/>
                    <a:pt x="214" y="119"/>
                    <a:pt x="214" y="3"/>
                  </a:cubicBezTo>
                  <a:cubicBezTo>
                    <a:pt x="214" y="1"/>
                    <a:pt x="215" y="0"/>
                    <a:pt x="217" y="0"/>
                  </a:cubicBezTo>
                  <a:cubicBezTo>
                    <a:pt x="296" y="0"/>
                    <a:pt x="296" y="0"/>
                    <a:pt x="296" y="0"/>
                  </a:cubicBezTo>
                  <a:cubicBezTo>
                    <a:pt x="297" y="0"/>
                    <a:pt x="299" y="1"/>
                    <a:pt x="299" y="3"/>
                  </a:cubicBezTo>
                  <a:cubicBezTo>
                    <a:pt x="299" y="4"/>
                    <a:pt x="297" y="6"/>
                    <a:pt x="296" y="6"/>
                  </a:cubicBezTo>
                  <a:cubicBezTo>
                    <a:pt x="220" y="6"/>
                    <a:pt x="220" y="6"/>
                    <a:pt x="220" y="6"/>
                  </a:cubicBezTo>
                  <a:cubicBezTo>
                    <a:pt x="219" y="34"/>
                    <a:pt x="214" y="61"/>
                    <a:pt x="203" y="87"/>
                  </a:cubicBezTo>
                  <a:cubicBezTo>
                    <a:pt x="192" y="113"/>
                    <a:pt x="176" y="136"/>
                    <a:pt x="156" y="156"/>
                  </a:cubicBezTo>
                  <a:cubicBezTo>
                    <a:pt x="136" y="176"/>
                    <a:pt x="113" y="191"/>
                    <a:pt x="87" y="202"/>
                  </a:cubicBezTo>
                  <a:cubicBezTo>
                    <a:pt x="62" y="213"/>
                    <a:pt x="34" y="219"/>
                    <a:pt x="6" y="219"/>
                  </a:cubicBezTo>
                  <a:cubicBezTo>
                    <a:pt x="6" y="296"/>
                    <a:pt x="6" y="296"/>
                    <a:pt x="6" y="296"/>
                  </a:cubicBezTo>
                  <a:cubicBezTo>
                    <a:pt x="6" y="297"/>
                    <a:pt x="5" y="298"/>
                    <a:pt x="3" y="298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1" name="Google Shape;261;p18"/>
          <p:cNvSpPr/>
          <p:nvPr/>
        </p:nvSpPr>
        <p:spPr>
          <a:xfrm>
            <a:off x="1052354" y="2478358"/>
            <a:ext cx="771900" cy="774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18"/>
          <p:cNvSpPr/>
          <p:nvPr/>
        </p:nvSpPr>
        <p:spPr>
          <a:xfrm>
            <a:off x="2299932" y="2412911"/>
            <a:ext cx="771900" cy="77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18"/>
          <p:cNvSpPr/>
          <p:nvPr/>
        </p:nvSpPr>
        <p:spPr>
          <a:xfrm>
            <a:off x="3549555" y="2478358"/>
            <a:ext cx="771900" cy="774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18"/>
          <p:cNvSpPr/>
          <p:nvPr/>
        </p:nvSpPr>
        <p:spPr>
          <a:xfrm>
            <a:off x="4799178" y="2412911"/>
            <a:ext cx="771900" cy="774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18"/>
          <p:cNvSpPr/>
          <p:nvPr/>
        </p:nvSpPr>
        <p:spPr>
          <a:xfrm>
            <a:off x="6048800" y="2478358"/>
            <a:ext cx="771900" cy="774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18"/>
          <p:cNvSpPr/>
          <p:nvPr/>
        </p:nvSpPr>
        <p:spPr>
          <a:xfrm>
            <a:off x="7298423" y="2412911"/>
            <a:ext cx="771900" cy="774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18"/>
          <p:cNvSpPr txBox="1"/>
          <p:nvPr/>
        </p:nvSpPr>
        <p:spPr>
          <a:xfrm>
            <a:off x="452700" y="3515825"/>
            <a:ext cx="1990800" cy="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Mercury</a:t>
            </a:r>
            <a:endParaRPr b="0" i="0" sz="1600" u="none" cap="none" strike="noStrike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68" name="Google Shape;268;p18"/>
          <p:cNvSpPr txBox="1"/>
          <p:nvPr/>
        </p:nvSpPr>
        <p:spPr>
          <a:xfrm>
            <a:off x="452550" y="3832325"/>
            <a:ext cx="19911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Mercury is the closest planet to the Sun</a:t>
            </a:r>
            <a:endParaRPr b="0" i="0" sz="1200" u="none" cap="none" strike="noStrike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69" name="Google Shape;269;p18"/>
          <p:cNvSpPr txBox="1"/>
          <p:nvPr/>
        </p:nvSpPr>
        <p:spPr>
          <a:xfrm>
            <a:off x="1698687" y="1147275"/>
            <a:ext cx="1991100" cy="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Jupiter</a:t>
            </a:r>
            <a:endParaRPr b="0" i="0" sz="1600" u="none" cap="none" strike="noStrike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70" name="Google Shape;270;p18"/>
          <p:cNvSpPr txBox="1"/>
          <p:nvPr/>
        </p:nvSpPr>
        <p:spPr>
          <a:xfrm>
            <a:off x="1698867" y="1463775"/>
            <a:ext cx="19908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Jupiter is a gas giant and the biggest planet</a:t>
            </a:r>
            <a:endParaRPr b="0" i="0" sz="1200" u="none" cap="none" strike="noStrike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71" name="Google Shape;271;p18"/>
          <p:cNvSpPr txBox="1"/>
          <p:nvPr/>
        </p:nvSpPr>
        <p:spPr>
          <a:xfrm>
            <a:off x="2944973" y="3515825"/>
            <a:ext cx="1991100" cy="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Mars</a:t>
            </a:r>
            <a:endParaRPr b="0" i="0" sz="1600" u="none" cap="none" strike="noStrike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72" name="Google Shape;272;p18"/>
          <p:cNvSpPr txBox="1"/>
          <p:nvPr/>
        </p:nvSpPr>
        <p:spPr>
          <a:xfrm>
            <a:off x="2944883" y="3832325"/>
            <a:ext cx="19908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Despite being red, Mars is a cold place</a:t>
            </a:r>
            <a:endParaRPr b="0" i="0" sz="1200" u="none" cap="none" strike="noStrike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73" name="Google Shape;273;p18"/>
          <p:cNvSpPr txBox="1"/>
          <p:nvPr/>
        </p:nvSpPr>
        <p:spPr>
          <a:xfrm>
            <a:off x="4191260" y="1147275"/>
            <a:ext cx="1990800" cy="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Venus</a:t>
            </a:r>
            <a:endParaRPr b="0" i="0" sz="1600" u="none" cap="none" strike="noStrike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74" name="Google Shape;274;p18"/>
          <p:cNvSpPr txBox="1"/>
          <p:nvPr/>
        </p:nvSpPr>
        <p:spPr>
          <a:xfrm>
            <a:off x="4190900" y="1463775"/>
            <a:ext cx="19908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Venus has extremely high temperatures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75" name="Google Shape;275;p18"/>
          <p:cNvSpPr txBox="1"/>
          <p:nvPr/>
        </p:nvSpPr>
        <p:spPr>
          <a:xfrm>
            <a:off x="5437246" y="3515825"/>
            <a:ext cx="1990800" cy="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Saturn</a:t>
            </a:r>
            <a:endParaRPr b="0" i="0" sz="1600" u="none" cap="none" strike="noStrike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76" name="Google Shape;276;p18"/>
          <p:cNvSpPr txBox="1"/>
          <p:nvPr/>
        </p:nvSpPr>
        <p:spPr>
          <a:xfrm>
            <a:off x="5436916" y="3832325"/>
            <a:ext cx="19911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It’s composed of hydrogen and helium</a:t>
            </a:r>
            <a:endParaRPr b="0" i="0" sz="1200" u="none" cap="none" strike="noStrike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77" name="Google Shape;277;p18"/>
          <p:cNvSpPr txBox="1"/>
          <p:nvPr/>
        </p:nvSpPr>
        <p:spPr>
          <a:xfrm>
            <a:off x="6683233" y="1147275"/>
            <a:ext cx="1990800" cy="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Neptune</a:t>
            </a:r>
            <a:endParaRPr b="0" i="0" sz="1600" u="none" cap="none" strike="noStrike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78" name="Google Shape;278;p18"/>
          <p:cNvSpPr txBox="1"/>
          <p:nvPr/>
        </p:nvSpPr>
        <p:spPr>
          <a:xfrm>
            <a:off x="6683233" y="1463775"/>
            <a:ext cx="19908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Neptune is the farthest planet from the Sun</a:t>
            </a:r>
            <a:endParaRPr b="0" i="0" sz="1200" u="none" cap="none" strike="noStrike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279" name="Google Shape;279;p18"/>
          <p:cNvGrpSpPr/>
          <p:nvPr/>
        </p:nvGrpSpPr>
        <p:grpSpPr>
          <a:xfrm>
            <a:off x="1255176" y="2682319"/>
            <a:ext cx="366378" cy="366378"/>
            <a:chOff x="747713" y="4256088"/>
            <a:chExt cx="612775" cy="612775"/>
          </a:xfrm>
        </p:grpSpPr>
        <p:sp>
          <p:nvSpPr>
            <p:cNvPr id="280" name="Google Shape;280;p18"/>
            <p:cNvSpPr/>
            <p:nvPr/>
          </p:nvSpPr>
          <p:spPr>
            <a:xfrm>
              <a:off x="747713" y="4256088"/>
              <a:ext cx="612775" cy="612775"/>
            </a:xfrm>
            <a:custGeom>
              <a:rect b="b" l="l" r="r" t="t"/>
              <a:pathLst>
                <a:path extrusionOk="0" h="366" w="366">
                  <a:moveTo>
                    <a:pt x="355" y="0"/>
                  </a:moveTo>
                  <a:cubicBezTo>
                    <a:pt x="284" y="0"/>
                    <a:pt x="284" y="0"/>
                    <a:pt x="284" y="0"/>
                  </a:cubicBezTo>
                  <a:cubicBezTo>
                    <a:pt x="278" y="0"/>
                    <a:pt x="273" y="5"/>
                    <a:pt x="273" y="10"/>
                  </a:cubicBezTo>
                  <a:cubicBezTo>
                    <a:pt x="272" y="16"/>
                    <a:pt x="277" y="22"/>
                    <a:pt x="283" y="22"/>
                  </a:cubicBezTo>
                  <a:cubicBezTo>
                    <a:pt x="308" y="22"/>
                    <a:pt x="308" y="22"/>
                    <a:pt x="308" y="22"/>
                  </a:cubicBezTo>
                  <a:cubicBezTo>
                    <a:pt x="308" y="57"/>
                    <a:pt x="308" y="57"/>
                    <a:pt x="308" y="57"/>
                  </a:cubicBezTo>
                  <a:cubicBezTo>
                    <a:pt x="298" y="57"/>
                    <a:pt x="298" y="57"/>
                    <a:pt x="298" y="57"/>
                  </a:cubicBezTo>
                  <a:cubicBezTo>
                    <a:pt x="292" y="57"/>
                    <a:pt x="287" y="62"/>
                    <a:pt x="287" y="68"/>
                  </a:cubicBezTo>
                  <a:cubicBezTo>
                    <a:pt x="287" y="100"/>
                    <a:pt x="287" y="100"/>
                    <a:pt x="287" y="100"/>
                  </a:cubicBezTo>
                  <a:cubicBezTo>
                    <a:pt x="266" y="100"/>
                    <a:pt x="266" y="100"/>
                    <a:pt x="266" y="100"/>
                  </a:cubicBezTo>
                  <a:cubicBezTo>
                    <a:pt x="266" y="68"/>
                    <a:pt x="266" y="68"/>
                    <a:pt x="266" y="68"/>
                  </a:cubicBezTo>
                  <a:cubicBezTo>
                    <a:pt x="266" y="62"/>
                    <a:pt x="261" y="57"/>
                    <a:pt x="255" y="57"/>
                  </a:cubicBezTo>
                  <a:cubicBezTo>
                    <a:pt x="111" y="57"/>
                    <a:pt x="111" y="57"/>
                    <a:pt x="111" y="57"/>
                  </a:cubicBezTo>
                  <a:cubicBezTo>
                    <a:pt x="105" y="57"/>
                    <a:pt x="100" y="62"/>
                    <a:pt x="100" y="68"/>
                  </a:cubicBezTo>
                  <a:cubicBezTo>
                    <a:pt x="100" y="100"/>
                    <a:pt x="100" y="100"/>
                    <a:pt x="100" y="100"/>
                  </a:cubicBezTo>
                  <a:cubicBezTo>
                    <a:pt x="78" y="100"/>
                    <a:pt x="78" y="100"/>
                    <a:pt x="78" y="100"/>
                  </a:cubicBezTo>
                  <a:cubicBezTo>
                    <a:pt x="78" y="68"/>
                    <a:pt x="78" y="68"/>
                    <a:pt x="78" y="68"/>
                  </a:cubicBezTo>
                  <a:cubicBezTo>
                    <a:pt x="78" y="62"/>
                    <a:pt x="74" y="57"/>
                    <a:pt x="68" y="57"/>
                  </a:cubicBezTo>
                  <a:cubicBezTo>
                    <a:pt x="57" y="57"/>
                    <a:pt x="57" y="57"/>
                    <a:pt x="57" y="57"/>
                  </a:cubicBezTo>
                  <a:cubicBezTo>
                    <a:pt x="57" y="22"/>
                    <a:pt x="57" y="22"/>
                    <a:pt x="57" y="22"/>
                  </a:cubicBezTo>
                  <a:cubicBezTo>
                    <a:pt x="82" y="22"/>
                    <a:pt x="82" y="22"/>
                    <a:pt x="82" y="22"/>
                  </a:cubicBezTo>
                  <a:cubicBezTo>
                    <a:pt x="87" y="22"/>
                    <a:pt x="92" y="17"/>
                    <a:pt x="93" y="11"/>
                  </a:cubicBezTo>
                  <a:cubicBezTo>
                    <a:pt x="93" y="5"/>
                    <a:pt x="88" y="0"/>
                    <a:pt x="8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0"/>
                  </a:cubicBezTo>
                  <a:cubicBezTo>
                    <a:pt x="0" y="16"/>
                    <a:pt x="4" y="22"/>
                    <a:pt x="11" y="22"/>
                  </a:cubicBezTo>
                  <a:cubicBezTo>
                    <a:pt x="36" y="22"/>
                    <a:pt x="36" y="22"/>
                    <a:pt x="36" y="22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25" y="57"/>
                    <a:pt x="25" y="57"/>
                    <a:pt x="25" y="57"/>
                  </a:cubicBezTo>
                  <a:cubicBezTo>
                    <a:pt x="19" y="57"/>
                    <a:pt x="14" y="62"/>
                    <a:pt x="14" y="68"/>
                  </a:cubicBezTo>
                  <a:cubicBezTo>
                    <a:pt x="14" y="110"/>
                    <a:pt x="14" y="110"/>
                    <a:pt x="14" y="110"/>
                  </a:cubicBezTo>
                  <a:cubicBezTo>
                    <a:pt x="14" y="128"/>
                    <a:pt x="28" y="142"/>
                    <a:pt x="45" y="143"/>
                  </a:cubicBezTo>
                  <a:cubicBezTo>
                    <a:pt x="60" y="143"/>
                    <a:pt x="72" y="134"/>
                    <a:pt x="77" y="122"/>
                  </a:cubicBezTo>
                  <a:cubicBezTo>
                    <a:pt x="100" y="122"/>
                    <a:pt x="100" y="122"/>
                    <a:pt x="100" y="122"/>
                  </a:cubicBezTo>
                  <a:cubicBezTo>
                    <a:pt x="100" y="132"/>
                    <a:pt x="100" y="132"/>
                    <a:pt x="100" y="132"/>
                  </a:cubicBezTo>
                  <a:cubicBezTo>
                    <a:pt x="100" y="146"/>
                    <a:pt x="109" y="158"/>
                    <a:pt x="121" y="163"/>
                  </a:cubicBezTo>
                  <a:cubicBezTo>
                    <a:pt x="121" y="182"/>
                    <a:pt x="121" y="182"/>
                    <a:pt x="121" y="182"/>
                  </a:cubicBezTo>
                  <a:cubicBezTo>
                    <a:pt x="121" y="196"/>
                    <a:pt x="132" y="207"/>
                    <a:pt x="146" y="207"/>
                  </a:cubicBezTo>
                  <a:cubicBezTo>
                    <a:pt x="149" y="207"/>
                    <a:pt x="149" y="207"/>
                    <a:pt x="149" y="207"/>
                  </a:cubicBezTo>
                  <a:cubicBezTo>
                    <a:pt x="145" y="230"/>
                    <a:pt x="145" y="230"/>
                    <a:pt x="145" y="230"/>
                  </a:cubicBezTo>
                  <a:cubicBezTo>
                    <a:pt x="126" y="230"/>
                    <a:pt x="126" y="230"/>
                    <a:pt x="126" y="230"/>
                  </a:cubicBezTo>
                  <a:cubicBezTo>
                    <a:pt x="112" y="230"/>
                    <a:pt x="101" y="241"/>
                    <a:pt x="101" y="255"/>
                  </a:cubicBezTo>
                  <a:cubicBezTo>
                    <a:pt x="101" y="341"/>
                    <a:pt x="101" y="341"/>
                    <a:pt x="101" y="341"/>
                  </a:cubicBezTo>
                  <a:cubicBezTo>
                    <a:pt x="101" y="355"/>
                    <a:pt x="112" y="366"/>
                    <a:pt x="126" y="366"/>
                  </a:cubicBezTo>
                  <a:cubicBezTo>
                    <a:pt x="240" y="366"/>
                    <a:pt x="240" y="366"/>
                    <a:pt x="240" y="366"/>
                  </a:cubicBezTo>
                  <a:cubicBezTo>
                    <a:pt x="254" y="366"/>
                    <a:pt x="265" y="355"/>
                    <a:pt x="265" y="341"/>
                  </a:cubicBezTo>
                  <a:cubicBezTo>
                    <a:pt x="265" y="255"/>
                    <a:pt x="265" y="255"/>
                    <a:pt x="265" y="255"/>
                  </a:cubicBezTo>
                  <a:cubicBezTo>
                    <a:pt x="265" y="241"/>
                    <a:pt x="254" y="230"/>
                    <a:pt x="240" y="230"/>
                  </a:cubicBezTo>
                  <a:cubicBezTo>
                    <a:pt x="220" y="230"/>
                    <a:pt x="220" y="230"/>
                    <a:pt x="220" y="230"/>
                  </a:cubicBezTo>
                  <a:cubicBezTo>
                    <a:pt x="217" y="207"/>
                    <a:pt x="217" y="207"/>
                    <a:pt x="217" y="207"/>
                  </a:cubicBezTo>
                  <a:cubicBezTo>
                    <a:pt x="219" y="207"/>
                    <a:pt x="219" y="207"/>
                    <a:pt x="219" y="207"/>
                  </a:cubicBezTo>
                  <a:cubicBezTo>
                    <a:pt x="233" y="207"/>
                    <a:pt x="244" y="196"/>
                    <a:pt x="244" y="182"/>
                  </a:cubicBezTo>
                  <a:cubicBezTo>
                    <a:pt x="244" y="163"/>
                    <a:pt x="244" y="163"/>
                    <a:pt x="244" y="163"/>
                  </a:cubicBezTo>
                  <a:cubicBezTo>
                    <a:pt x="257" y="158"/>
                    <a:pt x="266" y="146"/>
                    <a:pt x="266" y="132"/>
                  </a:cubicBezTo>
                  <a:cubicBezTo>
                    <a:pt x="266" y="122"/>
                    <a:pt x="266" y="122"/>
                    <a:pt x="266" y="122"/>
                  </a:cubicBezTo>
                  <a:cubicBezTo>
                    <a:pt x="289" y="122"/>
                    <a:pt x="289" y="122"/>
                    <a:pt x="289" y="122"/>
                  </a:cubicBezTo>
                  <a:cubicBezTo>
                    <a:pt x="293" y="134"/>
                    <a:pt x="306" y="143"/>
                    <a:pt x="320" y="143"/>
                  </a:cubicBezTo>
                  <a:cubicBezTo>
                    <a:pt x="338" y="142"/>
                    <a:pt x="351" y="128"/>
                    <a:pt x="351" y="110"/>
                  </a:cubicBezTo>
                  <a:cubicBezTo>
                    <a:pt x="351" y="68"/>
                    <a:pt x="351" y="68"/>
                    <a:pt x="351" y="68"/>
                  </a:cubicBezTo>
                  <a:cubicBezTo>
                    <a:pt x="351" y="62"/>
                    <a:pt x="346" y="57"/>
                    <a:pt x="341" y="57"/>
                  </a:cubicBezTo>
                  <a:cubicBezTo>
                    <a:pt x="330" y="57"/>
                    <a:pt x="330" y="57"/>
                    <a:pt x="330" y="57"/>
                  </a:cubicBezTo>
                  <a:cubicBezTo>
                    <a:pt x="330" y="22"/>
                    <a:pt x="330" y="22"/>
                    <a:pt x="330" y="22"/>
                  </a:cubicBezTo>
                  <a:cubicBezTo>
                    <a:pt x="355" y="22"/>
                    <a:pt x="355" y="22"/>
                    <a:pt x="355" y="22"/>
                  </a:cubicBezTo>
                  <a:cubicBezTo>
                    <a:pt x="360" y="22"/>
                    <a:pt x="365" y="17"/>
                    <a:pt x="366" y="11"/>
                  </a:cubicBezTo>
                  <a:cubicBezTo>
                    <a:pt x="366" y="5"/>
                    <a:pt x="361" y="0"/>
                    <a:pt x="355" y="0"/>
                  </a:cubicBezTo>
                  <a:close/>
                  <a:moveTo>
                    <a:pt x="57" y="111"/>
                  </a:moveTo>
                  <a:cubicBezTo>
                    <a:pt x="57" y="117"/>
                    <a:pt x="52" y="122"/>
                    <a:pt x="46" y="122"/>
                  </a:cubicBezTo>
                  <a:cubicBezTo>
                    <a:pt x="40" y="122"/>
                    <a:pt x="36" y="117"/>
                    <a:pt x="36" y="111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57" y="79"/>
                    <a:pt x="57" y="79"/>
                    <a:pt x="57" y="79"/>
                  </a:cubicBezTo>
                  <a:lnTo>
                    <a:pt x="57" y="111"/>
                  </a:lnTo>
                  <a:close/>
                  <a:moveTo>
                    <a:pt x="240" y="252"/>
                  </a:moveTo>
                  <a:cubicBezTo>
                    <a:pt x="242" y="252"/>
                    <a:pt x="243" y="253"/>
                    <a:pt x="243" y="255"/>
                  </a:cubicBezTo>
                  <a:cubicBezTo>
                    <a:pt x="243" y="341"/>
                    <a:pt x="243" y="341"/>
                    <a:pt x="243" y="341"/>
                  </a:cubicBezTo>
                  <a:cubicBezTo>
                    <a:pt x="243" y="343"/>
                    <a:pt x="242" y="344"/>
                    <a:pt x="240" y="344"/>
                  </a:cubicBezTo>
                  <a:cubicBezTo>
                    <a:pt x="126" y="344"/>
                    <a:pt x="126" y="344"/>
                    <a:pt x="126" y="344"/>
                  </a:cubicBezTo>
                  <a:cubicBezTo>
                    <a:pt x="124" y="344"/>
                    <a:pt x="122" y="343"/>
                    <a:pt x="122" y="341"/>
                  </a:cubicBezTo>
                  <a:cubicBezTo>
                    <a:pt x="122" y="255"/>
                    <a:pt x="122" y="255"/>
                    <a:pt x="122" y="255"/>
                  </a:cubicBezTo>
                  <a:cubicBezTo>
                    <a:pt x="122" y="253"/>
                    <a:pt x="124" y="252"/>
                    <a:pt x="126" y="252"/>
                  </a:cubicBezTo>
                  <a:lnTo>
                    <a:pt x="240" y="252"/>
                  </a:lnTo>
                  <a:close/>
                  <a:moveTo>
                    <a:pt x="167" y="230"/>
                  </a:moveTo>
                  <a:cubicBezTo>
                    <a:pt x="170" y="207"/>
                    <a:pt x="170" y="207"/>
                    <a:pt x="170" y="207"/>
                  </a:cubicBezTo>
                  <a:cubicBezTo>
                    <a:pt x="195" y="207"/>
                    <a:pt x="195" y="207"/>
                    <a:pt x="195" y="207"/>
                  </a:cubicBezTo>
                  <a:cubicBezTo>
                    <a:pt x="199" y="230"/>
                    <a:pt x="199" y="230"/>
                    <a:pt x="199" y="230"/>
                  </a:cubicBezTo>
                  <a:lnTo>
                    <a:pt x="167" y="230"/>
                  </a:lnTo>
                  <a:close/>
                  <a:moveTo>
                    <a:pt x="223" y="182"/>
                  </a:moveTo>
                  <a:cubicBezTo>
                    <a:pt x="223" y="184"/>
                    <a:pt x="221" y="186"/>
                    <a:pt x="219" y="186"/>
                  </a:cubicBezTo>
                  <a:cubicBezTo>
                    <a:pt x="146" y="186"/>
                    <a:pt x="146" y="186"/>
                    <a:pt x="146" y="186"/>
                  </a:cubicBezTo>
                  <a:cubicBezTo>
                    <a:pt x="144" y="186"/>
                    <a:pt x="143" y="184"/>
                    <a:pt x="143" y="182"/>
                  </a:cubicBezTo>
                  <a:cubicBezTo>
                    <a:pt x="143" y="164"/>
                    <a:pt x="143" y="164"/>
                    <a:pt x="143" y="164"/>
                  </a:cubicBezTo>
                  <a:cubicBezTo>
                    <a:pt x="223" y="164"/>
                    <a:pt x="223" y="164"/>
                    <a:pt x="223" y="164"/>
                  </a:cubicBezTo>
                  <a:lnTo>
                    <a:pt x="223" y="182"/>
                  </a:lnTo>
                  <a:close/>
                  <a:moveTo>
                    <a:pt x="244" y="132"/>
                  </a:moveTo>
                  <a:cubicBezTo>
                    <a:pt x="244" y="138"/>
                    <a:pt x="239" y="143"/>
                    <a:pt x="233" y="143"/>
                  </a:cubicBezTo>
                  <a:cubicBezTo>
                    <a:pt x="132" y="143"/>
                    <a:pt x="132" y="143"/>
                    <a:pt x="132" y="143"/>
                  </a:cubicBezTo>
                  <a:cubicBezTo>
                    <a:pt x="126" y="143"/>
                    <a:pt x="121" y="138"/>
                    <a:pt x="121" y="132"/>
                  </a:cubicBezTo>
                  <a:cubicBezTo>
                    <a:pt x="121" y="79"/>
                    <a:pt x="121" y="79"/>
                    <a:pt x="121" y="79"/>
                  </a:cubicBezTo>
                  <a:cubicBezTo>
                    <a:pt x="244" y="79"/>
                    <a:pt x="244" y="79"/>
                    <a:pt x="244" y="79"/>
                  </a:cubicBezTo>
                  <a:lnTo>
                    <a:pt x="244" y="132"/>
                  </a:lnTo>
                  <a:close/>
                  <a:moveTo>
                    <a:pt x="330" y="111"/>
                  </a:moveTo>
                  <a:cubicBezTo>
                    <a:pt x="330" y="117"/>
                    <a:pt x="325" y="122"/>
                    <a:pt x="319" y="122"/>
                  </a:cubicBezTo>
                  <a:cubicBezTo>
                    <a:pt x="313" y="122"/>
                    <a:pt x="308" y="117"/>
                    <a:pt x="308" y="111"/>
                  </a:cubicBezTo>
                  <a:cubicBezTo>
                    <a:pt x="308" y="79"/>
                    <a:pt x="308" y="79"/>
                    <a:pt x="308" y="79"/>
                  </a:cubicBezTo>
                  <a:cubicBezTo>
                    <a:pt x="330" y="79"/>
                    <a:pt x="330" y="79"/>
                    <a:pt x="330" y="79"/>
                  </a:cubicBezTo>
                  <a:lnTo>
                    <a:pt x="330" y="111"/>
                  </a:lnTo>
                  <a:close/>
                  <a:moveTo>
                    <a:pt x="330" y="111"/>
                  </a:moveTo>
                  <a:cubicBezTo>
                    <a:pt x="330" y="111"/>
                    <a:pt x="330" y="111"/>
                    <a:pt x="330" y="111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8"/>
            <p:cNvSpPr/>
            <p:nvPr/>
          </p:nvSpPr>
          <p:spPr>
            <a:xfrm>
              <a:off x="1000125" y="4422775"/>
              <a:ext cx="107950" cy="38100"/>
            </a:xfrm>
            <a:custGeom>
              <a:rect b="b" l="l" r="r" t="t"/>
              <a:pathLst>
                <a:path extrusionOk="0" h="22" w="64">
                  <a:moveTo>
                    <a:pt x="10" y="22"/>
                  </a:moveTo>
                  <a:cubicBezTo>
                    <a:pt x="53" y="22"/>
                    <a:pt x="53" y="22"/>
                    <a:pt x="53" y="22"/>
                  </a:cubicBezTo>
                  <a:cubicBezTo>
                    <a:pt x="59" y="22"/>
                    <a:pt x="64" y="17"/>
                    <a:pt x="64" y="11"/>
                  </a:cubicBezTo>
                  <a:cubicBezTo>
                    <a:pt x="64" y="5"/>
                    <a:pt x="59" y="0"/>
                    <a:pt x="53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17"/>
                    <a:pt x="4" y="22"/>
                    <a:pt x="10" y="22"/>
                  </a:cubicBezTo>
                  <a:close/>
                  <a:moveTo>
                    <a:pt x="10" y="22"/>
                  </a:moveTo>
                  <a:cubicBezTo>
                    <a:pt x="10" y="22"/>
                    <a:pt x="10" y="22"/>
                    <a:pt x="10" y="22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8"/>
            <p:cNvSpPr/>
            <p:nvPr/>
          </p:nvSpPr>
          <p:spPr>
            <a:xfrm>
              <a:off x="1000125" y="4702175"/>
              <a:ext cx="107950" cy="106363"/>
            </a:xfrm>
            <a:custGeom>
              <a:rect b="b" l="l" r="r" t="t"/>
              <a:pathLst>
                <a:path extrusionOk="0" h="64" w="64">
                  <a:moveTo>
                    <a:pt x="32" y="64"/>
                  </a:moveTo>
                  <a:cubicBezTo>
                    <a:pt x="49" y="64"/>
                    <a:pt x="64" y="50"/>
                    <a:pt x="64" y="32"/>
                  </a:cubicBezTo>
                  <a:cubicBezTo>
                    <a:pt x="64" y="14"/>
                    <a:pt x="49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50"/>
                    <a:pt x="14" y="64"/>
                    <a:pt x="32" y="64"/>
                  </a:cubicBezTo>
                  <a:close/>
                  <a:moveTo>
                    <a:pt x="32" y="21"/>
                  </a:moveTo>
                  <a:cubicBezTo>
                    <a:pt x="38" y="21"/>
                    <a:pt x="42" y="26"/>
                    <a:pt x="42" y="32"/>
                  </a:cubicBezTo>
                  <a:cubicBezTo>
                    <a:pt x="42" y="38"/>
                    <a:pt x="38" y="43"/>
                    <a:pt x="32" y="43"/>
                  </a:cubicBezTo>
                  <a:cubicBezTo>
                    <a:pt x="26" y="43"/>
                    <a:pt x="21" y="38"/>
                    <a:pt x="21" y="32"/>
                  </a:cubicBezTo>
                  <a:cubicBezTo>
                    <a:pt x="21" y="26"/>
                    <a:pt x="26" y="21"/>
                    <a:pt x="32" y="21"/>
                  </a:cubicBezTo>
                  <a:close/>
                  <a:moveTo>
                    <a:pt x="32" y="21"/>
                  </a:moveTo>
                  <a:cubicBezTo>
                    <a:pt x="32" y="21"/>
                    <a:pt x="32" y="21"/>
                    <a:pt x="32" y="21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3" name="Google Shape;283;p18"/>
          <p:cNvGrpSpPr/>
          <p:nvPr/>
        </p:nvGrpSpPr>
        <p:grpSpPr>
          <a:xfrm>
            <a:off x="2502753" y="2616872"/>
            <a:ext cx="366378" cy="366378"/>
            <a:chOff x="1822450" y="4256088"/>
            <a:chExt cx="612775" cy="612775"/>
          </a:xfrm>
        </p:grpSpPr>
        <p:sp>
          <p:nvSpPr>
            <p:cNvPr id="284" name="Google Shape;284;p18"/>
            <p:cNvSpPr/>
            <p:nvPr/>
          </p:nvSpPr>
          <p:spPr>
            <a:xfrm>
              <a:off x="1822450" y="4256088"/>
              <a:ext cx="612775" cy="612775"/>
            </a:xfrm>
            <a:custGeom>
              <a:rect b="b" l="l" r="r" t="t"/>
              <a:pathLst>
                <a:path extrusionOk="0" h="366" w="366">
                  <a:moveTo>
                    <a:pt x="341" y="173"/>
                  </a:moveTo>
                  <a:cubicBezTo>
                    <a:pt x="308" y="173"/>
                    <a:pt x="308" y="173"/>
                    <a:pt x="308" y="173"/>
                  </a:cubicBezTo>
                  <a:cubicBezTo>
                    <a:pt x="308" y="39"/>
                    <a:pt x="308" y="39"/>
                    <a:pt x="308" y="39"/>
                  </a:cubicBezTo>
                  <a:cubicBezTo>
                    <a:pt x="308" y="18"/>
                    <a:pt x="291" y="0"/>
                    <a:pt x="269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17" y="0"/>
                    <a:pt x="0" y="18"/>
                    <a:pt x="0" y="39"/>
                  </a:cubicBezTo>
                  <a:cubicBezTo>
                    <a:pt x="0" y="327"/>
                    <a:pt x="0" y="327"/>
                    <a:pt x="0" y="327"/>
                  </a:cubicBezTo>
                  <a:cubicBezTo>
                    <a:pt x="0" y="348"/>
                    <a:pt x="17" y="366"/>
                    <a:pt x="39" y="366"/>
                  </a:cubicBezTo>
                  <a:cubicBezTo>
                    <a:pt x="269" y="366"/>
                    <a:pt x="269" y="366"/>
                    <a:pt x="269" y="366"/>
                  </a:cubicBezTo>
                  <a:cubicBezTo>
                    <a:pt x="291" y="366"/>
                    <a:pt x="308" y="348"/>
                    <a:pt x="308" y="327"/>
                  </a:cubicBezTo>
                  <a:cubicBezTo>
                    <a:pt x="308" y="323"/>
                    <a:pt x="308" y="323"/>
                    <a:pt x="308" y="323"/>
                  </a:cubicBezTo>
                  <a:cubicBezTo>
                    <a:pt x="341" y="323"/>
                    <a:pt x="341" y="323"/>
                    <a:pt x="341" y="323"/>
                  </a:cubicBezTo>
                  <a:cubicBezTo>
                    <a:pt x="354" y="323"/>
                    <a:pt x="366" y="312"/>
                    <a:pt x="366" y="298"/>
                  </a:cubicBezTo>
                  <a:cubicBezTo>
                    <a:pt x="366" y="198"/>
                    <a:pt x="366" y="198"/>
                    <a:pt x="366" y="198"/>
                  </a:cubicBezTo>
                  <a:cubicBezTo>
                    <a:pt x="366" y="184"/>
                    <a:pt x="354" y="173"/>
                    <a:pt x="341" y="173"/>
                  </a:cubicBezTo>
                  <a:close/>
                  <a:moveTo>
                    <a:pt x="237" y="22"/>
                  </a:moveTo>
                  <a:cubicBezTo>
                    <a:pt x="269" y="22"/>
                    <a:pt x="269" y="22"/>
                    <a:pt x="269" y="22"/>
                  </a:cubicBezTo>
                  <a:cubicBezTo>
                    <a:pt x="279" y="22"/>
                    <a:pt x="287" y="30"/>
                    <a:pt x="287" y="39"/>
                  </a:cubicBezTo>
                  <a:cubicBezTo>
                    <a:pt x="287" y="57"/>
                    <a:pt x="287" y="57"/>
                    <a:pt x="287" y="57"/>
                  </a:cubicBezTo>
                  <a:cubicBezTo>
                    <a:pt x="237" y="57"/>
                    <a:pt x="237" y="57"/>
                    <a:pt x="237" y="57"/>
                  </a:cubicBezTo>
                  <a:lnTo>
                    <a:pt x="237" y="22"/>
                  </a:lnTo>
                  <a:close/>
                  <a:moveTo>
                    <a:pt x="21" y="39"/>
                  </a:moveTo>
                  <a:cubicBezTo>
                    <a:pt x="21" y="30"/>
                    <a:pt x="29" y="22"/>
                    <a:pt x="39" y="22"/>
                  </a:cubicBezTo>
                  <a:cubicBezTo>
                    <a:pt x="216" y="22"/>
                    <a:pt x="216" y="22"/>
                    <a:pt x="216" y="22"/>
                  </a:cubicBezTo>
                  <a:cubicBezTo>
                    <a:pt x="216" y="57"/>
                    <a:pt x="216" y="57"/>
                    <a:pt x="216" y="57"/>
                  </a:cubicBezTo>
                  <a:cubicBezTo>
                    <a:pt x="21" y="57"/>
                    <a:pt x="21" y="57"/>
                    <a:pt x="21" y="57"/>
                  </a:cubicBezTo>
                  <a:lnTo>
                    <a:pt x="21" y="39"/>
                  </a:lnTo>
                  <a:close/>
                  <a:moveTo>
                    <a:pt x="51" y="344"/>
                  </a:moveTo>
                  <a:cubicBezTo>
                    <a:pt x="56" y="308"/>
                    <a:pt x="87" y="280"/>
                    <a:pt x="125" y="280"/>
                  </a:cubicBezTo>
                  <a:cubicBezTo>
                    <a:pt x="163" y="280"/>
                    <a:pt x="194" y="308"/>
                    <a:pt x="199" y="344"/>
                  </a:cubicBezTo>
                  <a:lnTo>
                    <a:pt x="51" y="344"/>
                  </a:lnTo>
                  <a:close/>
                  <a:moveTo>
                    <a:pt x="125" y="159"/>
                  </a:moveTo>
                  <a:cubicBezTo>
                    <a:pt x="101" y="159"/>
                    <a:pt x="80" y="176"/>
                    <a:pt x="75" y="199"/>
                  </a:cubicBezTo>
                  <a:cubicBezTo>
                    <a:pt x="60" y="199"/>
                    <a:pt x="60" y="199"/>
                    <a:pt x="60" y="199"/>
                  </a:cubicBezTo>
                  <a:cubicBezTo>
                    <a:pt x="62" y="164"/>
                    <a:pt x="90" y="137"/>
                    <a:pt x="125" y="137"/>
                  </a:cubicBezTo>
                  <a:cubicBezTo>
                    <a:pt x="161" y="137"/>
                    <a:pt x="190" y="166"/>
                    <a:pt x="190" y="202"/>
                  </a:cubicBezTo>
                  <a:cubicBezTo>
                    <a:pt x="190" y="223"/>
                    <a:pt x="190" y="223"/>
                    <a:pt x="190" y="223"/>
                  </a:cubicBezTo>
                  <a:cubicBezTo>
                    <a:pt x="176" y="223"/>
                    <a:pt x="176" y="223"/>
                    <a:pt x="176" y="223"/>
                  </a:cubicBezTo>
                  <a:cubicBezTo>
                    <a:pt x="176" y="209"/>
                    <a:pt x="176" y="209"/>
                    <a:pt x="176" y="209"/>
                  </a:cubicBezTo>
                  <a:cubicBezTo>
                    <a:pt x="176" y="181"/>
                    <a:pt x="153" y="159"/>
                    <a:pt x="125" y="159"/>
                  </a:cubicBezTo>
                  <a:close/>
                  <a:moveTo>
                    <a:pt x="139" y="244"/>
                  </a:moveTo>
                  <a:cubicBezTo>
                    <a:pt x="150" y="244"/>
                    <a:pt x="150" y="244"/>
                    <a:pt x="150" y="244"/>
                  </a:cubicBezTo>
                  <a:cubicBezTo>
                    <a:pt x="145" y="253"/>
                    <a:pt x="136" y="259"/>
                    <a:pt x="125" y="259"/>
                  </a:cubicBezTo>
                  <a:cubicBezTo>
                    <a:pt x="109" y="259"/>
                    <a:pt x="96" y="246"/>
                    <a:pt x="96" y="229"/>
                  </a:cubicBezTo>
                  <a:cubicBezTo>
                    <a:pt x="96" y="209"/>
                    <a:pt x="96" y="209"/>
                    <a:pt x="96" y="209"/>
                  </a:cubicBezTo>
                  <a:cubicBezTo>
                    <a:pt x="96" y="193"/>
                    <a:pt x="109" y="180"/>
                    <a:pt x="125" y="180"/>
                  </a:cubicBezTo>
                  <a:cubicBezTo>
                    <a:pt x="141" y="180"/>
                    <a:pt x="154" y="193"/>
                    <a:pt x="154" y="209"/>
                  </a:cubicBezTo>
                  <a:cubicBezTo>
                    <a:pt x="154" y="223"/>
                    <a:pt x="154" y="223"/>
                    <a:pt x="154" y="223"/>
                  </a:cubicBezTo>
                  <a:cubicBezTo>
                    <a:pt x="139" y="223"/>
                    <a:pt x="139" y="223"/>
                    <a:pt x="139" y="223"/>
                  </a:cubicBezTo>
                  <a:cubicBezTo>
                    <a:pt x="133" y="223"/>
                    <a:pt x="128" y="228"/>
                    <a:pt x="128" y="234"/>
                  </a:cubicBezTo>
                  <a:cubicBezTo>
                    <a:pt x="128" y="240"/>
                    <a:pt x="133" y="244"/>
                    <a:pt x="139" y="244"/>
                  </a:cubicBezTo>
                  <a:close/>
                  <a:moveTo>
                    <a:pt x="287" y="327"/>
                  </a:moveTo>
                  <a:cubicBezTo>
                    <a:pt x="287" y="336"/>
                    <a:pt x="279" y="344"/>
                    <a:pt x="269" y="344"/>
                  </a:cubicBezTo>
                  <a:cubicBezTo>
                    <a:pt x="221" y="344"/>
                    <a:pt x="221" y="344"/>
                    <a:pt x="221" y="344"/>
                  </a:cubicBezTo>
                  <a:cubicBezTo>
                    <a:pt x="217" y="308"/>
                    <a:pt x="193" y="278"/>
                    <a:pt x="160" y="265"/>
                  </a:cubicBezTo>
                  <a:cubicBezTo>
                    <a:pt x="166" y="260"/>
                    <a:pt x="171" y="252"/>
                    <a:pt x="173" y="244"/>
                  </a:cubicBezTo>
                  <a:cubicBezTo>
                    <a:pt x="201" y="244"/>
                    <a:pt x="201" y="244"/>
                    <a:pt x="201" y="244"/>
                  </a:cubicBezTo>
                  <a:cubicBezTo>
                    <a:pt x="207" y="244"/>
                    <a:pt x="211" y="240"/>
                    <a:pt x="211" y="234"/>
                  </a:cubicBezTo>
                  <a:cubicBezTo>
                    <a:pt x="211" y="202"/>
                    <a:pt x="211" y="202"/>
                    <a:pt x="211" y="202"/>
                  </a:cubicBezTo>
                  <a:cubicBezTo>
                    <a:pt x="211" y="155"/>
                    <a:pt x="173" y="116"/>
                    <a:pt x="125" y="116"/>
                  </a:cubicBezTo>
                  <a:cubicBezTo>
                    <a:pt x="77" y="116"/>
                    <a:pt x="38" y="155"/>
                    <a:pt x="38" y="202"/>
                  </a:cubicBezTo>
                  <a:cubicBezTo>
                    <a:pt x="38" y="209"/>
                    <a:pt x="38" y="209"/>
                    <a:pt x="38" y="209"/>
                  </a:cubicBezTo>
                  <a:cubicBezTo>
                    <a:pt x="38" y="215"/>
                    <a:pt x="43" y="220"/>
                    <a:pt x="49" y="220"/>
                  </a:cubicBezTo>
                  <a:cubicBezTo>
                    <a:pt x="74" y="220"/>
                    <a:pt x="74" y="220"/>
                    <a:pt x="74" y="220"/>
                  </a:cubicBezTo>
                  <a:cubicBezTo>
                    <a:pt x="74" y="229"/>
                    <a:pt x="74" y="229"/>
                    <a:pt x="74" y="229"/>
                  </a:cubicBezTo>
                  <a:cubicBezTo>
                    <a:pt x="74" y="243"/>
                    <a:pt x="80" y="256"/>
                    <a:pt x="89" y="265"/>
                  </a:cubicBezTo>
                  <a:cubicBezTo>
                    <a:pt x="58" y="278"/>
                    <a:pt x="34" y="307"/>
                    <a:pt x="29" y="341"/>
                  </a:cubicBezTo>
                  <a:cubicBezTo>
                    <a:pt x="25" y="338"/>
                    <a:pt x="21" y="333"/>
                    <a:pt x="21" y="327"/>
                  </a:cubicBezTo>
                  <a:cubicBezTo>
                    <a:pt x="21" y="79"/>
                    <a:pt x="21" y="79"/>
                    <a:pt x="21" y="79"/>
                  </a:cubicBezTo>
                  <a:cubicBezTo>
                    <a:pt x="287" y="79"/>
                    <a:pt x="287" y="79"/>
                    <a:pt x="287" y="79"/>
                  </a:cubicBezTo>
                  <a:cubicBezTo>
                    <a:pt x="287" y="173"/>
                    <a:pt x="287" y="173"/>
                    <a:pt x="287" y="173"/>
                  </a:cubicBezTo>
                  <a:cubicBezTo>
                    <a:pt x="269" y="173"/>
                    <a:pt x="269" y="173"/>
                    <a:pt x="269" y="173"/>
                  </a:cubicBezTo>
                  <a:cubicBezTo>
                    <a:pt x="255" y="173"/>
                    <a:pt x="244" y="184"/>
                    <a:pt x="244" y="198"/>
                  </a:cubicBezTo>
                  <a:cubicBezTo>
                    <a:pt x="244" y="266"/>
                    <a:pt x="244" y="266"/>
                    <a:pt x="244" y="266"/>
                  </a:cubicBezTo>
                  <a:cubicBezTo>
                    <a:pt x="226" y="266"/>
                    <a:pt x="226" y="266"/>
                    <a:pt x="226" y="266"/>
                  </a:cubicBezTo>
                  <a:cubicBezTo>
                    <a:pt x="222" y="266"/>
                    <a:pt x="218" y="268"/>
                    <a:pt x="217" y="272"/>
                  </a:cubicBezTo>
                  <a:cubicBezTo>
                    <a:pt x="215" y="276"/>
                    <a:pt x="215" y="280"/>
                    <a:pt x="218" y="283"/>
                  </a:cubicBezTo>
                  <a:cubicBezTo>
                    <a:pt x="247" y="319"/>
                    <a:pt x="247" y="319"/>
                    <a:pt x="247" y="319"/>
                  </a:cubicBezTo>
                  <a:cubicBezTo>
                    <a:pt x="249" y="321"/>
                    <a:pt x="252" y="323"/>
                    <a:pt x="255" y="323"/>
                  </a:cubicBezTo>
                  <a:cubicBezTo>
                    <a:pt x="287" y="323"/>
                    <a:pt x="287" y="323"/>
                    <a:pt x="287" y="323"/>
                  </a:cubicBezTo>
                  <a:lnTo>
                    <a:pt x="287" y="327"/>
                  </a:lnTo>
                  <a:close/>
                  <a:moveTo>
                    <a:pt x="344" y="298"/>
                  </a:moveTo>
                  <a:cubicBezTo>
                    <a:pt x="344" y="300"/>
                    <a:pt x="343" y="302"/>
                    <a:pt x="341" y="302"/>
                  </a:cubicBezTo>
                  <a:cubicBezTo>
                    <a:pt x="260" y="302"/>
                    <a:pt x="260" y="302"/>
                    <a:pt x="260" y="302"/>
                  </a:cubicBezTo>
                  <a:cubicBezTo>
                    <a:pt x="249" y="287"/>
                    <a:pt x="249" y="287"/>
                    <a:pt x="249" y="287"/>
                  </a:cubicBezTo>
                  <a:cubicBezTo>
                    <a:pt x="255" y="287"/>
                    <a:pt x="255" y="287"/>
                    <a:pt x="255" y="287"/>
                  </a:cubicBezTo>
                  <a:cubicBezTo>
                    <a:pt x="261" y="287"/>
                    <a:pt x="266" y="282"/>
                    <a:pt x="266" y="277"/>
                  </a:cubicBezTo>
                  <a:cubicBezTo>
                    <a:pt x="266" y="198"/>
                    <a:pt x="266" y="198"/>
                    <a:pt x="266" y="198"/>
                  </a:cubicBezTo>
                  <a:cubicBezTo>
                    <a:pt x="266" y="196"/>
                    <a:pt x="267" y="194"/>
                    <a:pt x="269" y="194"/>
                  </a:cubicBezTo>
                  <a:cubicBezTo>
                    <a:pt x="341" y="194"/>
                    <a:pt x="341" y="194"/>
                    <a:pt x="341" y="194"/>
                  </a:cubicBezTo>
                  <a:cubicBezTo>
                    <a:pt x="343" y="194"/>
                    <a:pt x="344" y="196"/>
                    <a:pt x="344" y="198"/>
                  </a:cubicBezTo>
                  <a:lnTo>
                    <a:pt x="344" y="298"/>
                  </a:lnTo>
                  <a:close/>
                  <a:moveTo>
                    <a:pt x="344" y="298"/>
                  </a:moveTo>
                  <a:cubicBezTo>
                    <a:pt x="344" y="298"/>
                    <a:pt x="344" y="298"/>
                    <a:pt x="344" y="298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8"/>
            <p:cNvSpPr/>
            <p:nvPr/>
          </p:nvSpPr>
          <p:spPr>
            <a:xfrm>
              <a:off x="2290763" y="4618038"/>
              <a:ext cx="84138" cy="34925"/>
            </a:xfrm>
            <a:custGeom>
              <a:rect b="b" l="l" r="r" t="t"/>
              <a:pathLst>
                <a:path extrusionOk="0" h="21" w="50">
                  <a:moveTo>
                    <a:pt x="39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6"/>
                    <a:pt x="5" y="21"/>
                    <a:pt x="11" y="21"/>
                  </a:cubicBezTo>
                  <a:cubicBezTo>
                    <a:pt x="39" y="21"/>
                    <a:pt x="39" y="21"/>
                    <a:pt x="39" y="21"/>
                  </a:cubicBezTo>
                  <a:cubicBezTo>
                    <a:pt x="45" y="21"/>
                    <a:pt x="50" y="16"/>
                    <a:pt x="50" y="11"/>
                  </a:cubicBezTo>
                  <a:cubicBezTo>
                    <a:pt x="50" y="5"/>
                    <a:pt x="45" y="0"/>
                    <a:pt x="39" y="0"/>
                  </a:cubicBezTo>
                  <a:close/>
                  <a:moveTo>
                    <a:pt x="39" y="0"/>
                  </a:moveTo>
                  <a:cubicBezTo>
                    <a:pt x="39" y="0"/>
                    <a:pt x="39" y="0"/>
                    <a:pt x="39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8"/>
            <p:cNvSpPr/>
            <p:nvPr/>
          </p:nvSpPr>
          <p:spPr>
            <a:xfrm>
              <a:off x="2290763" y="4689475"/>
              <a:ext cx="84138" cy="34925"/>
            </a:xfrm>
            <a:custGeom>
              <a:rect b="b" l="l" r="r" t="t"/>
              <a:pathLst>
                <a:path extrusionOk="0" h="21" w="50">
                  <a:moveTo>
                    <a:pt x="39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16"/>
                    <a:pt x="5" y="21"/>
                    <a:pt x="11" y="21"/>
                  </a:cubicBezTo>
                  <a:cubicBezTo>
                    <a:pt x="39" y="21"/>
                    <a:pt x="39" y="21"/>
                    <a:pt x="39" y="21"/>
                  </a:cubicBezTo>
                  <a:cubicBezTo>
                    <a:pt x="45" y="21"/>
                    <a:pt x="50" y="16"/>
                    <a:pt x="50" y="10"/>
                  </a:cubicBezTo>
                  <a:cubicBezTo>
                    <a:pt x="50" y="4"/>
                    <a:pt x="45" y="0"/>
                    <a:pt x="39" y="0"/>
                  </a:cubicBezTo>
                  <a:close/>
                  <a:moveTo>
                    <a:pt x="39" y="0"/>
                  </a:moveTo>
                  <a:cubicBezTo>
                    <a:pt x="39" y="0"/>
                    <a:pt x="39" y="0"/>
                    <a:pt x="39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7" name="Google Shape;287;p18"/>
          <p:cNvGrpSpPr/>
          <p:nvPr/>
        </p:nvGrpSpPr>
        <p:grpSpPr>
          <a:xfrm>
            <a:off x="3751901" y="2681844"/>
            <a:ext cx="367328" cy="367327"/>
            <a:chOff x="2895600" y="4254500"/>
            <a:chExt cx="614363" cy="614363"/>
          </a:xfrm>
        </p:grpSpPr>
        <p:sp>
          <p:nvSpPr>
            <p:cNvPr id="288" name="Google Shape;288;p18"/>
            <p:cNvSpPr/>
            <p:nvPr/>
          </p:nvSpPr>
          <p:spPr>
            <a:xfrm>
              <a:off x="3065463" y="4510088"/>
              <a:ext cx="276225" cy="298450"/>
            </a:xfrm>
            <a:custGeom>
              <a:rect b="b" l="l" r="r" t="t"/>
              <a:pathLst>
                <a:path extrusionOk="0" h="178" w="165">
                  <a:moveTo>
                    <a:pt x="132" y="57"/>
                  </a:moveTo>
                  <a:cubicBezTo>
                    <a:pt x="107" y="57"/>
                    <a:pt x="107" y="57"/>
                    <a:pt x="107" y="57"/>
                  </a:cubicBezTo>
                  <a:cubicBezTo>
                    <a:pt x="107" y="39"/>
                    <a:pt x="107" y="39"/>
                    <a:pt x="107" y="39"/>
                  </a:cubicBezTo>
                  <a:cubicBezTo>
                    <a:pt x="107" y="17"/>
                    <a:pt x="89" y="0"/>
                    <a:pt x="67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54" y="0"/>
                    <a:pt x="50" y="4"/>
                    <a:pt x="50" y="10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50" y="47"/>
                    <a:pt x="49" y="48"/>
                    <a:pt x="48" y="48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10" y="57"/>
                    <a:pt x="10" y="57"/>
                    <a:pt x="10" y="57"/>
                  </a:cubicBezTo>
                  <a:cubicBezTo>
                    <a:pt x="4" y="57"/>
                    <a:pt x="0" y="61"/>
                    <a:pt x="0" y="67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9"/>
                    <a:pt x="4" y="164"/>
                    <a:pt x="10" y="164"/>
                  </a:cubicBezTo>
                  <a:cubicBezTo>
                    <a:pt x="36" y="164"/>
                    <a:pt x="36" y="164"/>
                    <a:pt x="36" y="164"/>
                  </a:cubicBezTo>
                  <a:cubicBezTo>
                    <a:pt x="51" y="174"/>
                    <a:pt x="51" y="174"/>
                    <a:pt x="51" y="174"/>
                  </a:cubicBezTo>
                  <a:cubicBezTo>
                    <a:pt x="55" y="177"/>
                    <a:pt x="60" y="178"/>
                    <a:pt x="65" y="178"/>
                  </a:cubicBezTo>
                  <a:cubicBezTo>
                    <a:pt x="119" y="178"/>
                    <a:pt x="119" y="178"/>
                    <a:pt x="119" y="178"/>
                  </a:cubicBezTo>
                  <a:cubicBezTo>
                    <a:pt x="135" y="178"/>
                    <a:pt x="148" y="167"/>
                    <a:pt x="151" y="153"/>
                  </a:cubicBezTo>
                  <a:cubicBezTo>
                    <a:pt x="163" y="96"/>
                    <a:pt x="163" y="96"/>
                    <a:pt x="163" y="96"/>
                  </a:cubicBezTo>
                  <a:cubicBezTo>
                    <a:pt x="165" y="86"/>
                    <a:pt x="163" y="76"/>
                    <a:pt x="157" y="69"/>
                  </a:cubicBezTo>
                  <a:cubicBezTo>
                    <a:pt x="151" y="61"/>
                    <a:pt x="141" y="57"/>
                    <a:pt x="132" y="57"/>
                  </a:cubicBezTo>
                  <a:close/>
                  <a:moveTo>
                    <a:pt x="142" y="91"/>
                  </a:moveTo>
                  <a:cubicBezTo>
                    <a:pt x="130" y="148"/>
                    <a:pt x="130" y="148"/>
                    <a:pt x="130" y="148"/>
                  </a:cubicBezTo>
                  <a:cubicBezTo>
                    <a:pt x="129" y="153"/>
                    <a:pt x="125" y="157"/>
                    <a:pt x="119" y="157"/>
                  </a:cubicBezTo>
                  <a:cubicBezTo>
                    <a:pt x="65" y="157"/>
                    <a:pt x="65" y="157"/>
                    <a:pt x="65" y="157"/>
                  </a:cubicBezTo>
                  <a:cubicBezTo>
                    <a:pt x="64" y="157"/>
                    <a:pt x="63" y="156"/>
                    <a:pt x="63" y="156"/>
                  </a:cubicBezTo>
                  <a:cubicBezTo>
                    <a:pt x="45" y="144"/>
                    <a:pt x="45" y="144"/>
                    <a:pt x="45" y="144"/>
                  </a:cubicBezTo>
                  <a:cubicBezTo>
                    <a:pt x="43" y="143"/>
                    <a:pt x="41" y="142"/>
                    <a:pt x="39" y="142"/>
                  </a:cubicBezTo>
                  <a:cubicBezTo>
                    <a:pt x="21" y="142"/>
                    <a:pt x="21" y="142"/>
                    <a:pt x="21" y="142"/>
                  </a:cubicBezTo>
                  <a:cubicBezTo>
                    <a:pt x="21" y="78"/>
                    <a:pt x="21" y="78"/>
                    <a:pt x="21" y="78"/>
                  </a:cubicBezTo>
                  <a:cubicBezTo>
                    <a:pt x="39" y="78"/>
                    <a:pt x="39" y="78"/>
                    <a:pt x="39" y="78"/>
                  </a:cubicBezTo>
                  <a:cubicBezTo>
                    <a:pt x="41" y="78"/>
                    <a:pt x="43" y="77"/>
                    <a:pt x="45" y="76"/>
                  </a:cubicBezTo>
                  <a:cubicBezTo>
                    <a:pt x="60" y="66"/>
                    <a:pt x="60" y="66"/>
                    <a:pt x="60" y="66"/>
                  </a:cubicBezTo>
                  <a:cubicBezTo>
                    <a:pt x="67" y="62"/>
                    <a:pt x="71" y="54"/>
                    <a:pt x="71" y="45"/>
                  </a:cubicBezTo>
                  <a:cubicBezTo>
                    <a:pt x="71" y="21"/>
                    <a:pt x="71" y="21"/>
                    <a:pt x="71" y="21"/>
                  </a:cubicBezTo>
                  <a:cubicBezTo>
                    <a:pt x="79" y="23"/>
                    <a:pt x="85" y="30"/>
                    <a:pt x="85" y="39"/>
                  </a:cubicBezTo>
                  <a:cubicBezTo>
                    <a:pt x="85" y="67"/>
                    <a:pt x="85" y="67"/>
                    <a:pt x="85" y="67"/>
                  </a:cubicBezTo>
                  <a:cubicBezTo>
                    <a:pt x="85" y="73"/>
                    <a:pt x="90" y="78"/>
                    <a:pt x="96" y="78"/>
                  </a:cubicBezTo>
                  <a:cubicBezTo>
                    <a:pt x="132" y="78"/>
                    <a:pt x="132" y="78"/>
                    <a:pt x="132" y="78"/>
                  </a:cubicBezTo>
                  <a:cubicBezTo>
                    <a:pt x="135" y="78"/>
                    <a:pt x="138" y="80"/>
                    <a:pt x="140" y="82"/>
                  </a:cubicBezTo>
                  <a:cubicBezTo>
                    <a:pt x="142" y="85"/>
                    <a:pt x="143" y="88"/>
                    <a:pt x="142" y="91"/>
                  </a:cubicBezTo>
                  <a:close/>
                  <a:moveTo>
                    <a:pt x="142" y="91"/>
                  </a:moveTo>
                  <a:cubicBezTo>
                    <a:pt x="142" y="91"/>
                    <a:pt x="142" y="91"/>
                    <a:pt x="142" y="91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18"/>
            <p:cNvSpPr/>
            <p:nvPr/>
          </p:nvSpPr>
          <p:spPr>
            <a:xfrm>
              <a:off x="2895600" y="4375150"/>
              <a:ext cx="614363" cy="493713"/>
            </a:xfrm>
            <a:custGeom>
              <a:rect b="b" l="l" r="r" t="t"/>
              <a:pathLst>
                <a:path extrusionOk="0" h="295" w="366">
                  <a:moveTo>
                    <a:pt x="326" y="45"/>
                  </a:moveTo>
                  <a:cubicBezTo>
                    <a:pt x="217" y="45"/>
                    <a:pt x="217" y="45"/>
                    <a:pt x="217" y="45"/>
                  </a:cubicBezTo>
                  <a:cubicBezTo>
                    <a:pt x="192" y="7"/>
                    <a:pt x="192" y="7"/>
                    <a:pt x="192" y="7"/>
                  </a:cubicBezTo>
                  <a:cubicBezTo>
                    <a:pt x="187" y="0"/>
                    <a:pt x="178" y="0"/>
                    <a:pt x="174" y="7"/>
                  </a:cubicBezTo>
                  <a:cubicBezTo>
                    <a:pt x="148" y="45"/>
                    <a:pt x="148" y="45"/>
                    <a:pt x="148" y="45"/>
                  </a:cubicBezTo>
                  <a:cubicBezTo>
                    <a:pt x="39" y="45"/>
                    <a:pt x="39" y="45"/>
                    <a:pt x="39" y="45"/>
                  </a:cubicBezTo>
                  <a:cubicBezTo>
                    <a:pt x="17" y="45"/>
                    <a:pt x="0" y="62"/>
                    <a:pt x="0" y="84"/>
                  </a:cubicBezTo>
                  <a:cubicBezTo>
                    <a:pt x="0" y="256"/>
                    <a:pt x="0" y="256"/>
                    <a:pt x="0" y="256"/>
                  </a:cubicBezTo>
                  <a:cubicBezTo>
                    <a:pt x="0" y="277"/>
                    <a:pt x="17" y="295"/>
                    <a:pt x="39" y="295"/>
                  </a:cubicBezTo>
                  <a:cubicBezTo>
                    <a:pt x="326" y="295"/>
                    <a:pt x="326" y="295"/>
                    <a:pt x="326" y="295"/>
                  </a:cubicBezTo>
                  <a:cubicBezTo>
                    <a:pt x="348" y="295"/>
                    <a:pt x="366" y="277"/>
                    <a:pt x="366" y="256"/>
                  </a:cubicBezTo>
                  <a:cubicBezTo>
                    <a:pt x="366" y="84"/>
                    <a:pt x="366" y="84"/>
                    <a:pt x="366" y="84"/>
                  </a:cubicBezTo>
                  <a:cubicBezTo>
                    <a:pt x="366" y="62"/>
                    <a:pt x="348" y="45"/>
                    <a:pt x="326" y="45"/>
                  </a:cubicBezTo>
                  <a:close/>
                  <a:moveTo>
                    <a:pt x="344" y="256"/>
                  </a:moveTo>
                  <a:cubicBezTo>
                    <a:pt x="344" y="265"/>
                    <a:pt x="336" y="273"/>
                    <a:pt x="326" y="273"/>
                  </a:cubicBezTo>
                  <a:cubicBezTo>
                    <a:pt x="39" y="273"/>
                    <a:pt x="39" y="273"/>
                    <a:pt x="39" y="273"/>
                  </a:cubicBezTo>
                  <a:cubicBezTo>
                    <a:pt x="29" y="273"/>
                    <a:pt x="21" y="265"/>
                    <a:pt x="21" y="256"/>
                  </a:cubicBezTo>
                  <a:cubicBezTo>
                    <a:pt x="21" y="84"/>
                    <a:pt x="21" y="84"/>
                    <a:pt x="21" y="84"/>
                  </a:cubicBezTo>
                  <a:cubicBezTo>
                    <a:pt x="21" y="74"/>
                    <a:pt x="29" y="66"/>
                    <a:pt x="39" y="66"/>
                  </a:cubicBezTo>
                  <a:cubicBezTo>
                    <a:pt x="154" y="66"/>
                    <a:pt x="154" y="66"/>
                    <a:pt x="154" y="66"/>
                  </a:cubicBezTo>
                  <a:cubicBezTo>
                    <a:pt x="158" y="66"/>
                    <a:pt x="161" y="64"/>
                    <a:pt x="163" y="61"/>
                  </a:cubicBezTo>
                  <a:cubicBezTo>
                    <a:pt x="183" y="32"/>
                    <a:pt x="183" y="32"/>
                    <a:pt x="183" y="32"/>
                  </a:cubicBezTo>
                  <a:cubicBezTo>
                    <a:pt x="202" y="61"/>
                    <a:pt x="202" y="61"/>
                    <a:pt x="202" y="61"/>
                  </a:cubicBezTo>
                  <a:cubicBezTo>
                    <a:pt x="204" y="64"/>
                    <a:pt x="208" y="66"/>
                    <a:pt x="211" y="66"/>
                  </a:cubicBezTo>
                  <a:cubicBezTo>
                    <a:pt x="326" y="66"/>
                    <a:pt x="326" y="66"/>
                    <a:pt x="326" y="66"/>
                  </a:cubicBezTo>
                  <a:cubicBezTo>
                    <a:pt x="336" y="66"/>
                    <a:pt x="344" y="74"/>
                    <a:pt x="344" y="84"/>
                  </a:cubicBezTo>
                  <a:lnTo>
                    <a:pt x="344" y="256"/>
                  </a:lnTo>
                  <a:close/>
                  <a:moveTo>
                    <a:pt x="344" y="256"/>
                  </a:moveTo>
                  <a:cubicBezTo>
                    <a:pt x="344" y="256"/>
                    <a:pt x="344" y="256"/>
                    <a:pt x="344" y="256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18"/>
            <p:cNvSpPr/>
            <p:nvPr/>
          </p:nvSpPr>
          <p:spPr>
            <a:xfrm>
              <a:off x="3302000" y="4254500"/>
              <a:ext cx="134938" cy="157163"/>
            </a:xfrm>
            <a:custGeom>
              <a:rect b="b" l="l" r="r" t="t"/>
              <a:pathLst>
                <a:path extrusionOk="0" h="94" w="81">
                  <a:moveTo>
                    <a:pt x="5" y="48"/>
                  </a:moveTo>
                  <a:cubicBezTo>
                    <a:pt x="9" y="52"/>
                    <a:pt x="16" y="52"/>
                    <a:pt x="20" y="48"/>
                  </a:cubicBezTo>
                  <a:cubicBezTo>
                    <a:pt x="30" y="38"/>
                    <a:pt x="30" y="38"/>
                    <a:pt x="30" y="38"/>
                  </a:cubicBezTo>
                  <a:cubicBezTo>
                    <a:pt x="30" y="83"/>
                    <a:pt x="30" y="83"/>
                    <a:pt x="30" y="83"/>
                  </a:cubicBezTo>
                  <a:cubicBezTo>
                    <a:pt x="30" y="89"/>
                    <a:pt x="35" y="94"/>
                    <a:pt x="41" y="94"/>
                  </a:cubicBezTo>
                  <a:cubicBezTo>
                    <a:pt x="47" y="94"/>
                    <a:pt x="51" y="89"/>
                    <a:pt x="51" y="83"/>
                  </a:cubicBezTo>
                  <a:cubicBezTo>
                    <a:pt x="51" y="38"/>
                    <a:pt x="51" y="38"/>
                    <a:pt x="51" y="38"/>
                  </a:cubicBezTo>
                  <a:cubicBezTo>
                    <a:pt x="62" y="48"/>
                    <a:pt x="62" y="48"/>
                    <a:pt x="62" y="48"/>
                  </a:cubicBezTo>
                  <a:cubicBezTo>
                    <a:pt x="66" y="52"/>
                    <a:pt x="73" y="52"/>
                    <a:pt x="77" y="48"/>
                  </a:cubicBezTo>
                  <a:cubicBezTo>
                    <a:pt x="81" y="44"/>
                    <a:pt x="81" y="37"/>
                    <a:pt x="77" y="33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4" y="0"/>
                    <a:pt x="37" y="0"/>
                    <a:pt x="33" y="4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0" y="37"/>
                    <a:pt x="0" y="44"/>
                    <a:pt x="5" y="48"/>
                  </a:cubicBezTo>
                  <a:close/>
                  <a:moveTo>
                    <a:pt x="5" y="48"/>
                  </a:moveTo>
                  <a:cubicBezTo>
                    <a:pt x="5" y="48"/>
                    <a:pt x="5" y="48"/>
                    <a:pt x="5" y="48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18"/>
            <p:cNvSpPr/>
            <p:nvPr/>
          </p:nvSpPr>
          <p:spPr>
            <a:xfrm>
              <a:off x="2967038" y="4254500"/>
              <a:ext cx="134938" cy="157163"/>
            </a:xfrm>
            <a:custGeom>
              <a:rect b="b" l="l" r="r" t="t"/>
              <a:pathLst>
                <a:path extrusionOk="0" h="94" w="81">
                  <a:moveTo>
                    <a:pt x="5" y="48"/>
                  </a:moveTo>
                  <a:cubicBezTo>
                    <a:pt x="9" y="52"/>
                    <a:pt x="16" y="52"/>
                    <a:pt x="20" y="48"/>
                  </a:cubicBezTo>
                  <a:cubicBezTo>
                    <a:pt x="30" y="38"/>
                    <a:pt x="30" y="38"/>
                    <a:pt x="30" y="38"/>
                  </a:cubicBezTo>
                  <a:cubicBezTo>
                    <a:pt x="30" y="83"/>
                    <a:pt x="30" y="83"/>
                    <a:pt x="30" y="83"/>
                  </a:cubicBezTo>
                  <a:cubicBezTo>
                    <a:pt x="30" y="89"/>
                    <a:pt x="35" y="94"/>
                    <a:pt x="41" y="94"/>
                  </a:cubicBezTo>
                  <a:cubicBezTo>
                    <a:pt x="47" y="94"/>
                    <a:pt x="51" y="89"/>
                    <a:pt x="51" y="83"/>
                  </a:cubicBezTo>
                  <a:cubicBezTo>
                    <a:pt x="51" y="38"/>
                    <a:pt x="51" y="38"/>
                    <a:pt x="51" y="38"/>
                  </a:cubicBezTo>
                  <a:cubicBezTo>
                    <a:pt x="62" y="48"/>
                    <a:pt x="62" y="48"/>
                    <a:pt x="62" y="48"/>
                  </a:cubicBezTo>
                  <a:cubicBezTo>
                    <a:pt x="66" y="52"/>
                    <a:pt x="73" y="52"/>
                    <a:pt x="77" y="48"/>
                  </a:cubicBezTo>
                  <a:cubicBezTo>
                    <a:pt x="81" y="44"/>
                    <a:pt x="81" y="37"/>
                    <a:pt x="77" y="33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4" y="0"/>
                    <a:pt x="37" y="0"/>
                    <a:pt x="33" y="4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0" y="37"/>
                    <a:pt x="0" y="44"/>
                    <a:pt x="5" y="48"/>
                  </a:cubicBezTo>
                  <a:close/>
                  <a:moveTo>
                    <a:pt x="5" y="48"/>
                  </a:moveTo>
                  <a:cubicBezTo>
                    <a:pt x="5" y="48"/>
                    <a:pt x="5" y="48"/>
                    <a:pt x="5" y="48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2" name="Google Shape;292;p18"/>
          <p:cNvGrpSpPr/>
          <p:nvPr/>
        </p:nvGrpSpPr>
        <p:grpSpPr>
          <a:xfrm>
            <a:off x="6252510" y="2682319"/>
            <a:ext cx="364480" cy="366378"/>
            <a:chOff x="6116638" y="4256088"/>
            <a:chExt cx="609600" cy="612775"/>
          </a:xfrm>
        </p:grpSpPr>
        <p:sp>
          <p:nvSpPr>
            <p:cNvPr id="293" name="Google Shape;293;p18"/>
            <p:cNvSpPr/>
            <p:nvPr/>
          </p:nvSpPr>
          <p:spPr>
            <a:xfrm>
              <a:off x="6116638" y="4256088"/>
              <a:ext cx="609600" cy="612775"/>
            </a:xfrm>
            <a:custGeom>
              <a:rect b="b" l="l" r="r" t="t"/>
              <a:pathLst>
                <a:path extrusionOk="0" h="366" w="364">
                  <a:moveTo>
                    <a:pt x="325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17" y="0"/>
                    <a:pt x="0" y="18"/>
                    <a:pt x="0" y="39"/>
                  </a:cubicBezTo>
                  <a:cubicBezTo>
                    <a:pt x="0" y="327"/>
                    <a:pt x="0" y="327"/>
                    <a:pt x="0" y="327"/>
                  </a:cubicBezTo>
                  <a:cubicBezTo>
                    <a:pt x="0" y="348"/>
                    <a:pt x="17" y="366"/>
                    <a:pt x="39" y="366"/>
                  </a:cubicBezTo>
                  <a:cubicBezTo>
                    <a:pt x="325" y="366"/>
                    <a:pt x="325" y="366"/>
                    <a:pt x="325" y="366"/>
                  </a:cubicBezTo>
                  <a:cubicBezTo>
                    <a:pt x="346" y="366"/>
                    <a:pt x="364" y="348"/>
                    <a:pt x="364" y="327"/>
                  </a:cubicBezTo>
                  <a:cubicBezTo>
                    <a:pt x="364" y="39"/>
                    <a:pt x="364" y="39"/>
                    <a:pt x="364" y="39"/>
                  </a:cubicBezTo>
                  <a:cubicBezTo>
                    <a:pt x="364" y="18"/>
                    <a:pt x="346" y="0"/>
                    <a:pt x="325" y="0"/>
                  </a:cubicBezTo>
                  <a:close/>
                  <a:moveTo>
                    <a:pt x="21" y="39"/>
                  </a:moveTo>
                  <a:cubicBezTo>
                    <a:pt x="21" y="30"/>
                    <a:pt x="29" y="22"/>
                    <a:pt x="39" y="22"/>
                  </a:cubicBezTo>
                  <a:cubicBezTo>
                    <a:pt x="257" y="22"/>
                    <a:pt x="257" y="22"/>
                    <a:pt x="257" y="22"/>
                  </a:cubicBezTo>
                  <a:cubicBezTo>
                    <a:pt x="257" y="43"/>
                    <a:pt x="257" y="43"/>
                    <a:pt x="257" y="43"/>
                  </a:cubicBezTo>
                  <a:cubicBezTo>
                    <a:pt x="21" y="43"/>
                    <a:pt x="21" y="43"/>
                    <a:pt x="21" y="43"/>
                  </a:cubicBezTo>
                  <a:lnTo>
                    <a:pt x="21" y="39"/>
                  </a:lnTo>
                  <a:close/>
                  <a:moveTo>
                    <a:pt x="342" y="327"/>
                  </a:moveTo>
                  <a:cubicBezTo>
                    <a:pt x="342" y="336"/>
                    <a:pt x="334" y="344"/>
                    <a:pt x="325" y="344"/>
                  </a:cubicBezTo>
                  <a:cubicBezTo>
                    <a:pt x="39" y="344"/>
                    <a:pt x="39" y="344"/>
                    <a:pt x="39" y="344"/>
                  </a:cubicBezTo>
                  <a:cubicBezTo>
                    <a:pt x="29" y="344"/>
                    <a:pt x="21" y="336"/>
                    <a:pt x="21" y="327"/>
                  </a:cubicBezTo>
                  <a:cubicBezTo>
                    <a:pt x="21" y="255"/>
                    <a:pt x="21" y="255"/>
                    <a:pt x="21" y="255"/>
                  </a:cubicBezTo>
                  <a:cubicBezTo>
                    <a:pt x="21" y="245"/>
                    <a:pt x="29" y="237"/>
                    <a:pt x="39" y="237"/>
                  </a:cubicBezTo>
                  <a:cubicBezTo>
                    <a:pt x="325" y="237"/>
                    <a:pt x="325" y="237"/>
                    <a:pt x="325" y="237"/>
                  </a:cubicBezTo>
                  <a:cubicBezTo>
                    <a:pt x="334" y="237"/>
                    <a:pt x="342" y="245"/>
                    <a:pt x="342" y="255"/>
                  </a:cubicBezTo>
                  <a:lnTo>
                    <a:pt x="342" y="327"/>
                  </a:lnTo>
                  <a:close/>
                  <a:moveTo>
                    <a:pt x="342" y="220"/>
                  </a:moveTo>
                  <a:cubicBezTo>
                    <a:pt x="337" y="217"/>
                    <a:pt x="331" y="216"/>
                    <a:pt x="325" y="216"/>
                  </a:cubicBezTo>
                  <a:cubicBezTo>
                    <a:pt x="39" y="216"/>
                    <a:pt x="39" y="216"/>
                    <a:pt x="39" y="216"/>
                  </a:cubicBezTo>
                  <a:cubicBezTo>
                    <a:pt x="32" y="216"/>
                    <a:pt x="26" y="217"/>
                    <a:pt x="21" y="220"/>
                  </a:cubicBezTo>
                  <a:cubicBezTo>
                    <a:pt x="21" y="64"/>
                    <a:pt x="21" y="64"/>
                    <a:pt x="21" y="64"/>
                  </a:cubicBezTo>
                  <a:cubicBezTo>
                    <a:pt x="342" y="64"/>
                    <a:pt x="342" y="64"/>
                    <a:pt x="342" y="64"/>
                  </a:cubicBezTo>
                  <a:lnTo>
                    <a:pt x="342" y="220"/>
                  </a:lnTo>
                  <a:close/>
                  <a:moveTo>
                    <a:pt x="342" y="43"/>
                  </a:moveTo>
                  <a:cubicBezTo>
                    <a:pt x="278" y="43"/>
                    <a:pt x="278" y="43"/>
                    <a:pt x="278" y="43"/>
                  </a:cubicBezTo>
                  <a:cubicBezTo>
                    <a:pt x="278" y="22"/>
                    <a:pt x="278" y="22"/>
                    <a:pt x="278" y="22"/>
                  </a:cubicBezTo>
                  <a:cubicBezTo>
                    <a:pt x="325" y="22"/>
                    <a:pt x="325" y="22"/>
                    <a:pt x="325" y="22"/>
                  </a:cubicBezTo>
                  <a:cubicBezTo>
                    <a:pt x="334" y="22"/>
                    <a:pt x="342" y="30"/>
                    <a:pt x="342" y="39"/>
                  </a:cubicBezTo>
                  <a:lnTo>
                    <a:pt x="342" y="43"/>
                  </a:lnTo>
                  <a:close/>
                  <a:moveTo>
                    <a:pt x="342" y="43"/>
                  </a:moveTo>
                  <a:cubicBezTo>
                    <a:pt x="342" y="43"/>
                    <a:pt x="342" y="43"/>
                    <a:pt x="342" y="43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18"/>
            <p:cNvSpPr/>
            <p:nvPr/>
          </p:nvSpPr>
          <p:spPr>
            <a:xfrm>
              <a:off x="6186488" y="4689475"/>
              <a:ext cx="38100" cy="34925"/>
            </a:xfrm>
            <a:custGeom>
              <a:rect b="b" l="l" r="r" t="t"/>
              <a:pathLst>
                <a:path extrusionOk="0" h="21" w="22">
                  <a:moveTo>
                    <a:pt x="22" y="10"/>
                  </a:moveTo>
                  <a:cubicBezTo>
                    <a:pt x="22" y="16"/>
                    <a:pt x="17" y="21"/>
                    <a:pt x="11" y="21"/>
                  </a:cubicBezTo>
                  <a:cubicBezTo>
                    <a:pt x="5" y="21"/>
                    <a:pt x="0" y="16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17" y="0"/>
                    <a:pt x="22" y="4"/>
                    <a:pt x="22" y="10"/>
                  </a:cubicBezTo>
                  <a:close/>
                  <a:moveTo>
                    <a:pt x="22" y="10"/>
                  </a:moveTo>
                  <a:cubicBezTo>
                    <a:pt x="22" y="10"/>
                    <a:pt x="22" y="10"/>
                    <a:pt x="22" y="1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18"/>
            <p:cNvSpPr/>
            <p:nvPr/>
          </p:nvSpPr>
          <p:spPr>
            <a:xfrm>
              <a:off x="6259513" y="4689475"/>
              <a:ext cx="36513" cy="34925"/>
            </a:xfrm>
            <a:custGeom>
              <a:rect b="b" l="l" r="r" t="t"/>
              <a:pathLst>
                <a:path extrusionOk="0" h="21" w="22">
                  <a:moveTo>
                    <a:pt x="22" y="10"/>
                  </a:moveTo>
                  <a:cubicBezTo>
                    <a:pt x="22" y="16"/>
                    <a:pt x="17" y="21"/>
                    <a:pt x="11" y="21"/>
                  </a:cubicBezTo>
                  <a:cubicBezTo>
                    <a:pt x="5" y="21"/>
                    <a:pt x="0" y="16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17" y="0"/>
                    <a:pt x="22" y="4"/>
                    <a:pt x="22" y="10"/>
                  </a:cubicBezTo>
                  <a:close/>
                  <a:moveTo>
                    <a:pt x="22" y="10"/>
                  </a:moveTo>
                  <a:cubicBezTo>
                    <a:pt x="22" y="10"/>
                    <a:pt x="22" y="10"/>
                    <a:pt x="22" y="1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18"/>
            <p:cNvSpPr/>
            <p:nvPr/>
          </p:nvSpPr>
          <p:spPr>
            <a:xfrm>
              <a:off x="6330950" y="4689475"/>
              <a:ext cx="36513" cy="34925"/>
            </a:xfrm>
            <a:custGeom>
              <a:rect b="b" l="l" r="r" t="t"/>
              <a:pathLst>
                <a:path extrusionOk="0" h="21" w="22">
                  <a:moveTo>
                    <a:pt x="22" y="10"/>
                  </a:moveTo>
                  <a:cubicBezTo>
                    <a:pt x="22" y="16"/>
                    <a:pt x="17" y="21"/>
                    <a:pt x="11" y="21"/>
                  </a:cubicBezTo>
                  <a:cubicBezTo>
                    <a:pt x="5" y="21"/>
                    <a:pt x="0" y="16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17" y="0"/>
                    <a:pt x="22" y="4"/>
                    <a:pt x="22" y="10"/>
                  </a:cubicBezTo>
                  <a:close/>
                  <a:moveTo>
                    <a:pt x="22" y="10"/>
                  </a:moveTo>
                  <a:cubicBezTo>
                    <a:pt x="22" y="10"/>
                    <a:pt x="22" y="10"/>
                    <a:pt x="22" y="1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18"/>
            <p:cNvSpPr/>
            <p:nvPr/>
          </p:nvSpPr>
          <p:spPr>
            <a:xfrm>
              <a:off x="6403975" y="4689475"/>
              <a:ext cx="34925" cy="34925"/>
            </a:xfrm>
            <a:custGeom>
              <a:rect b="b" l="l" r="r" t="t"/>
              <a:pathLst>
                <a:path extrusionOk="0" h="21" w="21">
                  <a:moveTo>
                    <a:pt x="21" y="10"/>
                  </a:moveTo>
                  <a:cubicBezTo>
                    <a:pt x="21" y="16"/>
                    <a:pt x="17" y="21"/>
                    <a:pt x="11" y="21"/>
                  </a:cubicBezTo>
                  <a:cubicBezTo>
                    <a:pt x="5" y="21"/>
                    <a:pt x="0" y="16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17" y="0"/>
                    <a:pt x="21" y="4"/>
                    <a:pt x="21" y="10"/>
                  </a:cubicBezTo>
                  <a:close/>
                  <a:moveTo>
                    <a:pt x="21" y="10"/>
                  </a:moveTo>
                  <a:cubicBezTo>
                    <a:pt x="21" y="10"/>
                    <a:pt x="21" y="10"/>
                    <a:pt x="21" y="1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18"/>
            <p:cNvSpPr/>
            <p:nvPr/>
          </p:nvSpPr>
          <p:spPr>
            <a:xfrm>
              <a:off x="6475413" y="4689475"/>
              <a:ext cx="34925" cy="34925"/>
            </a:xfrm>
            <a:custGeom>
              <a:rect b="b" l="l" r="r" t="t"/>
              <a:pathLst>
                <a:path extrusionOk="0" h="21" w="21">
                  <a:moveTo>
                    <a:pt x="21" y="10"/>
                  </a:moveTo>
                  <a:cubicBezTo>
                    <a:pt x="21" y="16"/>
                    <a:pt x="16" y="21"/>
                    <a:pt x="11" y="21"/>
                  </a:cubicBezTo>
                  <a:cubicBezTo>
                    <a:pt x="5" y="21"/>
                    <a:pt x="0" y="16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16" y="0"/>
                    <a:pt x="21" y="4"/>
                    <a:pt x="21" y="10"/>
                  </a:cubicBezTo>
                  <a:close/>
                  <a:moveTo>
                    <a:pt x="21" y="10"/>
                  </a:moveTo>
                  <a:cubicBezTo>
                    <a:pt x="21" y="10"/>
                    <a:pt x="21" y="10"/>
                    <a:pt x="21" y="1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18"/>
            <p:cNvSpPr/>
            <p:nvPr/>
          </p:nvSpPr>
          <p:spPr>
            <a:xfrm>
              <a:off x="6186488" y="4762500"/>
              <a:ext cx="38100" cy="34925"/>
            </a:xfrm>
            <a:custGeom>
              <a:rect b="b" l="l" r="r" t="t"/>
              <a:pathLst>
                <a:path extrusionOk="0" h="21" w="22">
                  <a:moveTo>
                    <a:pt x="22" y="10"/>
                  </a:moveTo>
                  <a:cubicBezTo>
                    <a:pt x="22" y="16"/>
                    <a:pt x="17" y="21"/>
                    <a:pt x="11" y="21"/>
                  </a:cubicBezTo>
                  <a:cubicBezTo>
                    <a:pt x="5" y="21"/>
                    <a:pt x="0" y="16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17" y="0"/>
                    <a:pt x="22" y="4"/>
                    <a:pt x="22" y="10"/>
                  </a:cubicBezTo>
                  <a:close/>
                  <a:moveTo>
                    <a:pt x="22" y="10"/>
                  </a:moveTo>
                  <a:cubicBezTo>
                    <a:pt x="22" y="10"/>
                    <a:pt x="22" y="10"/>
                    <a:pt x="22" y="1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18"/>
            <p:cNvSpPr/>
            <p:nvPr/>
          </p:nvSpPr>
          <p:spPr>
            <a:xfrm>
              <a:off x="6259513" y="4762500"/>
              <a:ext cx="36513" cy="34925"/>
            </a:xfrm>
            <a:custGeom>
              <a:rect b="b" l="l" r="r" t="t"/>
              <a:pathLst>
                <a:path extrusionOk="0" h="21" w="22">
                  <a:moveTo>
                    <a:pt x="22" y="10"/>
                  </a:moveTo>
                  <a:cubicBezTo>
                    <a:pt x="22" y="16"/>
                    <a:pt x="17" y="21"/>
                    <a:pt x="11" y="21"/>
                  </a:cubicBezTo>
                  <a:cubicBezTo>
                    <a:pt x="5" y="21"/>
                    <a:pt x="0" y="16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17" y="0"/>
                    <a:pt x="22" y="4"/>
                    <a:pt x="22" y="10"/>
                  </a:cubicBezTo>
                  <a:close/>
                  <a:moveTo>
                    <a:pt x="22" y="10"/>
                  </a:moveTo>
                  <a:cubicBezTo>
                    <a:pt x="22" y="10"/>
                    <a:pt x="22" y="10"/>
                    <a:pt x="22" y="1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18"/>
            <p:cNvSpPr/>
            <p:nvPr/>
          </p:nvSpPr>
          <p:spPr>
            <a:xfrm>
              <a:off x="6546850" y="4762500"/>
              <a:ext cx="36513" cy="34925"/>
            </a:xfrm>
            <a:custGeom>
              <a:rect b="b" l="l" r="r" t="t"/>
              <a:pathLst>
                <a:path extrusionOk="0" h="21" w="21">
                  <a:moveTo>
                    <a:pt x="21" y="10"/>
                  </a:moveTo>
                  <a:cubicBezTo>
                    <a:pt x="21" y="16"/>
                    <a:pt x="16" y="21"/>
                    <a:pt x="10" y="21"/>
                  </a:cubicBezTo>
                  <a:cubicBezTo>
                    <a:pt x="4" y="21"/>
                    <a:pt x="0" y="16"/>
                    <a:pt x="0" y="10"/>
                  </a:cubicBezTo>
                  <a:cubicBezTo>
                    <a:pt x="0" y="4"/>
                    <a:pt x="4" y="0"/>
                    <a:pt x="10" y="0"/>
                  </a:cubicBezTo>
                  <a:cubicBezTo>
                    <a:pt x="16" y="0"/>
                    <a:pt x="21" y="4"/>
                    <a:pt x="21" y="10"/>
                  </a:cubicBezTo>
                  <a:close/>
                  <a:moveTo>
                    <a:pt x="21" y="10"/>
                  </a:moveTo>
                  <a:cubicBezTo>
                    <a:pt x="21" y="10"/>
                    <a:pt x="21" y="10"/>
                    <a:pt x="21" y="1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8"/>
            <p:cNvSpPr/>
            <p:nvPr/>
          </p:nvSpPr>
          <p:spPr>
            <a:xfrm>
              <a:off x="6619875" y="4762500"/>
              <a:ext cx="34925" cy="34925"/>
            </a:xfrm>
            <a:custGeom>
              <a:rect b="b" l="l" r="r" t="t"/>
              <a:pathLst>
                <a:path extrusionOk="0" h="21" w="21">
                  <a:moveTo>
                    <a:pt x="21" y="10"/>
                  </a:moveTo>
                  <a:cubicBezTo>
                    <a:pt x="21" y="16"/>
                    <a:pt x="16" y="21"/>
                    <a:pt x="10" y="21"/>
                  </a:cubicBezTo>
                  <a:cubicBezTo>
                    <a:pt x="4" y="21"/>
                    <a:pt x="0" y="16"/>
                    <a:pt x="0" y="10"/>
                  </a:cubicBezTo>
                  <a:cubicBezTo>
                    <a:pt x="0" y="4"/>
                    <a:pt x="4" y="0"/>
                    <a:pt x="10" y="0"/>
                  </a:cubicBezTo>
                  <a:cubicBezTo>
                    <a:pt x="16" y="0"/>
                    <a:pt x="21" y="4"/>
                    <a:pt x="21" y="10"/>
                  </a:cubicBezTo>
                  <a:close/>
                  <a:moveTo>
                    <a:pt x="21" y="10"/>
                  </a:moveTo>
                  <a:cubicBezTo>
                    <a:pt x="21" y="10"/>
                    <a:pt x="21" y="10"/>
                    <a:pt x="21" y="1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18"/>
            <p:cNvSpPr/>
            <p:nvPr/>
          </p:nvSpPr>
          <p:spPr>
            <a:xfrm>
              <a:off x="6330950" y="4762500"/>
              <a:ext cx="179388" cy="34925"/>
            </a:xfrm>
            <a:custGeom>
              <a:rect b="b" l="l" r="r" t="t"/>
              <a:pathLst>
                <a:path extrusionOk="0" h="21" w="107">
                  <a:moveTo>
                    <a:pt x="97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16"/>
                    <a:pt x="5" y="21"/>
                    <a:pt x="11" y="21"/>
                  </a:cubicBezTo>
                  <a:cubicBezTo>
                    <a:pt x="97" y="21"/>
                    <a:pt x="97" y="21"/>
                    <a:pt x="97" y="21"/>
                  </a:cubicBezTo>
                  <a:cubicBezTo>
                    <a:pt x="102" y="21"/>
                    <a:pt x="107" y="16"/>
                    <a:pt x="107" y="10"/>
                  </a:cubicBezTo>
                  <a:cubicBezTo>
                    <a:pt x="107" y="4"/>
                    <a:pt x="102" y="0"/>
                    <a:pt x="97" y="0"/>
                  </a:cubicBezTo>
                  <a:close/>
                  <a:moveTo>
                    <a:pt x="97" y="0"/>
                  </a:moveTo>
                  <a:cubicBezTo>
                    <a:pt x="97" y="0"/>
                    <a:pt x="97" y="0"/>
                    <a:pt x="97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18"/>
            <p:cNvSpPr/>
            <p:nvPr/>
          </p:nvSpPr>
          <p:spPr>
            <a:xfrm>
              <a:off x="6546850" y="4689475"/>
              <a:ext cx="107950" cy="34925"/>
            </a:xfrm>
            <a:custGeom>
              <a:rect b="b" l="l" r="r" t="t"/>
              <a:pathLst>
                <a:path extrusionOk="0" h="21" w="64">
                  <a:moveTo>
                    <a:pt x="53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6"/>
                    <a:pt x="4" y="21"/>
                    <a:pt x="10" y="21"/>
                  </a:cubicBezTo>
                  <a:cubicBezTo>
                    <a:pt x="53" y="21"/>
                    <a:pt x="53" y="21"/>
                    <a:pt x="53" y="21"/>
                  </a:cubicBezTo>
                  <a:cubicBezTo>
                    <a:pt x="59" y="21"/>
                    <a:pt x="64" y="16"/>
                    <a:pt x="64" y="10"/>
                  </a:cubicBezTo>
                  <a:cubicBezTo>
                    <a:pt x="64" y="4"/>
                    <a:pt x="59" y="0"/>
                    <a:pt x="53" y="0"/>
                  </a:cubicBezTo>
                  <a:close/>
                  <a:moveTo>
                    <a:pt x="53" y="0"/>
                  </a:moveTo>
                  <a:cubicBezTo>
                    <a:pt x="53" y="0"/>
                    <a:pt x="53" y="0"/>
                    <a:pt x="53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18"/>
            <p:cNvSpPr/>
            <p:nvPr/>
          </p:nvSpPr>
          <p:spPr>
            <a:xfrm>
              <a:off x="6186488" y="4402138"/>
              <a:ext cx="217488" cy="106363"/>
            </a:xfrm>
            <a:custGeom>
              <a:rect b="b" l="l" r="r" t="t"/>
              <a:pathLst>
                <a:path extrusionOk="0" h="64" w="129">
                  <a:moveTo>
                    <a:pt x="11" y="64"/>
                  </a:moveTo>
                  <a:cubicBezTo>
                    <a:pt x="118" y="64"/>
                    <a:pt x="118" y="64"/>
                    <a:pt x="118" y="64"/>
                  </a:cubicBezTo>
                  <a:cubicBezTo>
                    <a:pt x="124" y="64"/>
                    <a:pt x="129" y="59"/>
                    <a:pt x="129" y="53"/>
                  </a:cubicBezTo>
                  <a:cubicBezTo>
                    <a:pt x="129" y="10"/>
                    <a:pt x="129" y="10"/>
                    <a:pt x="129" y="10"/>
                  </a:cubicBezTo>
                  <a:cubicBezTo>
                    <a:pt x="129" y="4"/>
                    <a:pt x="124" y="0"/>
                    <a:pt x="118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9"/>
                    <a:pt x="5" y="64"/>
                    <a:pt x="11" y="64"/>
                  </a:cubicBezTo>
                  <a:close/>
                  <a:moveTo>
                    <a:pt x="22" y="21"/>
                  </a:moveTo>
                  <a:cubicBezTo>
                    <a:pt x="108" y="21"/>
                    <a:pt x="108" y="21"/>
                    <a:pt x="108" y="21"/>
                  </a:cubicBezTo>
                  <a:cubicBezTo>
                    <a:pt x="108" y="42"/>
                    <a:pt x="108" y="42"/>
                    <a:pt x="108" y="42"/>
                  </a:cubicBezTo>
                  <a:cubicBezTo>
                    <a:pt x="22" y="42"/>
                    <a:pt x="22" y="42"/>
                    <a:pt x="22" y="42"/>
                  </a:cubicBezTo>
                  <a:lnTo>
                    <a:pt x="22" y="21"/>
                  </a:lnTo>
                  <a:close/>
                  <a:moveTo>
                    <a:pt x="22" y="21"/>
                  </a:moveTo>
                  <a:cubicBezTo>
                    <a:pt x="22" y="21"/>
                    <a:pt x="22" y="21"/>
                    <a:pt x="22" y="21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18"/>
            <p:cNvSpPr/>
            <p:nvPr/>
          </p:nvSpPr>
          <p:spPr>
            <a:xfrm>
              <a:off x="6186488" y="4543425"/>
              <a:ext cx="217488" cy="38100"/>
            </a:xfrm>
            <a:custGeom>
              <a:rect b="b" l="l" r="r" t="t"/>
              <a:pathLst>
                <a:path extrusionOk="0" h="22" w="129">
                  <a:moveTo>
                    <a:pt x="11" y="22"/>
                  </a:moveTo>
                  <a:cubicBezTo>
                    <a:pt x="118" y="22"/>
                    <a:pt x="118" y="22"/>
                    <a:pt x="118" y="22"/>
                  </a:cubicBezTo>
                  <a:cubicBezTo>
                    <a:pt x="124" y="22"/>
                    <a:pt x="129" y="17"/>
                    <a:pt x="129" y="11"/>
                  </a:cubicBezTo>
                  <a:cubicBezTo>
                    <a:pt x="129" y="5"/>
                    <a:pt x="124" y="0"/>
                    <a:pt x="118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2"/>
                    <a:pt x="11" y="22"/>
                  </a:cubicBezTo>
                  <a:close/>
                  <a:moveTo>
                    <a:pt x="11" y="22"/>
                  </a:moveTo>
                  <a:cubicBezTo>
                    <a:pt x="11" y="22"/>
                    <a:pt x="11" y="22"/>
                    <a:pt x="11" y="22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18"/>
            <p:cNvSpPr/>
            <p:nvPr/>
          </p:nvSpPr>
          <p:spPr>
            <a:xfrm>
              <a:off x="6438900" y="4402138"/>
              <a:ext cx="215900" cy="34925"/>
            </a:xfrm>
            <a:custGeom>
              <a:rect b="b" l="l" r="r" t="t"/>
              <a:pathLst>
                <a:path extrusionOk="0" h="21" w="129">
                  <a:moveTo>
                    <a:pt x="11" y="21"/>
                  </a:moveTo>
                  <a:cubicBezTo>
                    <a:pt x="118" y="21"/>
                    <a:pt x="118" y="21"/>
                    <a:pt x="118" y="21"/>
                  </a:cubicBezTo>
                  <a:cubicBezTo>
                    <a:pt x="124" y="21"/>
                    <a:pt x="129" y="16"/>
                    <a:pt x="129" y="10"/>
                  </a:cubicBezTo>
                  <a:cubicBezTo>
                    <a:pt x="129" y="4"/>
                    <a:pt x="124" y="0"/>
                    <a:pt x="118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16"/>
                    <a:pt x="5" y="21"/>
                    <a:pt x="11" y="21"/>
                  </a:cubicBezTo>
                  <a:close/>
                  <a:moveTo>
                    <a:pt x="11" y="21"/>
                  </a:moveTo>
                  <a:cubicBezTo>
                    <a:pt x="11" y="21"/>
                    <a:pt x="11" y="21"/>
                    <a:pt x="11" y="21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18"/>
            <p:cNvSpPr/>
            <p:nvPr/>
          </p:nvSpPr>
          <p:spPr>
            <a:xfrm>
              <a:off x="6438900" y="4471988"/>
              <a:ext cx="215900" cy="36513"/>
            </a:xfrm>
            <a:custGeom>
              <a:rect b="b" l="l" r="r" t="t"/>
              <a:pathLst>
                <a:path extrusionOk="0" h="22" w="129">
                  <a:moveTo>
                    <a:pt x="11" y="22"/>
                  </a:moveTo>
                  <a:cubicBezTo>
                    <a:pt x="118" y="22"/>
                    <a:pt x="118" y="22"/>
                    <a:pt x="118" y="22"/>
                  </a:cubicBezTo>
                  <a:cubicBezTo>
                    <a:pt x="124" y="22"/>
                    <a:pt x="129" y="17"/>
                    <a:pt x="129" y="11"/>
                  </a:cubicBezTo>
                  <a:cubicBezTo>
                    <a:pt x="129" y="5"/>
                    <a:pt x="124" y="0"/>
                    <a:pt x="118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2"/>
                    <a:pt x="11" y="22"/>
                  </a:cubicBezTo>
                  <a:close/>
                  <a:moveTo>
                    <a:pt x="11" y="22"/>
                  </a:moveTo>
                  <a:cubicBezTo>
                    <a:pt x="11" y="22"/>
                    <a:pt x="11" y="22"/>
                    <a:pt x="11" y="22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18"/>
            <p:cNvSpPr/>
            <p:nvPr/>
          </p:nvSpPr>
          <p:spPr>
            <a:xfrm>
              <a:off x="6510338" y="4543425"/>
              <a:ext cx="144463" cy="38100"/>
            </a:xfrm>
            <a:custGeom>
              <a:rect b="b" l="l" r="r" t="t"/>
              <a:pathLst>
                <a:path extrusionOk="0" h="22" w="86">
                  <a:moveTo>
                    <a:pt x="75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2"/>
                    <a:pt x="11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81" y="22"/>
                    <a:pt x="86" y="17"/>
                    <a:pt x="86" y="11"/>
                  </a:cubicBezTo>
                  <a:cubicBezTo>
                    <a:pt x="86" y="5"/>
                    <a:pt x="81" y="0"/>
                    <a:pt x="75" y="0"/>
                  </a:cubicBezTo>
                  <a:close/>
                  <a:moveTo>
                    <a:pt x="75" y="0"/>
                  </a:moveTo>
                  <a:cubicBezTo>
                    <a:pt x="75" y="0"/>
                    <a:pt x="75" y="0"/>
                    <a:pt x="75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0" name="Google Shape;310;p18"/>
          <p:cNvGrpSpPr/>
          <p:nvPr/>
        </p:nvGrpSpPr>
        <p:grpSpPr>
          <a:xfrm>
            <a:off x="5002888" y="2616866"/>
            <a:ext cx="364480" cy="366378"/>
            <a:chOff x="3970338" y="4256088"/>
            <a:chExt cx="609600" cy="612775"/>
          </a:xfrm>
        </p:grpSpPr>
        <p:sp>
          <p:nvSpPr>
            <p:cNvPr id="311" name="Google Shape;311;p18"/>
            <p:cNvSpPr/>
            <p:nvPr/>
          </p:nvSpPr>
          <p:spPr>
            <a:xfrm>
              <a:off x="3970338" y="4618038"/>
              <a:ext cx="609600" cy="250825"/>
            </a:xfrm>
            <a:custGeom>
              <a:rect b="b" l="l" r="r" t="t"/>
              <a:pathLst>
                <a:path extrusionOk="0" h="150" w="364">
                  <a:moveTo>
                    <a:pt x="327" y="78"/>
                  </a:moveTo>
                  <a:cubicBezTo>
                    <a:pt x="332" y="72"/>
                    <a:pt x="336" y="63"/>
                    <a:pt x="336" y="53"/>
                  </a:cubicBezTo>
                  <a:cubicBezTo>
                    <a:pt x="336" y="39"/>
                    <a:pt x="336" y="39"/>
                    <a:pt x="336" y="39"/>
                  </a:cubicBezTo>
                  <a:cubicBezTo>
                    <a:pt x="336" y="17"/>
                    <a:pt x="318" y="0"/>
                    <a:pt x="296" y="0"/>
                  </a:cubicBezTo>
                  <a:cubicBezTo>
                    <a:pt x="275" y="0"/>
                    <a:pt x="257" y="17"/>
                    <a:pt x="257" y="39"/>
                  </a:cubicBezTo>
                  <a:cubicBezTo>
                    <a:pt x="257" y="53"/>
                    <a:pt x="257" y="53"/>
                    <a:pt x="257" y="53"/>
                  </a:cubicBezTo>
                  <a:cubicBezTo>
                    <a:pt x="257" y="63"/>
                    <a:pt x="260" y="72"/>
                    <a:pt x="266" y="78"/>
                  </a:cubicBezTo>
                  <a:cubicBezTo>
                    <a:pt x="255" y="84"/>
                    <a:pt x="246" y="92"/>
                    <a:pt x="239" y="103"/>
                  </a:cubicBezTo>
                  <a:cubicBezTo>
                    <a:pt x="233" y="92"/>
                    <a:pt x="223" y="84"/>
                    <a:pt x="212" y="78"/>
                  </a:cubicBezTo>
                  <a:cubicBezTo>
                    <a:pt x="218" y="72"/>
                    <a:pt x="221" y="63"/>
                    <a:pt x="221" y="53"/>
                  </a:cubicBezTo>
                  <a:cubicBezTo>
                    <a:pt x="221" y="39"/>
                    <a:pt x="221" y="39"/>
                    <a:pt x="221" y="39"/>
                  </a:cubicBezTo>
                  <a:cubicBezTo>
                    <a:pt x="221" y="17"/>
                    <a:pt x="204" y="0"/>
                    <a:pt x="182" y="0"/>
                  </a:cubicBezTo>
                  <a:cubicBezTo>
                    <a:pt x="160" y="0"/>
                    <a:pt x="143" y="17"/>
                    <a:pt x="143" y="39"/>
                  </a:cubicBezTo>
                  <a:cubicBezTo>
                    <a:pt x="143" y="53"/>
                    <a:pt x="143" y="53"/>
                    <a:pt x="143" y="53"/>
                  </a:cubicBezTo>
                  <a:cubicBezTo>
                    <a:pt x="143" y="63"/>
                    <a:pt x="146" y="72"/>
                    <a:pt x="152" y="78"/>
                  </a:cubicBezTo>
                  <a:cubicBezTo>
                    <a:pt x="141" y="84"/>
                    <a:pt x="132" y="92"/>
                    <a:pt x="125" y="103"/>
                  </a:cubicBezTo>
                  <a:cubicBezTo>
                    <a:pt x="118" y="92"/>
                    <a:pt x="109" y="84"/>
                    <a:pt x="98" y="78"/>
                  </a:cubicBezTo>
                  <a:cubicBezTo>
                    <a:pt x="104" y="72"/>
                    <a:pt x="107" y="63"/>
                    <a:pt x="107" y="53"/>
                  </a:cubicBezTo>
                  <a:cubicBezTo>
                    <a:pt x="107" y="39"/>
                    <a:pt x="107" y="39"/>
                    <a:pt x="107" y="39"/>
                  </a:cubicBezTo>
                  <a:cubicBezTo>
                    <a:pt x="107" y="17"/>
                    <a:pt x="89" y="0"/>
                    <a:pt x="68" y="0"/>
                  </a:cubicBezTo>
                  <a:cubicBezTo>
                    <a:pt x="46" y="0"/>
                    <a:pt x="28" y="17"/>
                    <a:pt x="28" y="3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63"/>
                    <a:pt x="32" y="72"/>
                    <a:pt x="37" y="78"/>
                  </a:cubicBezTo>
                  <a:cubicBezTo>
                    <a:pt x="15" y="90"/>
                    <a:pt x="0" y="113"/>
                    <a:pt x="0" y="139"/>
                  </a:cubicBezTo>
                  <a:cubicBezTo>
                    <a:pt x="0" y="145"/>
                    <a:pt x="5" y="150"/>
                    <a:pt x="11" y="150"/>
                  </a:cubicBezTo>
                  <a:cubicBezTo>
                    <a:pt x="353" y="150"/>
                    <a:pt x="353" y="150"/>
                    <a:pt x="353" y="150"/>
                  </a:cubicBezTo>
                  <a:cubicBezTo>
                    <a:pt x="359" y="150"/>
                    <a:pt x="364" y="145"/>
                    <a:pt x="364" y="139"/>
                  </a:cubicBezTo>
                  <a:cubicBezTo>
                    <a:pt x="364" y="113"/>
                    <a:pt x="349" y="90"/>
                    <a:pt x="327" y="78"/>
                  </a:cubicBezTo>
                  <a:close/>
                  <a:moveTo>
                    <a:pt x="50" y="39"/>
                  </a:moveTo>
                  <a:cubicBezTo>
                    <a:pt x="50" y="29"/>
                    <a:pt x="58" y="21"/>
                    <a:pt x="68" y="21"/>
                  </a:cubicBezTo>
                  <a:cubicBezTo>
                    <a:pt x="78" y="21"/>
                    <a:pt x="86" y="29"/>
                    <a:pt x="86" y="39"/>
                  </a:cubicBezTo>
                  <a:cubicBezTo>
                    <a:pt x="86" y="53"/>
                    <a:pt x="86" y="53"/>
                    <a:pt x="86" y="53"/>
                  </a:cubicBezTo>
                  <a:cubicBezTo>
                    <a:pt x="86" y="63"/>
                    <a:pt x="78" y="71"/>
                    <a:pt x="68" y="71"/>
                  </a:cubicBezTo>
                  <a:cubicBezTo>
                    <a:pt x="58" y="71"/>
                    <a:pt x="50" y="63"/>
                    <a:pt x="50" y="53"/>
                  </a:cubicBezTo>
                  <a:lnTo>
                    <a:pt x="50" y="39"/>
                  </a:lnTo>
                  <a:close/>
                  <a:moveTo>
                    <a:pt x="23" y="128"/>
                  </a:moveTo>
                  <a:cubicBezTo>
                    <a:pt x="27" y="108"/>
                    <a:pt x="46" y="93"/>
                    <a:pt x="68" y="93"/>
                  </a:cubicBezTo>
                  <a:cubicBezTo>
                    <a:pt x="90" y="93"/>
                    <a:pt x="108" y="108"/>
                    <a:pt x="113" y="128"/>
                  </a:cubicBezTo>
                  <a:lnTo>
                    <a:pt x="23" y="128"/>
                  </a:lnTo>
                  <a:close/>
                  <a:moveTo>
                    <a:pt x="164" y="39"/>
                  </a:moveTo>
                  <a:cubicBezTo>
                    <a:pt x="164" y="29"/>
                    <a:pt x="172" y="21"/>
                    <a:pt x="182" y="21"/>
                  </a:cubicBezTo>
                  <a:cubicBezTo>
                    <a:pt x="192" y="21"/>
                    <a:pt x="200" y="29"/>
                    <a:pt x="200" y="39"/>
                  </a:cubicBezTo>
                  <a:cubicBezTo>
                    <a:pt x="200" y="53"/>
                    <a:pt x="200" y="53"/>
                    <a:pt x="200" y="53"/>
                  </a:cubicBezTo>
                  <a:cubicBezTo>
                    <a:pt x="200" y="63"/>
                    <a:pt x="192" y="71"/>
                    <a:pt x="182" y="71"/>
                  </a:cubicBezTo>
                  <a:cubicBezTo>
                    <a:pt x="172" y="71"/>
                    <a:pt x="164" y="63"/>
                    <a:pt x="164" y="53"/>
                  </a:cubicBezTo>
                  <a:lnTo>
                    <a:pt x="164" y="39"/>
                  </a:lnTo>
                  <a:close/>
                  <a:moveTo>
                    <a:pt x="137" y="128"/>
                  </a:moveTo>
                  <a:cubicBezTo>
                    <a:pt x="142" y="108"/>
                    <a:pt x="160" y="93"/>
                    <a:pt x="182" y="93"/>
                  </a:cubicBezTo>
                  <a:cubicBezTo>
                    <a:pt x="204" y="93"/>
                    <a:pt x="222" y="108"/>
                    <a:pt x="227" y="128"/>
                  </a:cubicBezTo>
                  <a:lnTo>
                    <a:pt x="137" y="128"/>
                  </a:lnTo>
                  <a:close/>
                  <a:moveTo>
                    <a:pt x="278" y="39"/>
                  </a:moveTo>
                  <a:cubicBezTo>
                    <a:pt x="278" y="29"/>
                    <a:pt x="286" y="21"/>
                    <a:pt x="296" y="21"/>
                  </a:cubicBezTo>
                  <a:cubicBezTo>
                    <a:pt x="306" y="21"/>
                    <a:pt x="314" y="29"/>
                    <a:pt x="314" y="39"/>
                  </a:cubicBezTo>
                  <a:cubicBezTo>
                    <a:pt x="314" y="53"/>
                    <a:pt x="314" y="53"/>
                    <a:pt x="314" y="53"/>
                  </a:cubicBezTo>
                  <a:cubicBezTo>
                    <a:pt x="314" y="63"/>
                    <a:pt x="306" y="71"/>
                    <a:pt x="296" y="71"/>
                  </a:cubicBezTo>
                  <a:cubicBezTo>
                    <a:pt x="286" y="71"/>
                    <a:pt x="278" y="63"/>
                    <a:pt x="278" y="53"/>
                  </a:cubicBezTo>
                  <a:lnTo>
                    <a:pt x="278" y="39"/>
                  </a:lnTo>
                  <a:close/>
                  <a:moveTo>
                    <a:pt x="251" y="128"/>
                  </a:moveTo>
                  <a:cubicBezTo>
                    <a:pt x="256" y="108"/>
                    <a:pt x="274" y="93"/>
                    <a:pt x="296" y="93"/>
                  </a:cubicBezTo>
                  <a:cubicBezTo>
                    <a:pt x="318" y="93"/>
                    <a:pt x="337" y="108"/>
                    <a:pt x="342" y="128"/>
                  </a:cubicBezTo>
                  <a:lnTo>
                    <a:pt x="251" y="128"/>
                  </a:lnTo>
                  <a:close/>
                  <a:moveTo>
                    <a:pt x="251" y="128"/>
                  </a:moveTo>
                  <a:cubicBezTo>
                    <a:pt x="251" y="128"/>
                    <a:pt x="251" y="128"/>
                    <a:pt x="251" y="128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18"/>
            <p:cNvSpPr/>
            <p:nvPr/>
          </p:nvSpPr>
          <p:spPr>
            <a:xfrm>
              <a:off x="3970338" y="4256088"/>
              <a:ext cx="609600" cy="323850"/>
            </a:xfrm>
            <a:custGeom>
              <a:rect b="b" l="l" r="r" t="t"/>
              <a:pathLst>
                <a:path extrusionOk="0" h="193" w="364">
                  <a:moveTo>
                    <a:pt x="339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11" y="0"/>
                    <a:pt x="0" y="11"/>
                    <a:pt x="0" y="25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182"/>
                    <a:pt x="11" y="193"/>
                    <a:pt x="25" y="193"/>
                  </a:cubicBezTo>
                  <a:cubicBezTo>
                    <a:pt x="339" y="193"/>
                    <a:pt x="339" y="193"/>
                    <a:pt x="339" y="193"/>
                  </a:cubicBezTo>
                  <a:cubicBezTo>
                    <a:pt x="353" y="193"/>
                    <a:pt x="364" y="182"/>
                    <a:pt x="364" y="168"/>
                  </a:cubicBezTo>
                  <a:cubicBezTo>
                    <a:pt x="364" y="25"/>
                    <a:pt x="364" y="25"/>
                    <a:pt x="364" y="25"/>
                  </a:cubicBezTo>
                  <a:cubicBezTo>
                    <a:pt x="364" y="11"/>
                    <a:pt x="353" y="0"/>
                    <a:pt x="339" y="0"/>
                  </a:cubicBezTo>
                  <a:close/>
                  <a:moveTo>
                    <a:pt x="343" y="168"/>
                  </a:moveTo>
                  <a:cubicBezTo>
                    <a:pt x="343" y="170"/>
                    <a:pt x="341" y="172"/>
                    <a:pt x="339" y="172"/>
                  </a:cubicBezTo>
                  <a:cubicBezTo>
                    <a:pt x="25" y="172"/>
                    <a:pt x="25" y="172"/>
                    <a:pt x="25" y="172"/>
                  </a:cubicBezTo>
                  <a:cubicBezTo>
                    <a:pt x="23" y="172"/>
                    <a:pt x="21" y="170"/>
                    <a:pt x="21" y="168"/>
                  </a:cubicBezTo>
                  <a:cubicBezTo>
                    <a:pt x="21" y="25"/>
                    <a:pt x="21" y="25"/>
                    <a:pt x="21" y="25"/>
                  </a:cubicBezTo>
                  <a:cubicBezTo>
                    <a:pt x="21" y="23"/>
                    <a:pt x="23" y="22"/>
                    <a:pt x="25" y="22"/>
                  </a:cubicBezTo>
                  <a:cubicBezTo>
                    <a:pt x="339" y="22"/>
                    <a:pt x="339" y="22"/>
                    <a:pt x="339" y="22"/>
                  </a:cubicBezTo>
                  <a:cubicBezTo>
                    <a:pt x="341" y="22"/>
                    <a:pt x="343" y="23"/>
                    <a:pt x="343" y="25"/>
                  </a:cubicBezTo>
                  <a:lnTo>
                    <a:pt x="343" y="168"/>
                  </a:lnTo>
                  <a:close/>
                  <a:moveTo>
                    <a:pt x="343" y="168"/>
                  </a:moveTo>
                  <a:cubicBezTo>
                    <a:pt x="343" y="168"/>
                    <a:pt x="343" y="168"/>
                    <a:pt x="343" y="168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18"/>
            <p:cNvSpPr/>
            <p:nvPr/>
          </p:nvSpPr>
          <p:spPr>
            <a:xfrm>
              <a:off x="4203700" y="4322763"/>
              <a:ext cx="169863" cy="188913"/>
            </a:xfrm>
            <a:custGeom>
              <a:rect b="b" l="l" r="r" t="t"/>
              <a:pathLst>
                <a:path extrusionOk="0" h="113" w="102">
                  <a:moveTo>
                    <a:pt x="95" y="47"/>
                  </a:moveTo>
                  <a:cubicBezTo>
                    <a:pt x="16" y="4"/>
                    <a:pt x="16" y="4"/>
                    <a:pt x="16" y="4"/>
                  </a:cubicBezTo>
                  <a:cubicBezTo>
                    <a:pt x="9" y="0"/>
                    <a:pt x="0" y="6"/>
                    <a:pt x="0" y="14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0" y="108"/>
                    <a:pt x="9" y="113"/>
                    <a:pt x="16" y="109"/>
                  </a:cubicBezTo>
                  <a:cubicBezTo>
                    <a:pt x="95" y="66"/>
                    <a:pt x="95" y="66"/>
                    <a:pt x="95" y="66"/>
                  </a:cubicBezTo>
                  <a:cubicBezTo>
                    <a:pt x="102" y="62"/>
                    <a:pt x="102" y="51"/>
                    <a:pt x="95" y="47"/>
                  </a:cubicBezTo>
                  <a:close/>
                  <a:moveTo>
                    <a:pt x="22" y="81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67" y="57"/>
                    <a:pt x="67" y="57"/>
                    <a:pt x="67" y="57"/>
                  </a:cubicBezTo>
                  <a:lnTo>
                    <a:pt x="22" y="81"/>
                  </a:lnTo>
                  <a:close/>
                  <a:moveTo>
                    <a:pt x="22" y="81"/>
                  </a:moveTo>
                  <a:cubicBezTo>
                    <a:pt x="22" y="81"/>
                    <a:pt x="22" y="81"/>
                    <a:pt x="22" y="81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4" name="Google Shape;314;p18"/>
          <p:cNvGrpSpPr/>
          <p:nvPr/>
        </p:nvGrpSpPr>
        <p:grpSpPr>
          <a:xfrm>
            <a:off x="7500709" y="2616872"/>
            <a:ext cx="367328" cy="366378"/>
            <a:chOff x="5040313" y="4256088"/>
            <a:chExt cx="614363" cy="612775"/>
          </a:xfrm>
        </p:grpSpPr>
        <p:sp>
          <p:nvSpPr>
            <p:cNvPr id="315" name="Google Shape;315;p18"/>
            <p:cNvSpPr/>
            <p:nvPr/>
          </p:nvSpPr>
          <p:spPr>
            <a:xfrm>
              <a:off x="5040313" y="4256088"/>
              <a:ext cx="614363" cy="612775"/>
            </a:xfrm>
            <a:custGeom>
              <a:rect b="b" l="l" r="r" t="t"/>
              <a:pathLst>
                <a:path extrusionOk="0" h="366" w="366">
                  <a:moveTo>
                    <a:pt x="341" y="0"/>
                  </a:moveTo>
                  <a:cubicBezTo>
                    <a:pt x="198" y="0"/>
                    <a:pt x="198" y="0"/>
                    <a:pt x="198" y="0"/>
                  </a:cubicBezTo>
                  <a:cubicBezTo>
                    <a:pt x="188" y="0"/>
                    <a:pt x="180" y="6"/>
                    <a:pt x="176" y="14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15" y="14"/>
                    <a:pt x="0" y="29"/>
                    <a:pt x="0" y="47"/>
                  </a:cubicBezTo>
                  <a:cubicBezTo>
                    <a:pt x="0" y="218"/>
                    <a:pt x="0" y="218"/>
                    <a:pt x="0" y="218"/>
                  </a:cubicBezTo>
                  <a:cubicBezTo>
                    <a:pt x="0" y="236"/>
                    <a:pt x="15" y="250"/>
                    <a:pt x="33" y="250"/>
                  </a:cubicBezTo>
                  <a:cubicBezTo>
                    <a:pt x="144" y="250"/>
                    <a:pt x="144" y="250"/>
                    <a:pt x="144" y="250"/>
                  </a:cubicBezTo>
                  <a:cubicBezTo>
                    <a:pt x="144" y="287"/>
                    <a:pt x="144" y="287"/>
                    <a:pt x="144" y="287"/>
                  </a:cubicBezTo>
                  <a:cubicBezTo>
                    <a:pt x="130" y="287"/>
                    <a:pt x="130" y="287"/>
                    <a:pt x="130" y="287"/>
                  </a:cubicBezTo>
                  <a:cubicBezTo>
                    <a:pt x="130" y="284"/>
                    <a:pt x="130" y="284"/>
                    <a:pt x="130" y="284"/>
                  </a:cubicBezTo>
                  <a:cubicBezTo>
                    <a:pt x="130" y="278"/>
                    <a:pt x="125" y="273"/>
                    <a:pt x="119" y="273"/>
                  </a:cubicBezTo>
                  <a:cubicBezTo>
                    <a:pt x="113" y="273"/>
                    <a:pt x="108" y="278"/>
                    <a:pt x="108" y="284"/>
                  </a:cubicBezTo>
                  <a:cubicBezTo>
                    <a:pt x="108" y="312"/>
                    <a:pt x="108" y="312"/>
                    <a:pt x="108" y="312"/>
                  </a:cubicBezTo>
                  <a:cubicBezTo>
                    <a:pt x="108" y="318"/>
                    <a:pt x="113" y="323"/>
                    <a:pt x="119" y="323"/>
                  </a:cubicBezTo>
                  <a:cubicBezTo>
                    <a:pt x="125" y="323"/>
                    <a:pt x="130" y="318"/>
                    <a:pt x="130" y="312"/>
                  </a:cubicBezTo>
                  <a:cubicBezTo>
                    <a:pt x="130" y="309"/>
                    <a:pt x="130" y="309"/>
                    <a:pt x="130" y="309"/>
                  </a:cubicBezTo>
                  <a:cubicBezTo>
                    <a:pt x="144" y="309"/>
                    <a:pt x="144" y="309"/>
                    <a:pt x="144" y="309"/>
                  </a:cubicBezTo>
                  <a:cubicBezTo>
                    <a:pt x="144" y="355"/>
                    <a:pt x="144" y="355"/>
                    <a:pt x="144" y="355"/>
                  </a:cubicBezTo>
                  <a:cubicBezTo>
                    <a:pt x="144" y="361"/>
                    <a:pt x="149" y="366"/>
                    <a:pt x="155" y="366"/>
                  </a:cubicBezTo>
                  <a:cubicBezTo>
                    <a:pt x="198" y="366"/>
                    <a:pt x="198" y="366"/>
                    <a:pt x="198" y="366"/>
                  </a:cubicBezTo>
                  <a:cubicBezTo>
                    <a:pt x="204" y="366"/>
                    <a:pt x="208" y="361"/>
                    <a:pt x="208" y="355"/>
                  </a:cubicBezTo>
                  <a:cubicBezTo>
                    <a:pt x="208" y="309"/>
                    <a:pt x="208" y="309"/>
                    <a:pt x="208" y="309"/>
                  </a:cubicBezTo>
                  <a:cubicBezTo>
                    <a:pt x="219" y="309"/>
                    <a:pt x="219" y="309"/>
                    <a:pt x="219" y="309"/>
                  </a:cubicBezTo>
                  <a:cubicBezTo>
                    <a:pt x="225" y="309"/>
                    <a:pt x="230" y="304"/>
                    <a:pt x="230" y="298"/>
                  </a:cubicBezTo>
                  <a:cubicBezTo>
                    <a:pt x="230" y="292"/>
                    <a:pt x="225" y="287"/>
                    <a:pt x="219" y="287"/>
                  </a:cubicBezTo>
                  <a:cubicBezTo>
                    <a:pt x="208" y="287"/>
                    <a:pt x="208" y="287"/>
                    <a:pt x="208" y="287"/>
                  </a:cubicBezTo>
                  <a:cubicBezTo>
                    <a:pt x="208" y="250"/>
                    <a:pt x="208" y="250"/>
                    <a:pt x="208" y="250"/>
                  </a:cubicBezTo>
                  <a:cubicBezTo>
                    <a:pt x="320" y="250"/>
                    <a:pt x="320" y="250"/>
                    <a:pt x="320" y="250"/>
                  </a:cubicBezTo>
                  <a:cubicBezTo>
                    <a:pt x="337" y="250"/>
                    <a:pt x="352" y="236"/>
                    <a:pt x="352" y="218"/>
                  </a:cubicBezTo>
                  <a:cubicBezTo>
                    <a:pt x="352" y="162"/>
                    <a:pt x="352" y="162"/>
                    <a:pt x="352" y="162"/>
                  </a:cubicBezTo>
                  <a:cubicBezTo>
                    <a:pt x="360" y="158"/>
                    <a:pt x="366" y="149"/>
                    <a:pt x="366" y="139"/>
                  </a:cubicBezTo>
                  <a:cubicBezTo>
                    <a:pt x="366" y="25"/>
                    <a:pt x="366" y="25"/>
                    <a:pt x="366" y="25"/>
                  </a:cubicBezTo>
                  <a:cubicBezTo>
                    <a:pt x="366" y="11"/>
                    <a:pt x="355" y="0"/>
                    <a:pt x="341" y="0"/>
                  </a:cubicBezTo>
                  <a:close/>
                  <a:moveTo>
                    <a:pt x="195" y="25"/>
                  </a:moveTo>
                  <a:cubicBezTo>
                    <a:pt x="195" y="23"/>
                    <a:pt x="196" y="22"/>
                    <a:pt x="198" y="22"/>
                  </a:cubicBezTo>
                  <a:cubicBezTo>
                    <a:pt x="341" y="22"/>
                    <a:pt x="341" y="22"/>
                    <a:pt x="341" y="22"/>
                  </a:cubicBezTo>
                  <a:cubicBezTo>
                    <a:pt x="343" y="22"/>
                    <a:pt x="345" y="23"/>
                    <a:pt x="345" y="25"/>
                  </a:cubicBezTo>
                  <a:cubicBezTo>
                    <a:pt x="345" y="139"/>
                    <a:pt x="345" y="139"/>
                    <a:pt x="345" y="139"/>
                  </a:cubicBezTo>
                  <a:cubicBezTo>
                    <a:pt x="345" y="141"/>
                    <a:pt x="343" y="143"/>
                    <a:pt x="341" y="143"/>
                  </a:cubicBezTo>
                  <a:cubicBezTo>
                    <a:pt x="198" y="143"/>
                    <a:pt x="198" y="143"/>
                    <a:pt x="198" y="143"/>
                  </a:cubicBezTo>
                  <a:cubicBezTo>
                    <a:pt x="196" y="143"/>
                    <a:pt x="195" y="141"/>
                    <a:pt x="195" y="139"/>
                  </a:cubicBezTo>
                  <a:lnTo>
                    <a:pt x="195" y="25"/>
                  </a:lnTo>
                  <a:close/>
                  <a:moveTo>
                    <a:pt x="187" y="344"/>
                  </a:moveTo>
                  <a:cubicBezTo>
                    <a:pt x="165" y="344"/>
                    <a:pt x="165" y="344"/>
                    <a:pt x="165" y="344"/>
                  </a:cubicBezTo>
                  <a:cubicBezTo>
                    <a:pt x="165" y="250"/>
                    <a:pt x="165" y="250"/>
                    <a:pt x="165" y="250"/>
                  </a:cubicBezTo>
                  <a:cubicBezTo>
                    <a:pt x="187" y="250"/>
                    <a:pt x="187" y="250"/>
                    <a:pt x="187" y="250"/>
                  </a:cubicBezTo>
                  <a:lnTo>
                    <a:pt x="187" y="344"/>
                  </a:lnTo>
                  <a:close/>
                  <a:moveTo>
                    <a:pt x="320" y="229"/>
                  </a:moveTo>
                  <a:cubicBezTo>
                    <a:pt x="33" y="229"/>
                    <a:pt x="33" y="229"/>
                    <a:pt x="33" y="229"/>
                  </a:cubicBezTo>
                  <a:cubicBezTo>
                    <a:pt x="27" y="229"/>
                    <a:pt x="22" y="224"/>
                    <a:pt x="22" y="218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1"/>
                    <a:pt x="27" y="36"/>
                    <a:pt x="33" y="36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73" y="139"/>
                    <a:pt x="173" y="139"/>
                    <a:pt x="173" y="139"/>
                  </a:cubicBezTo>
                  <a:cubicBezTo>
                    <a:pt x="173" y="153"/>
                    <a:pt x="185" y="164"/>
                    <a:pt x="198" y="164"/>
                  </a:cubicBezTo>
                  <a:cubicBezTo>
                    <a:pt x="330" y="164"/>
                    <a:pt x="330" y="164"/>
                    <a:pt x="330" y="164"/>
                  </a:cubicBezTo>
                  <a:cubicBezTo>
                    <a:pt x="330" y="218"/>
                    <a:pt x="330" y="218"/>
                    <a:pt x="330" y="218"/>
                  </a:cubicBezTo>
                  <a:cubicBezTo>
                    <a:pt x="330" y="224"/>
                    <a:pt x="326" y="229"/>
                    <a:pt x="320" y="229"/>
                  </a:cubicBezTo>
                  <a:close/>
                  <a:moveTo>
                    <a:pt x="320" y="229"/>
                  </a:moveTo>
                  <a:cubicBezTo>
                    <a:pt x="320" y="229"/>
                    <a:pt x="320" y="229"/>
                    <a:pt x="320" y="229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18"/>
            <p:cNvSpPr/>
            <p:nvPr/>
          </p:nvSpPr>
          <p:spPr>
            <a:xfrm>
              <a:off x="5426075" y="4327525"/>
              <a:ext cx="133350" cy="133350"/>
            </a:xfrm>
            <a:custGeom>
              <a:rect b="b" l="l" r="r" t="t"/>
              <a:pathLst>
                <a:path extrusionOk="0" h="79" w="79">
                  <a:moveTo>
                    <a:pt x="40" y="79"/>
                  </a:moveTo>
                  <a:cubicBezTo>
                    <a:pt x="61" y="79"/>
                    <a:pt x="79" y="61"/>
                    <a:pt x="79" y="39"/>
                  </a:cubicBezTo>
                  <a:cubicBezTo>
                    <a:pt x="79" y="18"/>
                    <a:pt x="61" y="0"/>
                    <a:pt x="40" y="0"/>
                  </a:cubicBezTo>
                  <a:cubicBezTo>
                    <a:pt x="18" y="0"/>
                    <a:pt x="0" y="18"/>
                    <a:pt x="0" y="39"/>
                  </a:cubicBezTo>
                  <a:cubicBezTo>
                    <a:pt x="0" y="61"/>
                    <a:pt x="18" y="79"/>
                    <a:pt x="40" y="79"/>
                  </a:cubicBezTo>
                  <a:close/>
                  <a:moveTo>
                    <a:pt x="40" y="21"/>
                  </a:moveTo>
                  <a:cubicBezTo>
                    <a:pt x="50" y="21"/>
                    <a:pt x="58" y="29"/>
                    <a:pt x="58" y="39"/>
                  </a:cubicBezTo>
                  <a:cubicBezTo>
                    <a:pt x="58" y="49"/>
                    <a:pt x="50" y="57"/>
                    <a:pt x="40" y="57"/>
                  </a:cubicBezTo>
                  <a:cubicBezTo>
                    <a:pt x="30" y="57"/>
                    <a:pt x="22" y="49"/>
                    <a:pt x="22" y="39"/>
                  </a:cubicBezTo>
                  <a:cubicBezTo>
                    <a:pt x="22" y="29"/>
                    <a:pt x="30" y="21"/>
                    <a:pt x="40" y="21"/>
                  </a:cubicBezTo>
                  <a:close/>
                  <a:moveTo>
                    <a:pt x="40" y="21"/>
                  </a:moveTo>
                  <a:cubicBezTo>
                    <a:pt x="40" y="21"/>
                    <a:pt x="40" y="21"/>
                    <a:pt x="40" y="21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18"/>
            <p:cNvSpPr/>
            <p:nvPr/>
          </p:nvSpPr>
          <p:spPr>
            <a:xfrm>
              <a:off x="5113338" y="4351338"/>
              <a:ext cx="182563" cy="179388"/>
            </a:xfrm>
            <a:custGeom>
              <a:rect b="b" l="l" r="r" t="t"/>
              <a:pathLst>
                <a:path extrusionOk="0" h="107" w="109">
                  <a:moveTo>
                    <a:pt x="98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3"/>
                    <a:pt x="5" y="107"/>
                    <a:pt x="11" y="107"/>
                  </a:cubicBezTo>
                  <a:cubicBezTo>
                    <a:pt x="98" y="107"/>
                    <a:pt x="98" y="107"/>
                    <a:pt x="98" y="107"/>
                  </a:cubicBezTo>
                  <a:cubicBezTo>
                    <a:pt x="104" y="107"/>
                    <a:pt x="109" y="103"/>
                    <a:pt x="109" y="97"/>
                  </a:cubicBezTo>
                  <a:cubicBezTo>
                    <a:pt x="109" y="11"/>
                    <a:pt x="109" y="11"/>
                    <a:pt x="109" y="11"/>
                  </a:cubicBezTo>
                  <a:cubicBezTo>
                    <a:pt x="109" y="5"/>
                    <a:pt x="104" y="0"/>
                    <a:pt x="98" y="0"/>
                  </a:cubicBezTo>
                  <a:close/>
                  <a:moveTo>
                    <a:pt x="87" y="86"/>
                  </a:moveTo>
                  <a:cubicBezTo>
                    <a:pt x="22" y="86"/>
                    <a:pt x="22" y="86"/>
                    <a:pt x="22" y="86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87" y="22"/>
                    <a:pt x="87" y="22"/>
                    <a:pt x="87" y="22"/>
                  </a:cubicBezTo>
                  <a:lnTo>
                    <a:pt x="87" y="86"/>
                  </a:lnTo>
                  <a:close/>
                  <a:moveTo>
                    <a:pt x="87" y="86"/>
                  </a:moveTo>
                  <a:cubicBezTo>
                    <a:pt x="87" y="86"/>
                    <a:pt x="87" y="86"/>
                    <a:pt x="87" y="86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18"/>
            <p:cNvSpPr/>
            <p:nvPr/>
          </p:nvSpPr>
          <p:spPr>
            <a:xfrm>
              <a:off x="5522913" y="4567238"/>
              <a:ext cx="36513" cy="34925"/>
            </a:xfrm>
            <a:custGeom>
              <a:rect b="b" l="l" r="r" t="t"/>
              <a:pathLst>
                <a:path extrusionOk="0" h="21" w="21">
                  <a:moveTo>
                    <a:pt x="21" y="11"/>
                  </a:moveTo>
                  <a:cubicBezTo>
                    <a:pt x="21" y="16"/>
                    <a:pt x="16" y="21"/>
                    <a:pt x="10" y="21"/>
                  </a:cubicBezTo>
                  <a:cubicBezTo>
                    <a:pt x="4" y="21"/>
                    <a:pt x="0" y="16"/>
                    <a:pt x="0" y="11"/>
                  </a:cubicBezTo>
                  <a:cubicBezTo>
                    <a:pt x="0" y="5"/>
                    <a:pt x="4" y="0"/>
                    <a:pt x="10" y="0"/>
                  </a:cubicBezTo>
                  <a:cubicBezTo>
                    <a:pt x="16" y="0"/>
                    <a:pt x="21" y="5"/>
                    <a:pt x="21" y="11"/>
                  </a:cubicBezTo>
                  <a:close/>
                  <a:moveTo>
                    <a:pt x="21" y="11"/>
                  </a:moveTo>
                  <a:cubicBezTo>
                    <a:pt x="21" y="11"/>
                    <a:pt x="21" y="11"/>
                    <a:pt x="21" y="11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18"/>
            <p:cNvSpPr/>
            <p:nvPr/>
          </p:nvSpPr>
          <p:spPr>
            <a:xfrm>
              <a:off x="5451475" y="4567238"/>
              <a:ext cx="34925" cy="34925"/>
            </a:xfrm>
            <a:custGeom>
              <a:rect b="b" l="l" r="r" t="t"/>
              <a:pathLst>
                <a:path extrusionOk="0" h="21" w="21">
                  <a:moveTo>
                    <a:pt x="21" y="11"/>
                  </a:moveTo>
                  <a:cubicBezTo>
                    <a:pt x="21" y="16"/>
                    <a:pt x="16" y="21"/>
                    <a:pt x="10" y="21"/>
                  </a:cubicBezTo>
                  <a:cubicBezTo>
                    <a:pt x="5" y="21"/>
                    <a:pt x="0" y="16"/>
                    <a:pt x="0" y="11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6" y="0"/>
                    <a:pt x="21" y="5"/>
                    <a:pt x="21" y="11"/>
                  </a:cubicBezTo>
                  <a:close/>
                  <a:moveTo>
                    <a:pt x="21" y="11"/>
                  </a:moveTo>
                  <a:cubicBezTo>
                    <a:pt x="21" y="11"/>
                    <a:pt x="21" y="11"/>
                    <a:pt x="21" y="11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18"/>
            <p:cNvSpPr/>
            <p:nvPr/>
          </p:nvSpPr>
          <p:spPr>
            <a:xfrm>
              <a:off x="5380038" y="4567238"/>
              <a:ext cx="34925" cy="34925"/>
            </a:xfrm>
            <a:custGeom>
              <a:rect b="b" l="l" r="r" t="t"/>
              <a:pathLst>
                <a:path extrusionOk="0" h="21" w="21">
                  <a:moveTo>
                    <a:pt x="21" y="11"/>
                  </a:moveTo>
                  <a:cubicBezTo>
                    <a:pt x="21" y="16"/>
                    <a:pt x="17" y="21"/>
                    <a:pt x="11" y="21"/>
                  </a:cubicBezTo>
                  <a:cubicBezTo>
                    <a:pt x="5" y="21"/>
                    <a:pt x="0" y="16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1" y="5"/>
                    <a:pt x="21" y="11"/>
                  </a:cubicBezTo>
                  <a:close/>
                  <a:moveTo>
                    <a:pt x="21" y="11"/>
                  </a:moveTo>
                  <a:cubicBezTo>
                    <a:pt x="21" y="11"/>
                    <a:pt x="21" y="11"/>
                    <a:pt x="21" y="11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18"/>
            <p:cNvSpPr/>
            <p:nvPr/>
          </p:nvSpPr>
          <p:spPr>
            <a:xfrm>
              <a:off x="5138738" y="4567238"/>
              <a:ext cx="133350" cy="34925"/>
            </a:xfrm>
            <a:custGeom>
              <a:rect b="b" l="l" r="r" t="t"/>
              <a:pathLst>
                <a:path extrusionOk="0" h="21" w="80">
                  <a:moveTo>
                    <a:pt x="69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16"/>
                    <a:pt x="4" y="21"/>
                    <a:pt x="10" y="21"/>
                  </a:cubicBezTo>
                  <a:cubicBezTo>
                    <a:pt x="69" y="21"/>
                    <a:pt x="69" y="21"/>
                    <a:pt x="69" y="21"/>
                  </a:cubicBezTo>
                  <a:cubicBezTo>
                    <a:pt x="75" y="21"/>
                    <a:pt x="80" y="16"/>
                    <a:pt x="80" y="11"/>
                  </a:cubicBezTo>
                  <a:cubicBezTo>
                    <a:pt x="80" y="5"/>
                    <a:pt x="75" y="0"/>
                    <a:pt x="69" y="0"/>
                  </a:cubicBezTo>
                  <a:close/>
                  <a:moveTo>
                    <a:pt x="69" y="0"/>
                  </a:moveTo>
                  <a:cubicBezTo>
                    <a:pt x="69" y="0"/>
                    <a:pt x="69" y="0"/>
                    <a:pt x="69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9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How to Code Infographics</a:t>
            </a:r>
            <a:endParaRPr/>
          </a:p>
        </p:txBody>
      </p:sp>
      <p:sp>
        <p:nvSpPr>
          <p:cNvPr id="327" name="Google Shape;327;p19"/>
          <p:cNvSpPr txBox="1"/>
          <p:nvPr/>
        </p:nvSpPr>
        <p:spPr>
          <a:xfrm>
            <a:off x="3072000" y="4841650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template has been created by </a:t>
            </a:r>
            <a:r>
              <a:rPr b="1" lang="en" sz="8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endParaRPr b="1"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8" name="Google Shape;328;p19"/>
          <p:cNvSpPr txBox="1"/>
          <p:nvPr/>
        </p:nvSpPr>
        <p:spPr>
          <a:xfrm>
            <a:off x="452550" y="1188467"/>
            <a:ext cx="1812000" cy="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Mercury</a:t>
            </a:r>
            <a:endParaRPr b="0" i="0" sz="1600" u="none" cap="none" strike="noStrike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29" name="Google Shape;329;p19"/>
          <p:cNvSpPr txBox="1"/>
          <p:nvPr/>
        </p:nvSpPr>
        <p:spPr>
          <a:xfrm>
            <a:off x="452550" y="1504967"/>
            <a:ext cx="1811700" cy="7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Mercury is the smallest planet of them all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30" name="Google Shape;330;p19"/>
          <p:cNvSpPr txBox="1"/>
          <p:nvPr/>
        </p:nvSpPr>
        <p:spPr>
          <a:xfrm>
            <a:off x="2512325" y="1188467"/>
            <a:ext cx="1812000" cy="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Earth</a:t>
            </a:r>
            <a:endParaRPr b="0" i="0" sz="1600" u="none" cap="none" strike="noStrike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31" name="Google Shape;331;p19"/>
          <p:cNvSpPr txBox="1"/>
          <p:nvPr/>
        </p:nvSpPr>
        <p:spPr>
          <a:xfrm>
            <a:off x="2512325" y="1504967"/>
            <a:ext cx="1811700" cy="7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Earth is the only planet known to harbor life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32" name="Google Shape;332;p19"/>
          <p:cNvSpPr txBox="1"/>
          <p:nvPr/>
        </p:nvSpPr>
        <p:spPr>
          <a:xfrm>
            <a:off x="4572000" y="1188467"/>
            <a:ext cx="1812000" cy="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Jupiter</a:t>
            </a:r>
            <a:endParaRPr b="0" i="0" sz="1600" u="none" cap="none" strike="noStrike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33" name="Google Shape;333;p19"/>
          <p:cNvSpPr txBox="1"/>
          <p:nvPr/>
        </p:nvSpPr>
        <p:spPr>
          <a:xfrm>
            <a:off x="4572000" y="1504967"/>
            <a:ext cx="1811700" cy="7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Jupiter is the biggest planet of them all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34" name="Google Shape;334;p19"/>
          <p:cNvSpPr txBox="1"/>
          <p:nvPr/>
        </p:nvSpPr>
        <p:spPr>
          <a:xfrm>
            <a:off x="6631725" y="1188467"/>
            <a:ext cx="1812000" cy="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Neptune</a:t>
            </a:r>
            <a:endParaRPr b="0" i="0" sz="1600" u="none" cap="none" strike="noStrike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35" name="Google Shape;335;p19"/>
          <p:cNvSpPr txBox="1"/>
          <p:nvPr/>
        </p:nvSpPr>
        <p:spPr>
          <a:xfrm>
            <a:off x="6631725" y="1504967"/>
            <a:ext cx="1811700" cy="7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Neptune is the farthest planet from the Sun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36" name="Google Shape;336;p19"/>
          <p:cNvSpPr txBox="1"/>
          <p:nvPr/>
        </p:nvSpPr>
        <p:spPr>
          <a:xfrm>
            <a:off x="700313" y="3582292"/>
            <a:ext cx="1812000" cy="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Venus</a:t>
            </a:r>
            <a:endParaRPr b="0" i="0" sz="1600" u="none" cap="none" strike="noStrike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37" name="Google Shape;337;p19"/>
          <p:cNvSpPr txBox="1"/>
          <p:nvPr/>
        </p:nvSpPr>
        <p:spPr>
          <a:xfrm>
            <a:off x="700313" y="3898792"/>
            <a:ext cx="1811700" cy="7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Venus is extremely hot, even more than Mercury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38" name="Google Shape;338;p19"/>
          <p:cNvSpPr txBox="1"/>
          <p:nvPr/>
        </p:nvSpPr>
        <p:spPr>
          <a:xfrm>
            <a:off x="2760025" y="3582292"/>
            <a:ext cx="1812000" cy="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Mars</a:t>
            </a:r>
            <a:endParaRPr b="0" i="0" sz="1600" u="none" cap="none" strike="noStrike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39" name="Google Shape;339;p19"/>
          <p:cNvSpPr txBox="1"/>
          <p:nvPr/>
        </p:nvSpPr>
        <p:spPr>
          <a:xfrm>
            <a:off x="2760025" y="3898792"/>
            <a:ext cx="1811700" cy="7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Despite being red, Mars is actually a cold place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40" name="Google Shape;340;p19"/>
          <p:cNvSpPr txBox="1"/>
          <p:nvPr/>
        </p:nvSpPr>
        <p:spPr>
          <a:xfrm>
            <a:off x="4819738" y="3582292"/>
            <a:ext cx="1812000" cy="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Saturn</a:t>
            </a:r>
            <a:endParaRPr b="0" i="0" sz="1600" u="none" cap="none" strike="noStrike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41" name="Google Shape;341;p19"/>
          <p:cNvSpPr txBox="1"/>
          <p:nvPr/>
        </p:nvSpPr>
        <p:spPr>
          <a:xfrm>
            <a:off x="4819738" y="3898792"/>
            <a:ext cx="1811700" cy="7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Saturn has a high number of moons, like Jupiter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42" name="Google Shape;342;p19"/>
          <p:cNvSpPr txBox="1"/>
          <p:nvPr/>
        </p:nvSpPr>
        <p:spPr>
          <a:xfrm>
            <a:off x="6879450" y="3582292"/>
            <a:ext cx="1812000" cy="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Mercury</a:t>
            </a:r>
            <a:endParaRPr b="0" i="0" sz="1600" u="none" cap="none" strike="noStrike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43" name="Google Shape;343;p19"/>
          <p:cNvSpPr txBox="1"/>
          <p:nvPr/>
        </p:nvSpPr>
        <p:spPr>
          <a:xfrm>
            <a:off x="6879450" y="3898792"/>
            <a:ext cx="1811700" cy="7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Mercury is the smallest planet of them all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44" name="Google Shape;344;p19"/>
          <p:cNvSpPr/>
          <p:nvPr/>
        </p:nvSpPr>
        <p:spPr>
          <a:xfrm>
            <a:off x="452550" y="2836467"/>
            <a:ext cx="1029900" cy="120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45" name="Google Shape;345;p19"/>
          <p:cNvSpPr/>
          <p:nvPr/>
        </p:nvSpPr>
        <p:spPr>
          <a:xfrm>
            <a:off x="1482413" y="2836467"/>
            <a:ext cx="1029900" cy="120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46" name="Google Shape;346;p19"/>
          <p:cNvSpPr/>
          <p:nvPr/>
        </p:nvSpPr>
        <p:spPr>
          <a:xfrm>
            <a:off x="2512275" y="2836467"/>
            <a:ext cx="1029900" cy="120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47" name="Google Shape;347;p19"/>
          <p:cNvSpPr/>
          <p:nvPr/>
        </p:nvSpPr>
        <p:spPr>
          <a:xfrm>
            <a:off x="3542138" y="2836467"/>
            <a:ext cx="1029900" cy="120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48" name="Google Shape;348;p19"/>
          <p:cNvSpPr/>
          <p:nvPr/>
        </p:nvSpPr>
        <p:spPr>
          <a:xfrm>
            <a:off x="4572000" y="2836467"/>
            <a:ext cx="1029900" cy="120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49" name="Google Shape;349;p19"/>
          <p:cNvSpPr/>
          <p:nvPr/>
        </p:nvSpPr>
        <p:spPr>
          <a:xfrm>
            <a:off x="5601863" y="2836467"/>
            <a:ext cx="1029900" cy="120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50" name="Google Shape;350;p19"/>
          <p:cNvSpPr/>
          <p:nvPr/>
        </p:nvSpPr>
        <p:spPr>
          <a:xfrm>
            <a:off x="6631725" y="2836467"/>
            <a:ext cx="1029900" cy="120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51" name="Google Shape;351;p19"/>
          <p:cNvSpPr/>
          <p:nvPr/>
        </p:nvSpPr>
        <p:spPr>
          <a:xfrm>
            <a:off x="7661588" y="2836467"/>
            <a:ext cx="1029900" cy="120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352" name="Google Shape;352;p19"/>
          <p:cNvCxnSpPr>
            <a:endCxn id="329" idx="2"/>
          </p:cNvCxnSpPr>
          <p:nvPr/>
        </p:nvCxnSpPr>
        <p:spPr>
          <a:xfrm rot="-5400000">
            <a:off x="850200" y="2328167"/>
            <a:ext cx="625500" cy="390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353" name="Google Shape;353;p19"/>
          <p:cNvCxnSpPr>
            <a:endCxn id="331" idx="2"/>
          </p:cNvCxnSpPr>
          <p:nvPr/>
        </p:nvCxnSpPr>
        <p:spPr>
          <a:xfrm rot="-5400000">
            <a:off x="2909975" y="2328167"/>
            <a:ext cx="625500" cy="390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354" name="Google Shape;354;p19"/>
          <p:cNvCxnSpPr>
            <a:endCxn id="333" idx="2"/>
          </p:cNvCxnSpPr>
          <p:nvPr/>
        </p:nvCxnSpPr>
        <p:spPr>
          <a:xfrm rot="-5400000">
            <a:off x="4969650" y="2328167"/>
            <a:ext cx="625500" cy="390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355" name="Google Shape;355;p19"/>
          <p:cNvCxnSpPr>
            <a:endCxn id="335" idx="2"/>
          </p:cNvCxnSpPr>
          <p:nvPr/>
        </p:nvCxnSpPr>
        <p:spPr>
          <a:xfrm rot="-5400000">
            <a:off x="7029375" y="2328167"/>
            <a:ext cx="625500" cy="390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356" name="Google Shape;356;p19"/>
          <p:cNvCxnSpPr>
            <a:endCxn id="342" idx="0"/>
          </p:cNvCxnSpPr>
          <p:nvPr/>
        </p:nvCxnSpPr>
        <p:spPr>
          <a:xfrm rot="5400000">
            <a:off x="7668300" y="3073942"/>
            <a:ext cx="625500" cy="3912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357" name="Google Shape;357;p19"/>
          <p:cNvCxnSpPr>
            <a:endCxn id="340" idx="0"/>
          </p:cNvCxnSpPr>
          <p:nvPr/>
        </p:nvCxnSpPr>
        <p:spPr>
          <a:xfrm rot="5400000">
            <a:off x="5608588" y="3073942"/>
            <a:ext cx="625500" cy="3912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358" name="Google Shape;358;p19"/>
          <p:cNvCxnSpPr>
            <a:endCxn id="338" idx="0"/>
          </p:cNvCxnSpPr>
          <p:nvPr/>
        </p:nvCxnSpPr>
        <p:spPr>
          <a:xfrm rot="5400000">
            <a:off x="3548875" y="3073942"/>
            <a:ext cx="625500" cy="3912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359" name="Google Shape;359;p19"/>
          <p:cNvCxnSpPr>
            <a:endCxn id="336" idx="0"/>
          </p:cNvCxnSpPr>
          <p:nvPr/>
        </p:nvCxnSpPr>
        <p:spPr>
          <a:xfrm rot="5400000">
            <a:off x="1489012" y="3074092"/>
            <a:ext cx="625500" cy="390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0"/>
          <p:cNvSpPr/>
          <p:nvPr/>
        </p:nvSpPr>
        <p:spPr>
          <a:xfrm>
            <a:off x="2810688" y="3180981"/>
            <a:ext cx="768000" cy="76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65" name="Google Shape;365;p20"/>
          <p:cNvSpPr/>
          <p:nvPr/>
        </p:nvSpPr>
        <p:spPr>
          <a:xfrm>
            <a:off x="974388" y="3185144"/>
            <a:ext cx="768000" cy="76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66" name="Google Shape;366;p20"/>
          <p:cNvSpPr/>
          <p:nvPr/>
        </p:nvSpPr>
        <p:spPr>
          <a:xfrm>
            <a:off x="6483288" y="3183056"/>
            <a:ext cx="768000" cy="76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67" name="Google Shape;367;p20"/>
          <p:cNvSpPr/>
          <p:nvPr/>
        </p:nvSpPr>
        <p:spPr>
          <a:xfrm>
            <a:off x="4652189" y="3187219"/>
            <a:ext cx="768000" cy="768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68" name="Google Shape;368;p20"/>
          <p:cNvSpPr/>
          <p:nvPr/>
        </p:nvSpPr>
        <p:spPr>
          <a:xfrm>
            <a:off x="3737468" y="1914881"/>
            <a:ext cx="768000" cy="76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69" name="Google Shape;369;p20"/>
          <p:cNvSpPr/>
          <p:nvPr/>
        </p:nvSpPr>
        <p:spPr>
          <a:xfrm>
            <a:off x="1901168" y="1919044"/>
            <a:ext cx="768000" cy="768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70" name="Google Shape;370;p20"/>
          <p:cNvSpPr/>
          <p:nvPr/>
        </p:nvSpPr>
        <p:spPr>
          <a:xfrm>
            <a:off x="7393579" y="1916956"/>
            <a:ext cx="768000" cy="768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71" name="Google Shape;371;p20"/>
          <p:cNvSpPr/>
          <p:nvPr/>
        </p:nvSpPr>
        <p:spPr>
          <a:xfrm>
            <a:off x="5573768" y="1921119"/>
            <a:ext cx="768000" cy="768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72" name="Google Shape;372;p20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Code Infographics</a:t>
            </a:r>
            <a:endParaRPr/>
          </a:p>
        </p:txBody>
      </p:sp>
      <p:sp>
        <p:nvSpPr>
          <p:cNvPr id="373" name="Google Shape;373;p20"/>
          <p:cNvSpPr txBox="1"/>
          <p:nvPr/>
        </p:nvSpPr>
        <p:spPr>
          <a:xfrm>
            <a:off x="3072000" y="4841650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template has been created by </a:t>
            </a:r>
            <a:r>
              <a:rPr b="1" lang="en" sz="8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endParaRPr b="1"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4" name="Google Shape;374;p20"/>
          <p:cNvSpPr txBox="1"/>
          <p:nvPr/>
        </p:nvSpPr>
        <p:spPr>
          <a:xfrm>
            <a:off x="678600" y="1150983"/>
            <a:ext cx="1359600" cy="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Mercury</a:t>
            </a:r>
            <a:endParaRPr b="0" i="0" sz="1600" u="none" cap="none" strike="noStrike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75" name="Google Shape;375;p20"/>
          <p:cNvSpPr txBox="1"/>
          <p:nvPr/>
        </p:nvSpPr>
        <p:spPr>
          <a:xfrm>
            <a:off x="678600" y="1467483"/>
            <a:ext cx="13593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Mercury is a small planet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76" name="Google Shape;376;p20"/>
          <p:cNvSpPr txBox="1"/>
          <p:nvPr/>
        </p:nvSpPr>
        <p:spPr>
          <a:xfrm>
            <a:off x="2513204" y="1150986"/>
            <a:ext cx="1362600" cy="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Earth</a:t>
            </a:r>
            <a:endParaRPr b="0" i="0" sz="1600" u="none" cap="none" strike="noStrike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77" name="Google Shape;377;p20"/>
          <p:cNvSpPr txBox="1"/>
          <p:nvPr/>
        </p:nvSpPr>
        <p:spPr>
          <a:xfrm>
            <a:off x="2513408" y="1467485"/>
            <a:ext cx="13620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Earth is the planet with life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78" name="Google Shape;378;p20"/>
          <p:cNvSpPr txBox="1"/>
          <p:nvPr/>
        </p:nvSpPr>
        <p:spPr>
          <a:xfrm>
            <a:off x="4350809" y="1150986"/>
            <a:ext cx="1362600" cy="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Jupiter</a:t>
            </a:r>
            <a:endParaRPr b="0" i="0" sz="1600" u="none" cap="none" strike="noStrike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79" name="Google Shape;379;p20"/>
          <p:cNvSpPr txBox="1"/>
          <p:nvPr/>
        </p:nvSpPr>
        <p:spPr>
          <a:xfrm>
            <a:off x="4350915" y="1467485"/>
            <a:ext cx="13620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Jupiter is a huge gas giant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80" name="Google Shape;380;p20"/>
          <p:cNvSpPr txBox="1"/>
          <p:nvPr/>
        </p:nvSpPr>
        <p:spPr>
          <a:xfrm>
            <a:off x="6188413" y="1150986"/>
            <a:ext cx="1362600" cy="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Neptune</a:t>
            </a:r>
            <a:endParaRPr b="0" i="0" sz="1600" u="none" cap="none" strike="noStrike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81" name="Google Shape;381;p20"/>
          <p:cNvSpPr txBox="1"/>
          <p:nvPr/>
        </p:nvSpPr>
        <p:spPr>
          <a:xfrm>
            <a:off x="6188423" y="1467485"/>
            <a:ext cx="13620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Neptune is far away from us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82" name="Google Shape;382;p20"/>
          <p:cNvSpPr txBox="1"/>
          <p:nvPr/>
        </p:nvSpPr>
        <p:spPr>
          <a:xfrm>
            <a:off x="1594700" y="3697211"/>
            <a:ext cx="1362600" cy="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Venus</a:t>
            </a:r>
            <a:endParaRPr b="0" i="0" sz="1600" u="none" cap="none" strike="noStrike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83" name="Google Shape;383;p20"/>
          <p:cNvSpPr txBox="1"/>
          <p:nvPr/>
        </p:nvSpPr>
        <p:spPr>
          <a:xfrm>
            <a:off x="1594700" y="4013708"/>
            <a:ext cx="13620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Venus is a very hot planet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84" name="Google Shape;384;p20"/>
          <p:cNvSpPr txBox="1"/>
          <p:nvPr/>
        </p:nvSpPr>
        <p:spPr>
          <a:xfrm>
            <a:off x="3428560" y="3697211"/>
            <a:ext cx="1362600" cy="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Mars</a:t>
            </a:r>
            <a:endParaRPr b="0" i="0" sz="1600" u="none" cap="none" strike="noStrike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85" name="Google Shape;385;p20"/>
          <p:cNvSpPr txBox="1"/>
          <p:nvPr/>
        </p:nvSpPr>
        <p:spPr>
          <a:xfrm>
            <a:off x="3428658" y="4013708"/>
            <a:ext cx="13620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Mars is made of basalt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86" name="Google Shape;386;p20"/>
          <p:cNvSpPr txBox="1"/>
          <p:nvPr/>
        </p:nvSpPr>
        <p:spPr>
          <a:xfrm>
            <a:off x="5262420" y="3697211"/>
            <a:ext cx="1362600" cy="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Saturn</a:t>
            </a:r>
            <a:endParaRPr b="0" i="0" sz="1600" u="none" cap="none" strike="noStrike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87" name="Google Shape;387;p20"/>
          <p:cNvSpPr txBox="1"/>
          <p:nvPr/>
        </p:nvSpPr>
        <p:spPr>
          <a:xfrm>
            <a:off x="5262617" y="4013708"/>
            <a:ext cx="13620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Saturn is the ringed planet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88" name="Google Shape;388;p20"/>
          <p:cNvSpPr txBox="1"/>
          <p:nvPr/>
        </p:nvSpPr>
        <p:spPr>
          <a:xfrm>
            <a:off x="7096279" y="3697211"/>
            <a:ext cx="1362600" cy="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Mercury</a:t>
            </a:r>
            <a:endParaRPr b="0" i="0" sz="1600" u="none" cap="none" strike="noStrike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89" name="Google Shape;389;p20"/>
          <p:cNvSpPr txBox="1"/>
          <p:nvPr/>
        </p:nvSpPr>
        <p:spPr>
          <a:xfrm>
            <a:off x="7096575" y="4013708"/>
            <a:ext cx="13620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Mercury is a small planet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390" name="Google Shape;390;p20"/>
          <p:cNvGrpSpPr/>
          <p:nvPr/>
        </p:nvGrpSpPr>
        <p:grpSpPr>
          <a:xfrm>
            <a:off x="2077758" y="2082441"/>
            <a:ext cx="413316" cy="414388"/>
            <a:chOff x="2911475" y="5257800"/>
            <a:chExt cx="612775" cy="614363"/>
          </a:xfrm>
        </p:grpSpPr>
        <p:sp>
          <p:nvSpPr>
            <p:cNvPr id="391" name="Google Shape;391;p20"/>
            <p:cNvSpPr/>
            <p:nvPr/>
          </p:nvSpPr>
          <p:spPr>
            <a:xfrm>
              <a:off x="2911475" y="5257800"/>
              <a:ext cx="612775" cy="614363"/>
            </a:xfrm>
            <a:custGeom>
              <a:rect b="b" l="l" r="r" t="t"/>
              <a:pathLst>
                <a:path extrusionOk="0" h="366" w="366">
                  <a:moveTo>
                    <a:pt x="355" y="136"/>
                  </a:moveTo>
                  <a:cubicBezTo>
                    <a:pt x="337" y="136"/>
                    <a:pt x="337" y="136"/>
                    <a:pt x="337" y="136"/>
                  </a:cubicBezTo>
                  <a:cubicBezTo>
                    <a:pt x="334" y="126"/>
                    <a:pt x="330" y="116"/>
                    <a:pt x="324" y="107"/>
                  </a:cubicBezTo>
                  <a:cubicBezTo>
                    <a:pt x="338" y="94"/>
                    <a:pt x="338" y="94"/>
                    <a:pt x="338" y="94"/>
                  </a:cubicBezTo>
                  <a:cubicBezTo>
                    <a:pt x="342" y="90"/>
                    <a:pt x="342" y="83"/>
                    <a:pt x="338" y="79"/>
                  </a:cubicBezTo>
                  <a:cubicBezTo>
                    <a:pt x="287" y="28"/>
                    <a:pt x="287" y="28"/>
                    <a:pt x="287" y="28"/>
                  </a:cubicBezTo>
                  <a:cubicBezTo>
                    <a:pt x="285" y="26"/>
                    <a:pt x="282" y="25"/>
                    <a:pt x="279" y="25"/>
                  </a:cubicBezTo>
                  <a:cubicBezTo>
                    <a:pt x="277" y="25"/>
                    <a:pt x="274" y="26"/>
                    <a:pt x="272" y="28"/>
                  </a:cubicBezTo>
                  <a:cubicBezTo>
                    <a:pt x="259" y="41"/>
                    <a:pt x="259" y="41"/>
                    <a:pt x="259" y="41"/>
                  </a:cubicBezTo>
                  <a:cubicBezTo>
                    <a:pt x="249" y="36"/>
                    <a:pt x="240" y="32"/>
                    <a:pt x="229" y="29"/>
                  </a:cubicBezTo>
                  <a:cubicBezTo>
                    <a:pt x="229" y="11"/>
                    <a:pt x="229" y="11"/>
                    <a:pt x="229" y="11"/>
                  </a:cubicBezTo>
                  <a:cubicBezTo>
                    <a:pt x="229" y="5"/>
                    <a:pt x="225" y="0"/>
                    <a:pt x="219" y="0"/>
                  </a:cubicBezTo>
                  <a:cubicBezTo>
                    <a:pt x="147" y="0"/>
                    <a:pt x="147" y="0"/>
                    <a:pt x="147" y="0"/>
                  </a:cubicBezTo>
                  <a:cubicBezTo>
                    <a:pt x="141" y="0"/>
                    <a:pt x="137" y="5"/>
                    <a:pt x="137" y="11"/>
                  </a:cubicBezTo>
                  <a:cubicBezTo>
                    <a:pt x="137" y="29"/>
                    <a:pt x="137" y="29"/>
                    <a:pt x="137" y="29"/>
                  </a:cubicBezTo>
                  <a:cubicBezTo>
                    <a:pt x="126" y="32"/>
                    <a:pt x="116" y="36"/>
                    <a:pt x="107" y="41"/>
                  </a:cubicBezTo>
                  <a:cubicBezTo>
                    <a:pt x="94" y="28"/>
                    <a:pt x="94" y="28"/>
                    <a:pt x="94" y="28"/>
                  </a:cubicBezTo>
                  <a:cubicBezTo>
                    <a:pt x="92" y="26"/>
                    <a:pt x="89" y="25"/>
                    <a:pt x="86" y="25"/>
                  </a:cubicBezTo>
                  <a:cubicBezTo>
                    <a:pt x="84" y="25"/>
                    <a:pt x="81" y="26"/>
                    <a:pt x="79" y="28"/>
                  </a:cubicBezTo>
                  <a:cubicBezTo>
                    <a:pt x="28" y="79"/>
                    <a:pt x="28" y="79"/>
                    <a:pt x="28" y="79"/>
                  </a:cubicBezTo>
                  <a:cubicBezTo>
                    <a:pt x="24" y="83"/>
                    <a:pt x="24" y="90"/>
                    <a:pt x="28" y="94"/>
                  </a:cubicBezTo>
                  <a:cubicBezTo>
                    <a:pt x="41" y="107"/>
                    <a:pt x="41" y="107"/>
                    <a:pt x="41" y="107"/>
                  </a:cubicBezTo>
                  <a:cubicBezTo>
                    <a:pt x="36" y="116"/>
                    <a:pt x="32" y="126"/>
                    <a:pt x="29" y="136"/>
                  </a:cubicBezTo>
                  <a:cubicBezTo>
                    <a:pt x="11" y="136"/>
                    <a:pt x="11" y="136"/>
                    <a:pt x="11" y="136"/>
                  </a:cubicBezTo>
                  <a:cubicBezTo>
                    <a:pt x="5" y="136"/>
                    <a:pt x="0" y="141"/>
                    <a:pt x="0" y="147"/>
                  </a:cubicBezTo>
                  <a:cubicBezTo>
                    <a:pt x="0" y="219"/>
                    <a:pt x="0" y="219"/>
                    <a:pt x="0" y="219"/>
                  </a:cubicBezTo>
                  <a:cubicBezTo>
                    <a:pt x="0" y="224"/>
                    <a:pt x="5" y="229"/>
                    <a:pt x="11" y="229"/>
                  </a:cubicBezTo>
                  <a:cubicBezTo>
                    <a:pt x="29" y="229"/>
                    <a:pt x="29" y="229"/>
                    <a:pt x="29" y="229"/>
                  </a:cubicBezTo>
                  <a:cubicBezTo>
                    <a:pt x="32" y="239"/>
                    <a:pt x="36" y="249"/>
                    <a:pt x="41" y="259"/>
                  </a:cubicBezTo>
                  <a:cubicBezTo>
                    <a:pt x="28" y="272"/>
                    <a:pt x="28" y="272"/>
                    <a:pt x="28" y="272"/>
                  </a:cubicBezTo>
                  <a:cubicBezTo>
                    <a:pt x="24" y="276"/>
                    <a:pt x="24" y="283"/>
                    <a:pt x="28" y="287"/>
                  </a:cubicBezTo>
                  <a:cubicBezTo>
                    <a:pt x="79" y="337"/>
                    <a:pt x="79" y="337"/>
                    <a:pt x="79" y="337"/>
                  </a:cubicBezTo>
                  <a:cubicBezTo>
                    <a:pt x="81" y="339"/>
                    <a:pt x="84" y="341"/>
                    <a:pt x="86" y="341"/>
                  </a:cubicBezTo>
                  <a:cubicBezTo>
                    <a:pt x="89" y="341"/>
                    <a:pt x="92" y="339"/>
                    <a:pt x="94" y="337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16" y="329"/>
                    <a:pt x="126" y="333"/>
                    <a:pt x="137" y="337"/>
                  </a:cubicBezTo>
                  <a:cubicBezTo>
                    <a:pt x="137" y="355"/>
                    <a:pt x="137" y="355"/>
                    <a:pt x="137" y="355"/>
                  </a:cubicBezTo>
                  <a:cubicBezTo>
                    <a:pt x="137" y="361"/>
                    <a:pt x="141" y="366"/>
                    <a:pt x="147" y="366"/>
                  </a:cubicBezTo>
                  <a:cubicBezTo>
                    <a:pt x="219" y="366"/>
                    <a:pt x="219" y="366"/>
                    <a:pt x="219" y="366"/>
                  </a:cubicBezTo>
                  <a:cubicBezTo>
                    <a:pt x="225" y="366"/>
                    <a:pt x="229" y="361"/>
                    <a:pt x="229" y="355"/>
                  </a:cubicBezTo>
                  <a:cubicBezTo>
                    <a:pt x="229" y="337"/>
                    <a:pt x="229" y="337"/>
                    <a:pt x="229" y="337"/>
                  </a:cubicBezTo>
                  <a:cubicBezTo>
                    <a:pt x="240" y="333"/>
                    <a:pt x="249" y="329"/>
                    <a:pt x="259" y="324"/>
                  </a:cubicBezTo>
                  <a:cubicBezTo>
                    <a:pt x="272" y="337"/>
                    <a:pt x="272" y="337"/>
                    <a:pt x="272" y="337"/>
                  </a:cubicBezTo>
                  <a:cubicBezTo>
                    <a:pt x="274" y="339"/>
                    <a:pt x="277" y="341"/>
                    <a:pt x="279" y="341"/>
                  </a:cubicBezTo>
                  <a:cubicBezTo>
                    <a:pt x="282" y="341"/>
                    <a:pt x="285" y="339"/>
                    <a:pt x="287" y="337"/>
                  </a:cubicBezTo>
                  <a:cubicBezTo>
                    <a:pt x="338" y="287"/>
                    <a:pt x="338" y="287"/>
                    <a:pt x="338" y="287"/>
                  </a:cubicBezTo>
                  <a:cubicBezTo>
                    <a:pt x="342" y="283"/>
                    <a:pt x="342" y="276"/>
                    <a:pt x="338" y="272"/>
                  </a:cubicBezTo>
                  <a:cubicBezTo>
                    <a:pt x="324" y="259"/>
                    <a:pt x="324" y="259"/>
                    <a:pt x="324" y="259"/>
                  </a:cubicBezTo>
                  <a:cubicBezTo>
                    <a:pt x="330" y="249"/>
                    <a:pt x="334" y="239"/>
                    <a:pt x="337" y="229"/>
                  </a:cubicBezTo>
                  <a:cubicBezTo>
                    <a:pt x="355" y="229"/>
                    <a:pt x="355" y="229"/>
                    <a:pt x="355" y="229"/>
                  </a:cubicBezTo>
                  <a:cubicBezTo>
                    <a:pt x="361" y="229"/>
                    <a:pt x="366" y="224"/>
                    <a:pt x="366" y="219"/>
                  </a:cubicBezTo>
                  <a:cubicBezTo>
                    <a:pt x="366" y="147"/>
                    <a:pt x="366" y="147"/>
                    <a:pt x="366" y="147"/>
                  </a:cubicBezTo>
                  <a:cubicBezTo>
                    <a:pt x="366" y="141"/>
                    <a:pt x="361" y="136"/>
                    <a:pt x="355" y="136"/>
                  </a:cubicBezTo>
                  <a:close/>
                  <a:moveTo>
                    <a:pt x="344" y="208"/>
                  </a:moveTo>
                  <a:cubicBezTo>
                    <a:pt x="328" y="208"/>
                    <a:pt x="328" y="208"/>
                    <a:pt x="328" y="208"/>
                  </a:cubicBezTo>
                  <a:cubicBezTo>
                    <a:pt x="324" y="208"/>
                    <a:pt x="319" y="211"/>
                    <a:pt x="318" y="216"/>
                  </a:cubicBezTo>
                  <a:cubicBezTo>
                    <a:pt x="315" y="230"/>
                    <a:pt x="309" y="243"/>
                    <a:pt x="302" y="255"/>
                  </a:cubicBezTo>
                  <a:cubicBezTo>
                    <a:pt x="299" y="259"/>
                    <a:pt x="300" y="265"/>
                    <a:pt x="304" y="268"/>
                  </a:cubicBezTo>
                  <a:cubicBezTo>
                    <a:pt x="315" y="279"/>
                    <a:pt x="315" y="279"/>
                    <a:pt x="315" y="279"/>
                  </a:cubicBezTo>
                  <a:cubicBezTo>
                    <a:pt x="279" y="315"/>
                    <a:pt x="279" y="315"/>
                    <a:pt x="279" y="315"/>
                  </a:cubicBezTo>
                  <a:cubicBezTo>
                    <a:pt x="268" y="303"/>
                    <a:pt x="268" y="303"/>
                    <a:pt x="268" y="303"/>
                  </a:cubicBezTo>
                  <a:cubicBezTo>
                    <a:pt x="265" y="300"/>
                    <a:pt x="259" y="299"/>
                    <a:pt x="255" y="302"/>
                  </a:cubicBezTo>
                  <a:cubicBezTo>
                    <a:pt x="243" y="309"/>
                    <a:pt x="230" y="315"/>
                    <a:pt x="216" y="318"/>
                  </a:cubicBezTo>
                  <a:cubicBezTo>
                    <a:pt x="211" y="319"/>
                    <a:pt x="208" y="323"/>
                    <a:pt x="208" y="328"/>
                  </a:cubicBezTo>
                  <a:cubicBezTo>
                    <a:pt x="208" y="344"/>
                    <a:pt x="208" y="344"/>
                    <a:pt x="208" y="344"/>
                  </a:cubicBezTo>
                  <a:cubicBezTo>
                    <a:pt x="158" y="344"/>
                    <a:pt x="158" y="344"/>
                    <a:pt x="158" y="344"/>
                  </a:cubicBezTo>
                  <a:cubicBezTo>
                    <a:pt x="158" y="328"/>
                    <a:pt x="158" y="328"/>
                    <a:pt x="158" y="328"/>
                  </a:cubicBezTo>
                  <a:cubicBezTo>
                    <a:pt x="158" y="323"/>
                    <a:pt x="155" y="319"/>
                    <a:pt x="150" y="318"/>
                  </a:cubicBezTo>
                  <a:cubicBezTo>
                    <a:pt x="136" y="315"/>
                    <a:pt x="123" y="309"/>
                    <a:pt x="111" y="302"/>
                  </a:cubicBezTo>
                  <a:cubicBezTo>
                    <a:pt x="107" y="299"/>
                    <a:pt x="101" y="300"/>
                    <a:pt x="98" y="303"/>
                  </a:cubicBezTo>
                  <a:cubicBezTo>
                    <a:pt x="86" y="315"/>
                    <a:pt x="86" y="315"/>
                    <a:pt x="86" y="315"/>
                  </a:cubicBezTo>
                  <a:cubicBezTo>
                    <a:pt x="51" y="279"/>
                    <a:pt x="51" y="279"/>
                    <a:pt x="51" y="279"/>
                  </a:cubicBezTo>
                  <a:cubicBezTo>
                    <a:pt x="62" y="268"/>
                    <a:pt x="62" y="268"/>
                    <a:pt x="62" y="268"/>
                  </a:cubicBezTo>
                  <a:cubicBezTo>
                    <a:pt x="66" y="265"/>
                    <a:pt x="67" y="259"/>
                    <a:pt x="64" y="255"/>
                  </a:cubicBezTo>
                  <a:cubicBezTo>
                    <a:pt x="57" y="243"/>
                    <a:pt x="51" y="230"/>
                    <a:pt x="48" y="216"/>
                  </a:cubicBezTo>
                  <a:cubicBezTo>
                    <a:pt x="47" y="211"/>
                    <a:pt x="42" y="208"/>
                    <a:pt x="37" y="208"/>
                  </a:cubicBezTo>
                  <a:cubicBezTo>
                    <a:pt x="22" y="208"/>
                    <a:pt x="22" y="208"/>
                    <a:pt x="22" y="208"/>
                  </a:cubicBezTo>
                  <a:cubicBezTo>
                    <a:pt x="22" y="158"/>
                    <a:pt x="22" y="158"/>
                    <a:pt x="22" y="158"/>
                  </a:cubicBezTo>
                  <a:cubicBezTo>
                    <a:pt x="37" y="158"/>
                    <a:pt x="37" y="158"/>
                    <a:pt x="37" y="158"/>
                  </a:cubicBezTo>
                  <a:cubicBezTo>
                    <a:pt x="42" y="158"/>
                    <a:pt x="47" y="154"/>
                    <a:pt x="48" y="150"/>
                  </a:cubicBezTo>
                  <a:cubicBezTo>
                    <a:pt x="51" y="136"/>
                    <a:pt x="57" y="123"/>
                    <a:pt x="64" y="111"/>
                  </a:cubicBezTo>
                  <a:cubicBezTo>
                    <a:pt x="67" y="107"/>
                    <a:pt x="66" y="101"/>
                    <a:pt x="62" y="98"/>
                  </a:cubicBezTo>
                  <a:cubicBezTo>
                    <a:pt x="51" y="86"/>
                    <a:pt x="51" y="86"/>
                    <a:pt x="51" y="86"/>
                  </a:cubicBezTo>
                  <a:cubicBezTo>
                    <a:pt x="86" y="51"/>
                    <a:pt x="86" y="51"/>
                    <a:pt x="86" y="51"/>
                  </a:cubicBezTo>
                  <a:cubicBezTo>
                    <a:pt x="98" y="62"/>
                    <a:pt x="98" y="62"/>
                    <a:pt x="98" y="62"/>
                  </a:cubicBezTo>
                  <a:cubicBezTo>
                    <a:pt x="101" y="66"/>
                    <a:pt x="107" y="66"/>
                    <a:pt x="111" y="64"/>
                  </a:cubicBezTo>
                  <a:cubicBezTo>
                    <a:pt x="123" y="56"/>
                    <a:pt x="136" y="51"/>
                    <a:pt x="150" y="48"/>
                  </a:cubicBezTo>
                  <a:cubicBezTo>
                    <a:pt x="155" y="47"/>
                    <a:pt x="158" y="42"/>
                    <a:pt x="158" y="37"/>
                  </a:cubicBezTo>
                  <a:cubicBezTo>
                    <a:pt x="158" y="21"/>
                    <a:pt x="158" y="21"/>
                    <a:pt x="158" y="21"/>
                  </a:cubicBezTo>
                  <a:cubicBezTo>
                    <a:pt x="208" y="21"/>
                    <a:pt x="208" y="21"/>
                    <a:pt x="208" y="21"/>
                  </a:cubicBezTo>
                  <a:cubicBezTo>
                    <a:pt x="208" y="37"/>
                    <a:pt x="208" y="37"/>
                    <a:pt x="208" y="37"/>
                  </a:cubicBezTo>
                  <a:cubicBezTo>
                    <a:pt x="208" y="42"/>
                    <a:pt x="211" y="47"/>
                    <a:pt x="216" y="48"/>
                  </a:cubicBezTo>
                  <a:cubicBezTo>
                    <a:pt x="230" y="51"/>
                    <a:pt x="243" y="56"/>
                    <a:pt x="255" y="64"/>
                  </a:cubicBezTo>
                  <a:cubicBezTo>
                    <a:pt x="259" y="66"/>
                    <a:pt x="265" y="66"/>
                    <a:pt x="268" y="62"/>
                  </a:cubicBezTo>
                  <a:cubicBezTo>
                    <a:pt x="279" y="51"/>
                    <a:pt x="279" y="51"/>
                    <a:pt x="279" y="51"/>
                  </a:cubicBezTo>
                  <a:cubicBezTo>
                    <a:pt x="315" y="86"/>
                    <a:pt x="315" y="86"/>
                    <a:pt x="315" y="86"/>
                  </a:cubicBezTo>
                  <a:cubicBezTo>
                    <a:pt x="304" y="98"/>
                    <a:pt x="304" y="98"/>
                    <a:pt x="304" y="98"/>
                  </a:cubicBezTo>
                  <a:cubicBezTo>
                    <a:pt x="300" y="101"/>
                    <a:pt x="299" y="107"/>
                    <a:pt x="302" y="111"/>
                  </a:cubicBezTo>
                  <a:cubicBezTo>
                    <a:pt x="309" y="123"/>
                    <a:pt x="315" y="136"/>
                    <a:pt x="318" y="150"/>
                  </a:cubicBezTo>
                  <a:cubicBezTo>
                    <a:pt x="319" y="154"/>
                    <a:pt x="324" y="158"/>
                    <a:pt x="328" y="158"/>
                  </a:cubicBezTo>
                  <a:cubicBezTo>
                    <a:pt x="344" y="158"/>
                    <a:pt x="344" y="158"/>
                    <a:pt x="344" y="158"/>
                  </a:cubicBezTo>
                  <a:lnTo>
                    <a:pt x="344" y="208"/>
                  </a:lnTo>
                  <a:close/>
                  <a:moveTo>
                    <a:pt x="344" y="208"/>
                  </a:moveTo>
                  <a:cubicBezTo>
                    <a:pt x="344" y="208"/>
                    <a:pt x="344" y="208"/>
                    <a:pt x="344" y="208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20"/>
            <p:cNvSpPr/>
            <p:nvPr/>
          </p:nvSpPr>
          <p:spPr>
            <a:xfrm>
              <a:off x="3043238" y="5391150"/>
              <a:ext cx="349250" cy="346075"/>
            </a:xfrm>
            <a:custGeom>
              <a:rect b="b" l="l" r="r" t="t"/>
              <a:pathLst>
                <a:path extrusionOk="0" h="207" w="208">
                  <a:moveTo>
                    <a:pt x="168" y="0"/>
                  </a:moveTo>
                  <a:cubicBezTo>
                    <a:pt x="40" y="0"/>
                    <a:pt x="40" y="0"/>
                    <a:pt x="40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190"/>
                    <a:pt x="18" y="207"/>
                    <a:pt x="40" y="207"/>
                  </a:cubicBezTo>
                  <a:cubicBezTo>
                    <a:pt x="168" y="207"/>
                    <a:pt x="168" y="207"/>
                    <a:pt x="168" y="207"/>
                  </a:cubicBezTo>
                  <a:cubicBezTo>
                    <a:pt x="190" y="207"/>
                    <a:pt x="208" y="190"/>
                    <a:pt x="208" y="168"/>
                  </a:cubicBezTo>
                  <a:cubicBezTo>
                    <a:pt x="208" y="40"/>
                    <a:pt x="208" y="40"/>
                    <a:pt x="208" y="40"/>
                  </a:cubicBezTo>
                  <a:cubicBezTo>
                    <a:pt x="208" y="18"/>
                    <a:pt x="190" y="0"/>
                    <a:pt x="168" y="0"/>
                  </a:cubicBezTo>
                  <a:close/>
                  <a:moveTo>
                    <a:pt x="186" y="168"/>
                  </a:moveTo>
                  <a:cubicBezTo>
                    <a:pt x="186" y="178"/>
                    <a:pt x="178" y="186"/>
                    <a:pt x="168" y="186"/>
                  </a:cubicBezTo>
                  <a:cubicBezTo>
                    <a:pt x="40" y="186"/>
                    <a:pt x="40" y="186"/>
                    <a:pt x="40" y="186"/>
                  </a:cubicBezTo>
                  <a:cubicBezTo>
                    <a:pt x="30" y="186"/>
                    <a:pt x="22" y="178"/>
                    <a:pt x="22" y="168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2" y="30"/>
                    <a:pt x="30" y="22"/>
                    <a:pt x="40" y="22"/>
                  </a:cubicBezTo>
                  <a:cubicBezTo>
                    <a:pt x="168" y="22"/>
                    <a:pt x="168" y="22"/>
                    <a:pt x="168" y="22"/>
                  </a:cubicBezTo>
                  <a:cubicBezTo>
                    <a:pt x="178" y="22"/>
                    <a:pt x="186" y="30"/>
                    <a:pt x="186" y="40"/>
                  </a:cubicBezTo>
                  <a:lnTo>
                    <a:pt x="186" y="168"/>
                  </a:lnTo>
                  <a:close/>
                  <a:moveTo>
                    <a:pt x="186" y="168"/>
                  </a:moveTo>
                  <a:cubicBezTo>
                    <a:pt x="186" y="168"/>
                    <a:pt x="186" y="168"/>
                    <a:pt x="186" y="168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20"/>
            <p:cNvSpPr/>
            <p:nvPr/>
          </p:nvSpPr>
          <p:spPr>
            <a:xfrm>
              <a:off x="3116263" y="5438775"/>
              <a:ext cx="203200" cy="84138"/>
            </a:xfrm>
            <a:custGeom>
              <a:rect b="b" l="l" r="r" t="t"/>
              <a:pathLst>
                <a:path extrusionOk="0" h="50" w="122">
                  <a:moveTo>
                    <a:pt x="111" y="14"/>
                  </a:moveTo>
                  <a:cubicBezTo>
                    <a:pt x="100" y="14"/>
                    <a:pt x="100" y="14"/>
                    <a:pt x="100" y="14"/>
                  </a:cubicBezTo>
                  <a:cubicBezTo>
                    <a:pt x="100" y="11"/>
                    <a:pt x="100" y="11"/>
                    <a:pt x="100" y="11"/>
                  </a:cubicBezTo>
                  <a:cubicBezTo>
                    <a:pt x="100" y="5"/>
                    <a:pt x="95" y="0"/>
                    <a:pt x="90" y="0"/>
                  </a:cubicBezTo>
                  <a:cubicBezTo>
                    <a:pt x="84" y="0"/>
                    <a:pt x="79" y="5"/>
                    <a:pt x="79" y="11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5" y="14"/>
                    <a:pt x="0" y="19"/>
                    <a:pt x="0" y="25"/>
                  </a:cubicBezTo>
                  <a:cubicBezTo>
                    <a:pt x="0" y="31"/>
                    <a:pt x="5" y="36"/>
                    <a:pt x="11" y="36"/>
                  </a:cubicBezTo>
                  <a:cubicBezTo>
                    <a:pt x="79" y="36"/>
                    <a:pt x="79" y="36"/>
                    <a:pt x="79" y="36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9" y="45"/>
                    <a:pt x="84" y="50"/>
                    <a:pt x="90" y="50"/>
                  </a:cubicBezTo>
                  <a:cubicBezTo>
                    <a:pt x="95" y="50"/>
                    <a:pt x="100" y="45"/>
                    <a:pt x="100" y="39"/>
                  </a:cubicBezTo>
                  <a:cubicBezTo>
                    <a:pt x="100" y="36"/>
                    <a:pt x="100" y="36"/>
                    <a:pt x="100" y="36"/>
                  </a:cubicBezTo>
                  <a:cubicBezTo>
                    <a:pt x="111" y="36"/>
                    <a:pt x="111" y="36"/>
                    <a:pt x="111" y="36"/>
                  </a:cubicBezTo>
                  <a:cubicBezTo>
                    <a:pt x="117" y="36"/>
                    <a:pt x="122" y="31"/>
                    <a:pt x="122" y="25"/>
                  </a:cubicBezTo>
                  <a:cubicBezTo>
                    <a:pt x="122" y="19"/>
                    <a:pt x="117" y="14"/>
                    <a:pt x="111" y="14"/>
                  </a:cubicBezTo>
                  <a:close/>
                  <a:moveTo>
                    <a:pt x="111" y="14"/>
                  </a:moveTo>
                  <a:cubicBezTo>
                    <a:pt x="111" y="14"/>
                    <a:pt x="111" y="14"/>
                    <a:pt x="111" y="14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20"/>
            <p:cNvSpPr/>
            <p:nvPr/>
          </p:nvSpPr>
          <p:spPr>
            <a:xfrm>
              <a:off x="3116263" y="5522913"/>
              <a:ext cx="203200" cy="84138"/>
            </a:xfrm>
            <a:custGeom>
              <a:rect b="b" l="l" r="r" t="t"/>
              <a:pathLst>
                <a:path extrusionOk="0" h="50" w="122">
                  <a:moveTo>
                    <a:pt x="111" y="14"/>
                  </a:moveTo>
                  <a:cubicBezTo>
                    <a:pt x="43" y="14"/>
                    <a:pt x="43" y="14"/>
                    <a:pt x="43" y="14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3" y="5"/>
                    <a:pt x="38" y="0"/>
                    <a:pt x="32" y="0"/>
                  </a:cubicBezTo>
                  <a:cubicBezTo>
                    <a:pt x="26" y="0"/>
                    <a:pt x="22" y="5"/>
                    <a:pt x="22" y="11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5" y="14"/>
                    <a:pt x="0" y="19"/>
                    <a:pt x="0" y="25"/>
                  </a:cubicBezTo>
                  <a:cubicBezTo>
                    <a:pt x="0" y="31"/>
                    <a:pt x="5" y="36"/>
                    <a:pt x="11" y="36"/>
                  </a:cubicBezTo>
                  <a:cubicBezTo>
                    <a:pt x="22" y="36"/>
                    <a:pt x="22" y="36"/>
                    <a:pt x="22" y="36"/>
                  </a:cubicBezTo>
                  <a:cubicBezTo>
                    <a:pt x="22" y="39"/>
                    <a:pt x="22" y="39"/>
                    <a:pt x="22" y="39"/>
                  </a:cubicBezTo>
                  <a:cubicBezTo>
                    <a:pt x="22" y="45"/>
                    <a:pt x="26" y="50"/>
                    <a:pt x="32" y="50"/>
                  </a:cubicBezTo>
                  <a:cubicBezTo>
                    <a:pt x="38" y="50"/>
                    <a:pt x="43" y="45"/>
                    <a:pt x="43" y="39"/>
                  </a:cubicBezTo>
                  <a:cubicBezTo>
                    <a:pt x="43" y="36"/>
                    <a:pt x="43" y="36"/>
                    <a:pt x="43" y="36"/>
                  </a:cubicBezTo>
                  <a:cubicBezTo>
                    <a:pt x="111" y="36"/>
                    <a:pt x="111" y="36"/>
                    <a:pt x="111" y="36"/>
                  </a:cubicBezTo>
                  <a:cubicBezTo>
                    <a:pt x="117" y="36"/>
                    <a:pt x="122" y="31"/>
                    <a:pt x="122" y="25"/>
                  </a:cubicBezTo>
                  <a:cubicBezTo>
                    <a:pt x="122" y="19"/>
                    <a:pt x="117" y="14"/>
                    <a:pt x="111" y="14"/>
                  </a:cubicBezTo>
                  <a:close/>
                  <a:moveTo>
                    <a:pt x="111" y="14"/>
                  </a:moveTo>
                  <a:cubicBezTo>
                    <a:pt x="111" y="14"/>
                    <a:pt x="111" y="14"/>
                    <a:pt x="111" y="14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20"/>
            <p:cNvSpPr/>
            <p:nvPr/>
          </p:nvSpPr>
          <p:spPr>
            <a:xfrm>
              <a:off x="3116263" y="5607050"/>
              <a:ext cx="203200" cy="84138"/>
            </a:xfrm>
            <a:custGeom>
              <a:rect b="b" l="l" r="r" t="t"/>
              <a:pathLst>
                <a:path extrusionOk="0" h="50" w="122">
                  <a:moveTo>
                    <a:pt x="111" y="14"/>
                  </a:moveTo>
                  <a:cubicBezTo>
                    <a:pt x="100" y="14"/>
                    <a:pt x="100" y="14"/>
                    <a:pt x="100" y="14"/>
                  </a:cubicBezTo>
                  <a:cubicBezTo>
                    <a:pt x="100" y="11"/>
                    <a:pt x="100" y="11"/>
                    <a:pt x="100" y="11"/>
                  </a:cubicBezTo>
                  <a:cubicBezTo>
                    <a:pt x="100" y="5"/>
                    <a:pt x="95" y="0"/>
                    <a:pt x="90" y="0"/>
                  </a:cubicBezTo>
                  <a:cubicBezTo>
                    <a:pt x="84" y="0"/>
                    <a:pt x="79" y="5"/>
                    <a:pt x="79" y="11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5" y="14"/>
                    <a:pt x="0" y="19"/>
                    <a:pt x="0" y="25"/>
                  </a:cubicBezTo>
                  <a:cubicBezTo>
                    <a:pt x="0" y="31"/>
                    <a:pt x="5" y="36"/>
                    <a:pt x="11" y="36"/>
                  </a:cubicBezTo>
                  <a:cubicBezTo>
                    <a:pt x="79" y="36"/>
                    <a:pt x="79" y="36"/>
                    <a:pt x="79" y="36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9" y="45"/>
                    <a:pt x="84" y="50"/>
                    <a:pt x="90" y="50"/>
                  </a:cubicBezTo>
                  <a:cubicBezTo>
                    <a:pt x="95" y="50"/>
                    <a:pt x="100" y="45"/>
                    <a:pt x="100" y="39"/>
                  </a:cubicBezTo>
                  <a:cubicBezTo>
                    <a:pt x="100" y="36"/>
                    <a:pt x="100" y="36"/>
                    <a:pt x="100" y="36"/>
                  </a:cubicBezTo>
                  <a:cubicBezTo>
                    <a:pt x="111" y="36"/>
                    <a:pt x="111" y="36"/>
                    <a:pt x="111" y="36"/>
                  </a:cubicBezTo>
                  <a:cubicBezTo>
                    <a:pt x="117" y="36"/>
                    <a:pt x="122" y="31"/>
                    <a:pt x="122" y="25"/>
                  </a:cubicBezTo>
                  <a:cubicBezTo>
                    <a:pt x="122" y="19"/>
                    <a:pt x="117" y="14"/>
                    <a:pt x="111" y="14"/>
                  </a:cubicBezTo>
                  <a:close/>
                  <a:moveTo>
                    <a:pt x="111" y="14"/>
                  </a:moveTo>
                  <a:cubicBezTo>
                    <a:pt x="111" y="14"/>
                    <a:pt x="111" y="14"/>
                    <a:pt x="111" y="14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96" name="Google Shape;396;p20"/>
          <p:cNvGrpSpPr/>
          <p:nvPr/>
        </p:nvGrpSpPr>
        <p:grpSpPr>
          <a:xfrm>
            <a:off x="1152279" y="3361936"/>
            <a:ext cx="412246" cy="414388"/>
            <a:chOff x="3994150" y="5257800"/>
            <a:chExt cx="611188" cy="614363"/>
          </a:xfrm>
        </p:grpSpPr>
        <p:sp>
          <p:nvSpPr>
            <p:cNvPr id="397" name="Google Shape;397;p20"/>
            <p:cNvSpPr/>
            <p:nvPr/>
          </p:nvSpPr>
          <p:spPr>
            <a:xfrm>
              <a:off x="4222750" y="5257800"/>
              <a:ext cx="382588" cy="220663"/>
            </a:xfrm>
            <a:custGeom>
              <a:rect b="b" l="l" r="r" t="t"/>
              <a:pathLst>
                <a:path extrusionOk="0" h="131" w="228">
                  <a:moveTo>
                    <a:pt x="203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11" y="0"/>
                    <a:pt x="0" y="11"/>
                    <a:pt x="0" y="25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96"/>
                    <a:pt x="11" y="107"/>
                    <a:pt x="25" y="107"/>
                  </a:cubicBezTo>
                  <a:cubicBezTo>
                    <a:pt x="179" y="107"/>
                    <a:pt x="179" y="107"/>
                    <a:pt x="179" y="107"/>
                  </a:cubicBezTo>
                  <a:cubicBezTo>
                    <a:pt x="212" y="127"/>
                    <a:pt x="212" y="127"/>
                    <a:pt x="212" y="127"/>
                  </a:cubicBezTo>
                  <a:cubicBezTo>
                    <a:pt x="219" y="131"/>
                    <a:pt x="228" y="126"/>
                    <a:pt x="228" y="118"/>
                  </a:cubicBezTo>
                  <a:cubicBezTo>
                    <a:pt x="228" y="25"/>
                    <a:pt x="228" y="25"/>
                    <a:pt x="228" y="25"/>
                  </a:cubicBezTo>
                  <a:cubicBezTo>
                    <a:pt x="228" y="11"/>
                    <a:pt x="217" y="0"/>
                    <a:pt x="203" y="0"/>
                  </a:cubicBezTo>
                  <a:close/>
                  <a:moveTo>
                    <a:pt x="207" y="99"/>
                  </a:moveTo>
                  <a:cubicBezTo>
                    <a:pt x="188" y="87"/>
                    <a:pt x="188" y="87"/>
                    <a:pt x="188" y="87"/>
                  </a:cubicBezTo>
                  <a:cubicBezTo>
                    <a:pt x="186" y="86"/>
                    <a:pt x="184" y="86"/>
                    <a:pt x="182" y="86"/>
                  </a:cubicBezTo>
                  <a:cubicBezTo>
                    <a:pt x="25" y="86"/>
                    <a:pt x="25" y="86"/>
                    <a:pt x="25" y="86"/>
                  </a:cubicBezTo>
                  <a:cubicBezTo>
                    <a:pt x="23" y="86"/>
                    <a:pt x="21" y="84"/>
                    <a:pt x="21" y="82"/>
                  </a:cubicBezTo>
                  <a:cubicBezTo>
                    <a:pt x="21" y="25"/>
                    <a:pt x="21" y="25"/>
                    <a:pt x="21" y="25"/>
                  </a:cubicBezTo>
                  <a:cubicBezTo>
                    <a:pt x="21" y="23"/>
                    <a:pt x="23" y="21"/>
                    <a:pt x="25" y="21"/>
                  </a:cubicBezTo>
                  <a:cubicBezTo>
                    <a:pt x="203" y="21"/>
                    <a:pt x="203" y="21"/>
                    <a:pt x="203" y="21"/>
                  </a:cubicBezTo>
                  <a:cubicBezTo>
                    <a:pt x="205" y="21"/>
                    <a:pt x="207" y="23"/>
                    <a:pt x="207" y="25"/>
                  </a:cubicBezTo>
                  <a:lnTo>
                    <a:pt x="207" y="99"/>
                  </a:lnTo>
                  <a:close/>
                  <a:moveTo>
                    <a:pt x="207" y="99"/>
                  </a:moveTo>
                  <a:cubicBezTo>
                    <a:pt x="207" y="99"/>
                    <a:pt x="207" y="99"/>
                    <a:pt x="207" y="99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20"/>
            <p:cNvSpPr/>
            <p:nvPr/>
          </p:nvSpPr>
          <p:spPr>
            <a:xfrm>
              <a:off x="4295775" y="5330825"/>
              <a:ext cx="239713" cy="34925"/>
            </a:xfrm>
            <a:custGeom>
              <a:rect b="b" l="l" r="r" t="t"/>
              <a:pathLst>
                <a:path extrusionOk="0" h="21" w="143">
                  <a:moveTo>
                    <a:pt x="132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6"/>
                    <a:pt x="5" y="21"/>
                    <a:pt x="10" y="21"/>
                  </a:cubicBezTo>
                  <a:cubicBezTo>
                    <a:pt x="132" y="21"/>
                    <a:pt x="132" y="21"/>
                    <a:pt x="132" y="21"/>
                  </a:cubicBezTo>
                  <a:cubicBezTo>
                    <a:pt x="138" y="21"/>
                    <a:pt x="143" y="16"/>
                    <a:pt x="143" y="11"/>
                  </a:cubicBezTo>
                  <a:cubicBezTo>
                    <a:pt x="143" y="5"/>
                    <a:pt x="138" y="0"/>
                    <a:pt x="132" y="0"/>
                  </a:cubicBezTo>
                  <a:close/>
                  <a:moveTo>
                    <a:pt x="132" y="0"/>
                  </a:moveTo>
                  <a:cubicBezTo>
                    <a:pt x="132" y="0"/>
                    <a:pt x="132" y="0"/>
                    <a:pt x="132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20"/>
            <p:cNvSpPr/>
            <p:nvPr/>
          </p:nvSpPr>
          <p:spPr>
            <a:xfrm>
              <a:off x="3994150" y="5451475"/>
              <a:ext cx="611188" cy="420688"/>
            </a:xfrm>
            <a:custGeom>
              <a:rect b="b" l="l" r="r" t="t"/>
              <a:pathLst>
                <a:path extrusionOk="0" h="251" w="365">
                  <a:moveTo>
                    <a:pt x="333" y="29"/>
                  </a:moveTo>
                  <a:cubicBezTo>
                    <a:pt x="219" y="29"/>
                    <a:pt x="219" y="29"/>
                    <a:pt x="219" y="29"/>
                  </a:cubicBezTo>
                  <a:cubicBezTo>
                    <a:pt x="201" y="29"/>
                    <a:pt x="187" y="44"/>
                    <a:pt x="187" y="61"/>
                  </a:cubicBezTo>
                  <a:cubicBezTo>
                    <a:pt x="187" y="133"/>
                    <a:pt x="187" y="133"/>
                    <a:pt x="187" y="133"/>
                  </a:cubicBezTo>
                  <a:cubicBezTo>
                    <a:pt x="187" y="151"/>
                    <a:pt x="201" y="165"/>
                    <a:pt x="219" y="165"/>
                  </a:cubicBezTo>
                  <a:cubicBezTo>
                    <a:pt x="242" y="165"/>
                    <a:pt x="242" y="165"/>
                    <a:pt x="242" y="165"/>
                  </a:cubicBezTo>
                  <a:cubicBezTo>
                    <a:pt x="238" y="186"/>
                    <a:pt x="238" y="186"/>
                    <a:pt x="238" y="186"/>
                  </a:cubicBezTo>
                  <a:cubicBezTo>
                    <a:pt x="192" y="186"/>
                    <a:pt x="192" y="186"/>
                    <a:pt x="192" y="186"/>
                  </a:cubicBezTo>
                  <a:cubicBezTo>
                    <a:pt x="188" y="150"/>
                    <a:pt x="164" y="120"/>
                    <a:pt x="132" y="107"/>
                  </a:cubicBezTo>
                  <a:cubicBezTo>
                    <a:pt x="141" y="98"/>
                    <a:pt x="147" y="86"/>
                    <a:pt x="147" y="71"/>
                  </a:cubicBezTo>
                  <a:cubicBezTo>
                    <a:pt x="147" y="52"/>
                    <a:pt x="147" y="52"/>
                    <a:pt x="147" y="52"/>
                  </a:cubicBezTo>
                  <a:cubicBezTo>
                    <a:pt x="147" y="24"/>
                    <a:pt x="125" y="1"/>
                    <a:pt x="97" y="1"/>
                  </a:cubicBezTo>
                  <a:cubicBezTo>
                    <a:pt x="68" y="0"/>
                    <a:pt x="45" y="23"/>
                    <a:pt x="45" y="51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86"/>
                    <a:pt x="51" y="98"/>
                    <a:pt x="61" y="107"/>
                  </a:cubicBezTo>
                  <a:cubicBezTo>
                    <a:pt x="25" y="122"/>
                    <a:pt x="0" y="157"/>
                    <a:pt x="0" y="197"/>
                  </a:cubicBezTo>
                  <a:cubicBezTo>
                    <a:pt x="0" y="240"/>
                    <a:pt x="0" y="240"/>
                    <a:pt x="0" y="240"/>
                  </a:cubicBezTo>
                  <a:cubicBezTo>
                    <a:pt x="0" y="246"/>
                    <a:pt x="5" y="251"/>
                    <a:pt x="10" y="251"/>
                  </a:cubicBezTo>
                  <a:cubicBezTo>
                    <a:pt x="355" y="251"/>
                    <a:pt x="355" y="251"/>
                    <a:pt x="355" y="251"/>
                  </a:cubicBezTo>
                  <a:cubicBezTo>
                    <a:pt x="361" y="251"/>
                    <a:pt x="365" y="246"/>
                    <a:pt x="365" y="240"/>
                  </a:cubicBezTo>
                  <a:cubicBezTo>
                    <a:pt x="365" y="197"/>
                    <a:pt x="365" y="197"/>
                    <a:pt x="365" y="197"/>
                  </a:cubicBezTo>
                  <a:cubicBezTo>
                    <a:pt x="365" y="191"/>
                    <a:pt x="361" y="186"/>
                    <a:pt x="355" y="186"/>
                  </a:cubicBezTo>
                  <a:cubicBezTo>
                    <a:pt x="314" y="186"/>
                    <a:pt x="314" y="186"/>
                    <a:pt x="314" y="186"/>
                  </a:cubicBezTo>
                  <a:cubicBezTo>
                    <a:pt x="310" y="165"/>
                    <a:pt x="310" y="165"/>
                    <a:pt x="310" y="165"/>
                  </a:cubicBezTo>
                  <a:cubicBezTo>
                    <a:pt x="333" y="165"/>
                    <a:pt x="333" y="165"/>
                    <a:pt x="333" y="165"/>
                  </a:cubicBezTo>
                  <a:cubicBezTo>
                    <a:pt x="351" y="165"/>
                    <a:pt x="365" y="151"/>
                    <a:pt x="365" y="133"/>
                  </a:cubicBezTo>
                  <a:cubicBezTo>
                    <a:pt x="365" y="61"/>
                    <a:pt x="365" y="61"/>
                    <a:pt x="365" y="61"/>
                  </a:cubicBezTo>
                  <a:cubicBezTo>
                    <a:pt x="365" y="44"/>
                    <a:pt x="351" y="29"/>
                    <a:pt x="333" y="29"/>
                  </a:cubicBezTo>
                  <a:close/>
                  <a:moveTo>
                    <a:pt x="67" y="51"/>
                  </a:moveTo>
                  <a:cubicBezTo>
                    <a:pt x="67" y="35"/>
                    <a:pt x="80" y="22"/>
                    <a:pt x="96" y="22"/>
                  </a:cubicBezTo>
                  <a:cubicBezTo>
                    <a:pt x="112" y="22"/>
                    <a:pt x="125" y="35"/>
                    <a:pt x="125" y="51"/>
                  </a:cubicBezTo>
                  <a:cubicBezTo>
                    <a:pt x="125" y="71"/>
                    <a:pt x="125" y="71"/>
                    <a:pt x="125" y="71"/>
                  </a:cubicBezTo>
                  <a:cubicBezTo>
                    <a:pt x="125" y="88"/>
                    <a:pt x="112" y="101"/>
                    <a:pt x="96" y="101"/>
                  </a:cubicBezTo>
                  <a:cubicBezTo>
                    <a:pt x="80" y="101"/>
                    <a:pt x="67" y="88"/>
                    <a:pt x="67" y="71"/>
                  </a:cubicBezTo>
                  <a:lnTo>
                    <a:pt x="67" y="51"/>
                  </a:lnTo>
                  <a:close/>
                  <a:moveTo>
                    <a:pt x="96" y="122"/>
                  </a:moveTo>
                  <a:cubicBezTo>
                    <a:pt x="134" y="122"/>
                    <a:pt x="165" y="150"/>
                    <a:pt x="170" y="186"/>
                  </a:cubicBezTo>
                  <a:cubicBezTo>
                    <a:pt x="22" y="186"/>
                    <a:pt x="22" y="186"/>
                    <a:pt x="22" y="186"/>
                  </a:cubicBezTo>
                  <a:cubicBezTo>
                    <a:pt x="27" y="150"/>
                    <a:pt x="58" y="122"/>
                    <a:pt x="96" y="122"/>
                  </a:cubicBezTo>
                  <a:close/>
                  <a:moveTo>
                    <a:pt x="344" y="208"/>
                  </a:moveTo>
                  <a:cubicBezTo>
                    <a:pt x="344" y="229"/>
                    <a:pt x="344" y="229"/>
                    <a:pt x="344" y="229"/>
                  </a:cubicBezTo>
                  <a:cubicBezTo>
                    <a:pt x="21" y="229"/>
                    <a:pt x="21" y="229"/>
                    <a:pt x="21" y="229"/>
                  </a:cubicBezTo>
                  <a:cubicBezTo>
                    <a:pt x="21" y="208"/>
                    <a:pt x="21" y="208"/>
                    <a:pt x="21" y="208"/>
                  </a:cubicBezTo>
                  <a:lnTo>
                    <a:pt x="344" y="208"/>
                  </a:lnTo>
                  <a:close/>
                  <a:moveTo>
                    <a:pt x="260" y="186"/>
                  </a:moveTo>
                  <a:cubicBezTo>
                    <a:pt x="264" y="165"/>
                    <a:pt x="264" y="165"/>
                    <a:pt x="264" y="165"/>
                  </a:cubicBezTo>
                  <a:cubicBezTo>
                    <a:pt x="288" y="165"/>
                    <a:pt x="288" y="165"/>
                    <a:pt x="288" y="165"/>
                  </a:cubicBezTo>
                  <a:cubicBezTo>
                    <a:pt x="292" y="186"/>
                    <a:pt x="292" y="186"/>
                    <a:pt x="292" y="186"/>
                  </a:cubicBezTo>
                  <a:lnTo>
                    <a:pt x="260" y="186"/>
                  </a:lnTo>
                  <a:close/>
                  <a:moveTo>
                    <a:pt x="344" y="133"/>
                  </a:moveTo>
                  <a:cubicBezTo>
                    <a:pt x="344" y="139"/>
                    <a:pt x="339" y="144"/>
                    <a:pt x="333" y="144"/>
                  </a:cubicBezTo>
                  <a:cubicBezTo>
                    <a:pt x="219" y="144"/>
                    <a:pt x="219" y="144"/>
                    <a:pt x="219" y="144"/>
                  </a:cubicBezTo>
                  <a:cubicBezTo>
                    <a:pt x="213" y="144"/>
                    <a:pt x="208" y="139"/>
                    <a:pt x="208" y="133"/>
                  </a:cubicBezTo>
                  <a:cubicBezTo>
                    <a:pt x="208" y="61"/>
                    <a:pt x="208" y="61"/>
                    <a:pt x="208" y="61"/>
                  </a:cubicBezTo>
                  <a:cubicBezTo>
                    <a:pt x="208" y="55"/>
                    <a:pt x="213" y="51"/>
                    <a:pt x="219" y="51"/>
                  </a:cubicBezTo>
                  <a:cubicBezTo>
                    <a:pt x="333" y="51"/>
                    <a:pt x="333" y="51"/>
                    <a:pt x="333" y="51"/>
                  </a:cubicBezTo>
                  <a:cubicBezTo>
                    <a:pt x="339" y="51"/>
                    <a:pt x="344" y="55"/>
                    <a:pt x="344" y="61"/>
                  </a:cubicBezTo>
                  <a:lnTo>
                    <a:pt x="344" y="133"/>
                  </a:lnTo>
                  <a:close/>
                  <a:moveTo>
                    <a:pt x="344" y="133"/>
                  </a:moveTo>
                  <a:cubicBezTo>
                    <a:pt x="344" y="133"/>
                    <a:pt x="344" y="133"/>
                    <a:pt x="344" y="133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00" name="Google Shape;400;p20"/>
          <p:cNvGrpSpPr/>
          <p:nvPr/>
        </p:nvGrpSpPr>
        <p:grpSpPr>
          <a:xfrm>
            <a:off x="3949903" y="2090191"/>
            <a:ext cx="418671" cy="414388"/>
            <a:chOff x="5075238" y="5257800"/>
            <a:chExt cx="620713" cy="614363"/>
          </a:xfrm>
        </p:grpSpPr>
        <p:sp>
          <p:nvSpPr>
            <p:cNvPr id="401" name="Google Shape;401;p20"/>
            <p:cNvSpPr/>
            <p:nvPr/>
          </p:nvSpPr>
          <p:spPr>
            <a:xfrm>
              <a:off x="5148263" y="5427663"/>
              <a:ext cx="263525" cy="203200"/>
            </a:xfrm>
            <a:custGeom>
              <a:rect b="b" l="l" r="r" t="t"/>
              <a:pathLst>
                <a:path extrusionOk="0" h="121" w="157">
                  <a:moveTo>
                    <a:pt x="11" y="121"/>
                  </a:moveTo>
                  <a:cubicBezTo>
                    <a:pt x="146" y="121"/>
                    <a:pt x="146" y="121"/>
                    <a:pt x="146" y="121"/>
                  </a:cubicBezTo>
                  <a:cubicBezTo>
                    <a:pt x="152" y="121"/>
                    <a:pt x="157" y="116"/>
                    <a:pt x="157" y="110"/>
                  </a:cubicBezTo>
                  <a:cubicBezTo>
                    <a:pt x="157" y="10"/>
                    <a:pt x="157" y="10"/>
                    <a:pt x="157" y="10"/>
                  </a:cubicBezTo>
                  <a:cubicBezTo>
                    <a:pt x="157" y="4"/>
                    <a:pt x="152" y="0"/>
                    <a:pt x="146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0" y="116"/>
                    <a:pt x="5" y="121"/>
                    <a:pt x="11" y="121"/>
                  </a:cubicBezTo>
                  <a:close/>
                  <a:moveTo>
                    <a:pt x="36" y="100"/>
                  </a:moveTo>
                  <a:cubicBezTo>
                    <a:pt x="53" y="83"/>
                    <a:pt x="53" y="83"/>
                    <a:pt x="53" y="83"/>
                  </a:cubicBezTo>
                  <a:cubicBezTo>
                    <a:pt x="70" y="100"/>
                    <a:pt x="70" y="100"/>
                    <a:pt x="70" y="100"/>
                  </a:cubicBezTo>
                  <a:lnTo>
                    <a:pt x="36" y="100"/>
                  </a:lnTo>
                  <a:close/>
                  <a:moveTo>
                    <a:pt x="101" y="100"/>
                  </a:moveTo>
                  <a:cubicBezTo>
                    <a:pt x="90" y="89"/>
                    <a:pt x="90" y="89"/>
                    <a:pt x="90" y="89"/>
                  </a:cubicBezTo>
                  <a:cubicBezTo>
                    <a:pt x="103" y="71"/>
                    <a:pt x="103" y="71"/>
                    <a:pt x="103" y="71"/>
                  </a:cubicBezTo>
                  <a:cubicBezTo>
                    <a:pt x="125" y="100"/>
                    <a:pt x="125" y="100"/>
                    <a:pt x="125" y="100"/>
                  </a:cubicBezTo>
                  <a:lnTo>
                    <a:pt x="101" y="100"/>
                  </a:lnTo>
                  <a:close/>
                  <a:moveTo>
                    <a:pt x="21" y="21"/>
                  </a:moveTo>
                  <a:cubicBezTo>
                    <a:pt x="136" y="21"/>
                    <a:pt x="136" y="21"/>
                    <a:pt x="136" y="21"/>
                  </a:cubicBezTo>
                  <a:cubicBezTo>
                    <a:pt x="136" y="78"/>
                    <a:pt x="136" y="78"/>
                    <a:pt x="136" y="78"/>
                  </a:cubicBezTo>
                  <a:cubicBezTo>
                    <a:pt x="112" y="47"/>
                    <a:pt x="112" y="47"/>
                    <a:pt x="112" y="47"/>
                  </a:cubicBezTo>
                  <a:cubicBezTo>
                    <a:pt x="110" y="44"/>
                    <a:pt x="107" y="43"/>
                    <a:pt x="103" y="43"/>
                  </a:cubicBezTo>
                  <a:cubicBezTo>
                    <a:pt x="100" y="43"/>
                    <a:pt x="97" y="44"/>
                    <a:pt x="95" y="47"/>
                  </a:cubicBezTo>
                  <a:cubicBezTo>
                    <a:pt x="75" y="74"/>
                    <a:pt x="75" y="74"/>
                    <a:pt x="75" y="74"/>
                  </a:cubicBezTo>
                  <a:cubicBezTo>
                    <a:pt x="61" y="60"/>
                    <a:pt x="61" y="60"/>
                    <a:pt x="61" y="60"/>
                  </a:cubicBezTo>
                  <a:cubicBezTo>
                    <a:pt x="57" y="56"/>
                    <a:pt x="50" y="56"/>
                    <a:pt x="46" y="60"/>
                  </a:cubicBezTo>
                  <a:cubicBezTo>
                    <a:pt x="21" y="85"/>
                    <a:pt x="21" y="85"/>
                    <a:pt x="21" y="85"/>
                  </a:cubicBezTo>
                  <a:lnTo>
                    <a:pt x="21" y="21"/>
                  </a:lnTo>
                  <a:close/>
                  <a:moveTo>
                    <a:pt x="21" y="21"/>
                  </a:moveTo>
                  <a:cubicBezTo>
                    <a:pt x="21" y="21"/>
                    <a:pt x="21" y="21"/>
                    <a:pt x="21" y="21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20"/>
            <p:cNvSpPr/>
            <p:nvPr/>
          </p:nvSpPr>
          <p:spPr>
            <a:xfrm>
              <a:off x="5075238" y="5257800"/>
              <a:ext cx="620713" cy="614363"/>
            </a:xfrm>
            <a:custGeom>
              <a:rect b="b" l="l" r="r" t="t"/>
              <a:pathLst>
                <a:path extrusionOk="0" h="366" w="371">
                  <a:moveTo>
                    <a:pt x="350" y="55"/>
                  </a:moveTo>
                  <a:cubicBezTo>
                    <a:pt x="336" y="47"/>
                    <a:pt x="319" y="50"/>
                    <a:pt x="309" y="62"/>
                  </a:cubicBezTo>
                  <a:cubicBezTo>
                    <a:pt x="309" y="39"/>
                    <a:pt x="309" y="39"/>
                    <a:pt x="309" y="39"/>
                  </a:cubicBezTo>
                  <a:cubicBezTo>
                    <a:pt x="309" y="18"/>
                    <a:pt x="291" y="0"/>
                    <a:pt x="270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18" y="0"/>
                    <a:pt x="0" y="18"/>
                    <a:pt x="0" y="3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0" y="348"/>
                    <a:pt x="18" y="366"/>
                    <a:pt x="40" y="366"/>
                  </a:cubicBezTo>
                  <a:cubicBezTo>
                    <a:pt x="270" y="366"/>
                    <a:pt x="270" y="366"/>
                    <a:pt x="270" y="366"/>
                  </a:cubicBezTo>
                  <a:cubicBezTo>
                    <a:pt x="291" y="366"/>
                    <a:pt x="309" y="348"/>
                    <a:pt x="309" y="326"/>
                  </a:cubicBezTo>
                  <a:cubicBezTo>
                    <a:pt x="309" y="190"/>
                    <a:pt x="309" y="190"/>
                    <a:pt x="309" y="190"/>
                  </a:cubicBezTo>
                  <a:cubicBezTo>
                    <a:pt x="362" y="99"/>
                    <a:pt x="362" y="99"/>
                    <a:pt x="362" y="99"/>
                  </a:cubicBezTo>
                  <a:cubicBezTo>
                    <a:pt x="371" y="83"/>
                    <a:pt x="365" y="64"/>
                    <a:pt x="350" y="55"/>
                  </a:cubicBezTo>
                  <a:close/>
                  <a:moveTo>
                    <a:pt x="237" y="21"/>
                  </a:moveTo>
                  <a:cubicBezTo>
                    <a:pt x="270" y="21"/>
                    <a:pt x="270" y="21"/>
                    <a:pt x="270" y="21"/>
                  </a:cubicBezTo>
                  <a:cubicBezTo>
                    <a:pt x="279" y="21"/>
                    <a:pt x="287" y="29"/>
                    <a:pt x="287" y="39"/>
                  </a:cubicBezTo>
                  <a:cubicBezTo>
                    <a:pt x="287" y="57"/>
                    <a:pt x="287" y="57"/>
                    <a:pt x="287" y="57"/>
                  </a:cubicBezTo>
                  <a:cubicBezTo>
                    <a:pt x="237" y="57"/>
                    <a:pt x="237" y="57"/>
                    <a:pt x="237" y="57"/>
                  </a:cubicBezTo>
                  <a:lnTo>
                    <a:pt x="237" y="21"/>
                  </a:lnTo>
                  <a:close/>
                  <a:moveTo>
                    <a:pt x="22" y="39"/>
                  </a:moveTo>
                  <a:cubicBezTo>
                    <a:pt x="22" y="29"/>
                    <a:pt x="30" y="21"/>
                    <a:pt x="40" y="21"/>
                  </a:cubicBezTo>
                  <a:cubicBezTo>
                    <a:pt x="216" y="21"/>
                    <a:pt x="216" y="21"/>
                    <a:pt x="216" y="21"/>
                  </a:cubicBezTo>
                  <a:cubicBezTo>
                    <a:pt x="216" y="57"/>
                    <a:pt x="216" y="57"/>
                    <a:pt x="216" y="57"/>
                  </a:cubicBezTo>
                  <a:cubicBezTo>
                    <a:pt x="22" y="57"/>
                    <a:pt x="22" y="57"/>
                    <a:pt x="22" y="57"/>
                  </a:cubicBezTo>
                  <a:lnTo>
                    <a:pt x="22" y="39"/>
                  </a:lnTo>
                  <a:close/>
                  <a:moveTo>
                    <a:pt x="287" y="326"/>
                  </a:moveTo>
                  <a:cubicBezTo>
                    <a:pt x="287" y="336"/>
                    <a:pt x="279" y="344"/>
                    <a:pt x="270" y="344"/>
                  </a:cubicBezTo>
                  <a:cubicBezTo>
                    <a:pt x="40" y="344"/>
                    <a:pt x="40" y="344"/>
                    <a:pt x="40" y="344"/>
                  </a:cubicBezTo>
                  <a:cubicBezTo>
                    <a:pt x="30" y="344"/>
                    <a:pt x="22" y="336"/>
                    <a:pt x="22" y="326"/>
                  </a:cubicBezTo>
                  <a:cubicBezTo>
                    <a:pt x="22" y="79"/>
                    <a:pt x="22" y="79"/>
                    <a:pt x="22" y="79"/>
                  </a:cubicBezTo>
                  <a:cubicBezTo>
                    <a:pt x="287" y="79"/>
                    <a:pt x="287" y="79"/>
                    <a:pt x="287" y="79"/>
                  </a:cubicBezTo>
                  <a:cubicBezTo>
                    <a:pt x="287" y="99"/>
                    <a:pt x="287" y="99"/>
                    <a:pt x="287" y="99"/>
                  </a:cubicBezTo>
                  <a:cubicBezTo>
                    <a:pt x="206" y="240"/>
                    <a:pt x="206" y="240"/>
                    <a:pt x="206" y="240"/>
                  </a:cubicBezTo>
                  <a:cubicBezTo>
                    <a:pt x="206" y="241"/>
                    <a:pt x="205" y="242"/>
                    <a:pt x="205" y="243"/>
                  </a:cubicBezTo>
                  <a:cubicBezTo>
                    <a:pt x="203" y="251"/>
                    <a:pt x="203" y="251"/>
                    <a:pt x="203" y="251"/>
                  </a:cubicBezTo>
                  <a:cubicBezTo>
                    <a:pt x="55" y="251"/>
                    <a:pt x="55" y="251"/>
                    <a:pt x="55" y="251"/>
                  </a:cubicBezTo>
                  <a:cubicBezTo>
                    <a:pt x="49" y="251"/>
                    <a:pt x="44" y="255"/>
                    <a:pt x="44" y="261"/>
                  </a:cubicBezTo>
                  <a:cubicBezTo>
                    <a:pt x="44" y="267"/>
                    <a:pt x="49" y="272"/>
                    <a:pt x="55" y="272"/>
                  </a:cubicBezTo>
                  <a:cubicBezTo>
                    <a:pt x="198" y="272"/>
                    <a:pt x="198" y="272"/>
                    <a:pt x="198" y="272"/>
                  </a:cubicBezTo>
                  <a:cubicBezTo>
                    <a:pt x="192" y="301"/>
                    <a:pt x="192" y="301"/>
                    <a:pt x="192" y="301"/>
                  </a:cubicBezTo>
                  <a:cubicBezTo>
                    <a:pt x="55" y="301"/>
                    <a:pt x="55" y="301"/>
                    <a:pt x="55" y="301"/>
                  </a:cubicBezTo>
                  <a:cubicBezTo>
                    <a:pt x="49" y="301"/>
                    <a:pt x="44" y="305"/>
                    <a:pt x="44" y="311"/>
                  </a:cubicBezTo>
                  <a:cubicBezTo>
                    <a:pt x="44" y="317"/>
                    <a:pt x="49" y="322"/>
                    <a:pt x="55" y="322"/>
                  </a:cubicBezTo>
                  <a:cubicBezTo>
                    <a:pt x="202" y="322"/>
                    <a:pt x="202" y="322"/>
                    <a:pt x="202" y="322"/>
                  </a:cubicBezTo>
                  <a:cubicBezTo>
                    <a:pt x="204" y="322"/>
                    <a:pt x="207" y="321"/>
                    <a:pt x="209" y="319"/>
                  </a:cubicBezTo>
                  <a:cubicBezTo>
                    <a:pt x="260" y="274"/>
                    <a:pt x="260" y="274"/>
                    <a:pt x="260" y="274"/>
                  </a:cubicBezTo>
                  <a:cubicBezTo>
                    <a:pt x="260" y="274"/>
                    <a:pt x="261" y="273"/>
                    <a:pt x="262" y="272"/>
                  </a:cubicBezTo>
                  <a:cubicBezTo>
                    <a:pt x="287" y="227"/>
                    <a:pt x="287" y="227"/>
                    <a:pt x="287" y="227"/>
                  </a:cubicBezTo>
                  <a:lnTo>
                    <a:pt x="287" y="326"/>
                  </a:lnTo>
                  <a:close/>
                  <a:moveTo>
                    <a:pt x="223" y="262"/>
                  </a:moveTo>
                  <a:cubicBezTo>
                    <a:pt x="234" y="268"/>
                    <a:pt x="234" y="268"/>
                    <a:pt x="234" y="268"/>
                  </a:cubicBezTo>
                  <a:cubicBezTo>
                    <a:pt x="218" y="283"/>
                    <a:pt x="218" y="283"/>
                    <a:pt x="218" y="283"/>
                  </a:cubicBezTo>
                  <a:lnTo>
                    <a:pt x="223" y="262"/>
                  </a:lnTo>
                  <a:close/>
                  <a:moveTo>
                    <a:pt x="249" y="252"/>
                  </a:moveTo>
                  <a:cubicBezTo>
                    <a:pt x="230" y="241"/>
                    <a:pt x="230" y="241"/>
                    <a:pt x="230" y="241"/>
                  </a:cubicBezTo>
                  <a:cubicBezTo>
                    <a:pt x="287" y="142"/>
                    <a:pt x="287" y="142"/>
                    <a:pt x="287" y="142"/>
                  </a:cubicBezTo>
                  <a:cubicBezTo>
                    <a:pt x="306" y="153"/>
                    <a:pt x="306" y="153"/>
                    <a:pt x="306" y="153"/>
                  </a:cubicBezTo>
                  <a:lnTo>
                    <a:pt x="249" y="252"/>
                  </a:lnTo>
                  <a:close/>
                  <a:moveTo>
                    <a:pt x="316" y="134"/>
                  </a:moveTo>
                  <a:cubicBezTo>
                    <a:pt x="298" y="124"/>
                    <a:pt x="298" y="124"/>
                    <a:pt x="298" y="124"/>
                  </a:cubicBezTo>
                  <a:cubicBezTo>
                    <a:pt x="309" y="105"/>
                    <a:pt x="309" y="105"/>
                    <a:pt x="309" y="105"/>
                  </a:cubicBezTo>
                  <a:cubicBezTo>
                    <a:pt x="327" y="116"/>
                    <a:pt x="327" y="116"/>
                    <a:pt x="327" y="116"/>
                  </a:cubicBezTo>
                  <a:lnTo>
                    <a:pt x="316" y="134"/>
                  </a:lnTo>
                  <a:close/>
                  <a:moveTo>
                    <a:pt x="343" y="88"/>
                  </a:moveTo>
                  <a:cubicBezTo>
                    <a:pt x="338" y="97"/>
                    <a:pt x="338" y="97"/>
                    <a:pt x="338" y="97"/>
                  </a:cubicBezTo>
                  <a:cubicBezTo>
                    <a:pt x="319" y="86"/>
                    <a:pt x="319" y="86"/>
                    <a:pt x="319" y="86"/>
                  </a:cubicBezTo>
                  <a:cubicBezTo>
                    <a:pt x="325" y="77"/>
                    <a:pt x="325" y="77"/>
                    <a:pt x="325" y="77"/>
                  </a:cubicBezTo>
                  <a:cubicBezTo>
                    <a:pt x="328" y="72"/>
                    <a:pt x="334" y="70"/>
                    <a:pt x="339" y="73"/>
                  </a:cubicBezTo>
                  <a:cubicBezTo>
                    <a:pt x="344" y="76"/>
                    <a:pt x="346" y="83"/>
                    <a:pt x="343" y="88"/>
                  </a:cubicBezTo>
                  <a:close/>
                  <a:moveTo>
                    <a:pt x="343" y="88"/>
                  </a:moveTo>
                  <a:cubicBezTo>
                    <a:pt x="343" y="88"/>
                    <a:pt x="343" y="88"/>
                    <a:pt x="343" y="88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03" name="Google Shape;403;p20"/>
          <p:cNvGrpSpPr/>
          <p:nvPr/>
        </p:nvGrpSpPr>
        <p:grpSpPr>
          <a:xfrm>
            <a:off x="2987503" y="3361936"/>
            <a:ext cx="414388" cy="414388"/>
            <a:chOff x="6156325" y="5257800"/>
            <a:chExt cx="614363" cy="614363"/>
          </a:xfrm>
        </p:grpSpPr>
        <p:sp>
          <p:nvSpPr>
            <p:cNvPr id="404" name="Google Shape;404;p20"/>
            <p:cNvSpPr/>
            <p:nvPr/>
          </p:nvSpPr>
          <p:spPr>
            <a:xfrm>
              <a:off x="6156325" y="5257800"/>
              <a:ext cx="614363" cy="614363"/>
            </a:xfrm>
            <a:custGeom>
              <a:rect b="b" l="l" r="r" t="t"/>
              <a:pathLst>
                <a:path extrusionOk="0" h="366" w="366">
                  <a:moveTo>
                    <a:pt x="326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18" y="0"/>
                    <a:pt x="0" y="18"/>
                    <a:pt x="0" y="39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319"/>
                    <a:pt x="18" y="337"/>
                    <a:pt x="39" y="337"/>
                  </a:cubicBezTo>
                  <a:cubicBezTo>
                    <a:pt x="132" y="337"/>
                    <a:pt x="132" y="337"/>
                    <a:pt x="132" y="337"/>
                  </a:cubicBezTo>
                  <a:cubicBezTo>
                    <a:pt x="153" y="362"/>
                    <a:pt x="153" y="362"/>
                    <a:pt x="153" y="362"/>
                  </a:cubicBezTo>
                  <a:cubicBezTo>
                    <a:pt x="155" y="364"/>
                    <a:pt x="158" y="366"/>
                    <a:pt x="161" y="366"/>
                  </a:cubicBezTo>
                  <a:cubicBezTo>
                    <a:pt x="254" y="366"/>
                    <a:pt x="254" y="366"/>
                    <a:pt x="254" y="366"/>
                  </a:cubicBezTo>
                  <a:cubicBezTo>
                    <a:pt x="259" y="366"/>
                    <a:pt x="263" y="362"/>
                    <a:pt x="265" y="358"/>
                  </a:cubicBezTo>
                  <a:cubicBezTo>
                    <a:pt x="270" y="337"/>
                    <a:pt x="270" y="337"/>
                    <a:pt x="270" y="337"/>
                  </a:cubicBezTo>
                  <a:cubicBezTo>
                    <a:pt x="326" y="337"/>
                    <a:pt x="326" y="337"/>
                    <a:pt x="326" y="337"/>
                  </a:cubicBezTo>
                  <a:cubicBezTo>
                    <a:pt x="348" y="337"/>
                    <a:pt x="366" y="319"/>
                    <a:pt x="366" y="298"/>
                  </a:cubicBezTo>
                  <a:cubicBezTo>
                    <a:pt x="366" y="39"/>
                    <a:pt x="366" y="39"/>
                    <a:pt x="366" y="39"/>
                  </a:cubicBezTo>
                  <a:cubicBezTo>
                    <a:pt x="366" y="18"/>
                    <a:pt x="348" y="0"/>
                    <a:pt x="326" y="0"/>
                  </a:cubicBezTo>
                  <a:close/>
                  <a:moveTo>
                    <a:pt x="21" y="39"/>
                  </a:moveTo>
                  <a:cubicBezTo>
                    <a:pt x="21" y="29"/>
                    <a:pt x="29" y="21"/>
                    <a:pt x="39" y="21"/>
                  </a:cubicBezTo>
                  <a:cubicBezTo>
                    <a:pt x="259" y="21"/>
                    <a:pt x="259" y="21"/>
                    <a:pt x="259" y="21"/>
                  </a:cubicBezTo>
                  <a:cubicBezTo>
                    <a:pt x="259" y="57"/>
                    <a:pt x="259" y="57"/>
                    <a:pt x="259" y="57"/>
                  </a:cubicBezTo>
                  <a:cubicBezTo>
                    <a:pt x="21" y="57"/>
                    <a:pt x="21" y="57"/>
                    <a:pt x="21" y="57"/>
                  </a:cubicBezTo>
                  <a:lnTo>
                    <a:pt x="21" y="39"/>
                  </a:lnTo>
                  <a:close/>
                  <a:moveTo>
                    <a:pt x="261" y="285"/>
                  </a:moveTo>
                  <a:cubicBezTo>
                    <a:pt x="246" y="344"/>
                    <a:pt x="246" y="344"/>
                    <a:pt x="246" y="344"/>
                  </a:cubicBezTo>
                  <a:cubicBezTo>
                    <a:pt x="166" y="344"/>
                    <a:pt x="166" y="344"/>
                    <a:pt x="166" y="344"/>
                  </a:cubicBezTo>
                  <a:cubicBezTo>
                    <a:pt x="136" y="310"/>
                    <a:pt x="136" y="310"/>
                    <a:pt x="136" y="310"/>
                  </a:cubicBezTo>
                  <a:cubicBezTo>
                    <a:pt x="130" y="303"/>
                    <a:pt x="130" y="293"/>
                    <a:pt x="136" y="286"/>
                  </a:cubicBezTo>
                  <a:cubicBezTo>
                    <a:pt x="151" y="269"/>
                    <a:pt x="151" y="269"/>
                    <a:pt x="151" y="269"/>
                  </a:cubicBezTo>
                  <a:cubicBezTo>
                    <a:pt x="151" y="284"/>
                    <a:pt x="151" y="284"/>
                    <a:pt x="151" y="284"/>
                  </a:cubicBezTo>
                  <a:cubicBezTo>
                    <a:pt x="151" y="289"/>
                    <a:pt x="155" y="294"/>
                    <a:pt x="161" y="294"/>
                  </a:cubicBezTo>
                  <a:cubicBezTo>
                    <a:pt x="167" y="294"/>
                    <a:pt x="172" y="289"/>
                    <a:pt x="172" y="284"/>
                  </a:cubicBezTo>
                  <a:cubicBezTo>
                    <a:pt x="172" y="176"/>
                    <a:pt x="172" y="176"/>
                    <a:pt x="172" y="176"/>
                  </a:cubicBezTo>
                  <a:cubicBezTo>
                    <a:pt x="172" y="170"/>
                    <a:pt x="177" y="166"/>
                    <a:pt x="183" y="166"/>
                  </a:cubicBezTo>
                  <a:cubicBezTo>
                    <a:pt x="189" y="166"/>
                    <a:pt x="194" y="170"/>
                    <a:pt x="194" y="176"/>
                  </a:cubicBezTo>
                  <a:cubicBezTo>
                    <a:pt x="194" y="244"/>
                    <a:pt x="194" y="244"/>
                    <a:pt x="194" y="244"/>
                  </a:cubicBezTo>
                  <a:cubicBezTo>
                    <a:pt x="194" y="248"/>
                    <a:pt x="196" y="252"/>
                    <a:pt x="201" y="254"/>
                  </a:cubicBezTo>
                  <a:cubicBezTo>
                    <a:pt x="254" y="273"/>
                    <a:pt x="254" y="273"/>
                    <a:pt x="254" y="273"/>
                  </a:cubicBezTo>
                  <a:cubicBezTo>
                    <a:pt x="259" y="275"/>
                    <a:pt x="262" y="280"/>
                    <a:pt x="261" y="285"/>
                  </a:cubicBezTo>
                  <a:close/>
                  <a:moveTo>
                    <a:pt x="344" y="298"/>
                  </a:moveTo>
                  <a:cubicBezTo>
                    <a:pt x="344" y="308"/>
                    <a:pt x="336" y="316"/>
                    <a:pt x="326" y="316"/>
                  </a:cubicBezTo>
                  <a:cubicBezTo>
                    <a:pt x="275" y="316"/>
                    <a:pt x="275" y="316"/>
                    <a:pt x="275" y="316"/>
                  </a:cubicBezTo>
                  <a:cubicBezTo>
                    <a:pt x="281" y="291"/>
                    <a:pt x="281" y="291"/>
                    <a:pt x="281" y="291"/>
                  </a:cubicBezTo>
                  <a:cubicBezTo>
                    <a:pt x="285" y="275"/>
                    <a:pt x="277" y="258"/>
                    <a:pt x="261" y="253"/>
                  </a:cubicBezTo>
                  <a:cubicBezTo>
                    <a:pt x="215" y="236"/>
                    <a:pt x="215" y="236"/>
                    <a:pt x="215" y="236"/>
                  </a:cubicBezTo>
                  <a:cubicBezTo>
                    <a:pt x="215" y="176"/>
                    <a:pt x="215" y="176"/>
                    <a:pt x="215" y="176"/>
                  </a:cubicBezTo>
                  <a:cubicBezTo>
                    <a:pt x="215" y="159"/>
                    <a:pt x="201" y="144"/>
                    <a:pt x="183" y="144"/>
                  </a:cubicBezTo>
                  <a:cubicBezTo>
                    <a:pt x="165" y="144"/>
                    <a:pt x="151" y="159"/>
                    <a:pt x="151" y="176"/>
                  </a:cubicBezTo>
                  <a:cubicBezTo>
                    <a:pt x="151" y="237"/>
                    <a:pt x="151" y="237"/>
                    <a:pt x="151" y="237"/>
                  </a:cubicBezTo>
                  <a:cubicBezTo>
                    <a:pt x="120" y="272"/>
                    <a:pt x="120" y="272"/>
                    <a:pt x="120" y="272"/>
                  </a:cubicBezTo>
                  <a:cubicBezTo>
                    <a:pt x="109" y="284"/>
                    <a:pt x="107" y="302"/>
                    <a:pt x="114" y="316"/>
                  </a:cubicBezTo>
                  <a:cubicBezTo>
                    <a:pt x="39" y="316"/>
                    <a:pt x="39" y="316"/>
                    <a:pt x="39" y="316"/>
                  </a:cubicBezTo>
                  <a:cubicBezTo>
                    <a:pt x="29" y="316"/>
                    <a:pt x="21" y="308"/>
                    <a:pt x="21" y="298"/>
                  </a:cubicBezTo>
                  <a:cubicBezTo>
                    <a:pt x="21" y="79"/>
                    <a:pt x="21" y="79"/>
                    <a:pt x="21" y="79"/>
                  </a:cubicBezTo>
                  <a:cubicBezTo>
                    <a:pt x="344" y="79"/>
                    <a:pt x="344" y="79"/>
                    <a:pt x="344" y="79"/>
                  </a:cubicBezTo>
                  <a:lnTo>
                    <a:pt x="344" y="298"/>
                  </a:lnTo>
                  <a:close/>
                  <a:moveTo>
                    <a:pt x="344" y="57"/>
                  </a:moveTo>
                  <a:cubicBezTo>
                    <a:pt x="280" y="57"/>
                    <a:pt x="280" y="57"/>
                    <a:pt x="280" y="57"/>
                  </a:cubicBezTo>
                  <a:cubicBezTo>
                    <a:pt x="280" y="21"/>
                    <a:pt x="280" y="21"/>
                    <a:pt x="280" y="21"/>
                  </a:cubicBezTo>
                  <a:cubicBezTo>
                    <a:pt x="326" y="21"/>
                    <a:pt x="326" y="21"/>
                    <a:pt x="326" y="21"/>
                  </a:cubicBezTo>
                  <a:cubicBezTo>
                    <a:pt x="336" y="21"/>
                    <a:pt x="344" y="29"/>
                    <a:pt x="344" y="39"/>
                  </a:cubicBezTo>
                  <a:lnTo>
                    <a:pt x="344" y="57"/>
                  </a:lnTo>
                  <a:close/>
                  <a:moveTo>
                    <a:pt x="344" y="57"/>
                  </a:moveTo>
                  <a:cubicBezTo>
                    <a:pt x="344" y="57"/>
                    <a:pt x="344" y="57"/>
                    <a:pt x="344" y="57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Google Shape;405;p20"/>
            <p:cNvSpPr/>
            <p:nvPr/>
          </p:nvSpPr>
          <p:spPr>
            <a:xfrm>
              <a:off x="6337300" y="5427663"/>
              <a:ext cx="252413" cy="144463"/>
            </a:xfrm>
            <a:custGeom>
              <a:rect b="b" l="l" r="r" t="t"/>
              <a:pathLst>
                <a:path extrusionOk="0" h="86" w="150">
                  <a:moveTo>
                    <a:pt x="11" y="86"/>
                  </a:moveTo>
                  <a:cubicBezTo>
                    <a:pt x="16" y="86"/>
                    <a:pt x="21" y="81"/>
                    <a:pt x="21" y="75"/>
                  </a:cubicBezTo>
                  <a:cubicBezTo>
                    <a:pt x="21" y="46"/>
                    <a:pt x="45" y="22"/>
                    <a:pt x="75" y="22"/>
                  </a:cubicBezTo>
                  <a:cubicBezTo>
                    <a:pt x="104" y="22"/>
                    <a:pt x="128" y="46"/>
                    <a:pt x="128" y="75"/>
                  </a:cubicBezTo>
                  <a:cubicBezTo>
                    <a:pt x="128" y="81"/>
                    <a:pt x="133" y="86"/>
                    <a:pt x="139" y="86"/>
                  </a:cubicBezTo>
                  <a:cubicBezTo>
                    <a:pt x="145" y="86"/>
                    <a:pt x="150" y="81"/>
                    <a:pt x="150" y="75"/>
                  </a:cubicBezTo>
                  <a:cubicBezTo>
                    <a:pt x="150" y="34"/>
                    <a:pt x="116" y="0"/>
                    <a:pt x="75" y="0"/>
                  </a:cubicBezTo>
                  <a:cubicBezTo>
                    <a:pt x="33" y="0"/>
                    <a:pt x="0" y="34"/>
                    <a:pt x="0" y="75"/>
                  </a:cubicBezTo>
                  <a:cubicBezTo>
                    <a:pt x="0" y="81"/>
                    <a:pt x="5" y="86"/>
                    <a:pt x="11" y="86"/>
                  </a:cubicBezTo>
                  <a:close/>
                  <a:moveTo>
                    <a:pt x="11" y="86"/>
                  </a:moveTo>
                  <a:cubicBezTo>
                    <a:pt x="11" y="86"/>
                    <a:pt x="11" y="86"/>
                    <a:pt x="11" y="86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06" name="Google Shape;406;p20"/>
          <p:cNvGrpSpPr/>
          <p:nvPr/>
        </p:nvGrpSpPr>
        <p:grpSpPr>
          <a:xfrm>
            <a:off x="5759618" y="2105673"/>
            <a:ext cx="413317" cy="414388"/>
            <a:chOff x="7239000" y="5257800"/>
            <a:chExt cx="612775" cy="614363"/>
          </a:xfrm>
        </p:grpSpPr>
        <p:sp>
          <p:nvSpPr>
            <p:cNvPr id="407" name="Google Shape;407;p20"/>
            <p:cNvSpPr/>
            <p:nvPr/>
          </p:nvSpPr>
          <p:spPr>
            <a:xfrm>
              <a:off x="7239000" y="5257800"/>
              <a:ext cx="612775" cy="614363"/>
            </a:xfrm>
            <a:custGeom>
              <a:rect b="b" l="l" r="r" t="t"/>
              <a:pathLst>
                <a:path extrusionOk="0" h="366" w="365">
                  <a:moveTo>
                    <a:pt x="326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17" y="0"/>
                    <a:pt x="0" y="18"/>
                    <a:pt x="0" y="3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0" y="348"/>
                    <a:pt x="17" y="366"/>
                    <a:pt x="39" y="366"/>
                  </a:cubicBezTo>
                  <a:cubicBezTo>
                    <a:pt x="326" y="366"/>
                    <a:pt x="326" y="366"/>
                    <a:pt x="326" y="366"/>
                  </a:cubicBezTo>
                  <a:cubicBezTo>
                    <a:pt x="348" y="366"/>
                    <a:pt x="365" y="348"/>
                    <a:pt x="365" y="326"/>
                  </a:cubicBezTo>
                  <a:cubicBezTo>
                    <a:pt x="365" y="39"/>
                    <a:pt x="365" y="39"/>
                    <a:pt x="365" y="39"/>
                  </a:cubicBezTo>
                  <a:cubicBezTo>
                    <a:pt x="365" y="18"/>
                    <a:pt x="348" y="0"/>
                    <a:pt x="326" y="0"/>
                  </a:cubicBezTo>
                  <a:close/>
                  <a:moveTo>
                    <a:pt x="21" y="39"/>
                  </a:moveTo>
                  <a:cubicBezTo>
                    <a:pt x="21" y="29"/>
                    <a:pt x="29" y="21"/>
                    <a:pt x="39" y="21"/>
                  </a:cubicBezTo>
                  <a:cubicBezTo>
                    <a:pt x="258" y="21"/>
                    <a:pt x="258" y="21"/>
                    <a:pt x="258" y="21"/>
                  </a:cubicBezTo>
                  <a:cubicBezTo>
                    <a:pt x="258" y="57"/>
                    <a:pt x="258" y="57"/>
                    <a:pt x="258" y="57"/>
                  </a:cubicBezTo>
                  <a:cubicBezTo>
                    <a:pt x="21" y="57"/>
                    <a:pt x="21" y="57"/>
                    <a:pt x="21" y="57"/>
                  </a:cubicBezTo>
                  <a:lnTo>
                    <a:pt x="21" y="39"/>
                  </a:lnTo>
                  <a:close/>
                  <a:moveTo>
                    <a:pt x="344" y="326"/>
                  </a:moveTo>
                  <a:cubicBezTo>
                    <a:pt x="344" y="336"/>
                    <a:pt x="336" y="344"/>
                    <a:pt x="326" y="344"/>
                  </a:cubicBezTo>
                  <a:cubicBezTo>
                    <a:pt x="39" y="344"/>
                    <a:pt x="39" y="344"/>
                    <a:pt x="39" y="344"/>
                  </a:cubicBezTo>
                  <a:cubicBezTo>
                    <a:pt x="29" y="344"/>
                    <a:pt x="21" y="336"/>
                    <a:pt x="21" y="326"/>
                  </a:cubicBezTo>
                  <a:cubicBezTo>
                    <a:pt x="21" y="79"/>
                    <a:pt x="21" y="79"/>
                    <a:pt x="21" y="79"/>
                  </a:cubicBezTo>
                  <a:cubicBezTo>
                    <a:pt x="344" y="79"/>
                    <a:pt x="344" y="79"/>
                    <a:pt x="344" y="79"/>
                  </a:cubicBezTo>
                  <a:lnTo>
                    <a:pt x="344" y="326"/>
                  </a:lnTo>
                  <a:close/>
                  <a:moveTo>
                    <a:pt x="344" y="57"/>
                  </a:moveTo>
                  <a:cubicBezTo>
                    <a:pt x="280" y="57"/>
                    <a:pt x="280" y="57"/>
                    <a:pt x="280" y="57"/>
                  </a:cubicBezTo>
                  <a:cubicBezTo>
                    <a:pt x="280" y="21"/>
                    <a:pt x="280" y="21"/>
                    <a:pt x="280" y="21"/>
                  </a:cubicBezTo>
                  <a:cubicBezTo>
                    <a:pt x="326" y="21"/>
                    <a:pt x="326" y="21"/>
                    <a:pt x="326" y="21"/>
                  </a:cubicBezTo>
                  <a:cubicBezTo>
                    <a:pt x="336" y="21"/>
                    <a:pt x="344" y="29"/>
                    <a:pt x="344" y="39"/>
                  </a:cubicBezTo>
                  <a:lnTo>
                    <a:pt x="344" y="57"/>
                  </a:lnTo>
                  <a:close/>
                  <a:moveTo>
                    <a:pt x="344" y="57"/>
                  </a:moveTo>
                  <a:cubicBezTo>
                    <a:pt x="344" y="57"/>
                    <a:pt x="344" y="57"/>
                    <a:pt x="344" y="57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408;p20"/>
            <p:cNvSpPr/>
            <p:nvPr/>
          </p:nvSpPr>
          <p:spPr>
            <a:xfrm>
              <a:off x="7312025" y="5448300"/>
              <a:ext cx="227013" cy="250825"/>
            </a:xfrm>
            <a:custGeom>
              <a:rect b="b" l="l" r="r" t="t"/>
              <a:pathLst>
                <a:path extrusionOk="0" h="150" w="136">
                  <a:moveTo>
                    <a:pt x="11" y="150"/>
                  </a:moveTo>
                  <a:cubicBezTo>
                    <a:pt x="125" y="150"/>
                    <a:pt x="125" y="150"/>
                    <a:pt x="125" y="150"/>
                  </a:cubicBezTo>
                  <a:cubicBezTo>
                    <a:pt x="131" y="150"/>
                    <a:pt x="136" y="145"/>
                    <a:pt x="136" y="139"/>
                  </a:cubicBezTo>
                  <a:cubicBezTo>
                    <a:pt x="136" y="113"/>
                    <a:pt x="121" y="90"/>
                    <a:pt x="98" y="78"/>
                  </a:cubicBezTo>
                  <a:cubicBezTo>
                    <a:pt x="104" y="72"/>
                    <a:pt x="107" y="63"/>
                    <a:pt x="107" y="53"/>
                  </a:cubicBezTo>
                  <a:cubicBezTo>
                    <a:pt x="107" y="39"/>
                    <a:pt x="107" y="39"/>
                    <a:pt x="107" y="39"/>
                  </a:cubicBezTo>
                  <a:cubicBezTo>
                    <a:pt x="107" y="17"/>
                    <a:pt x="90" y="0"/>
                    <a:pt x="68" y="0"/>
                  </a:cubicBezTo>
                  <a:cubicBezTo>
                    <a:pt x="46" y="0"/>
                    <a:pt x="29" y="17"/>
                    <a:pt x="29" y="39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9" y="63"/>
                    <a:pt x="32" y="72"/>
                    <a:pt x="38" y="78"/>
                  </a:cubicBezTo>
                  <a:cubicBezTo>
                    <a:pt x="15" y="90"/>
                    <a:pt x="0" y="113"/>
                    <a:pt x="0" y="139"/>
                  </a:cubicBezTo>
                  <a:cubicBezTo>
                    <a:pt x="0" y="145"/>
                    <a:pt x="5" y="150"/>
                    <a:pt x="11" y="150"/>
                  </a:cubicBezTo>
                  <a:close/>
                  <a:moveTo>
                    <a:pt x="50" y="39"/>
                  </a:moveTo>
                  <a:cubicBezTo>
                    <a:pt x="50" y="29"/>
                    <a:pt x="58" y="21"/>
                    <a:pt x="68" y="21"/>
                  </a:cubicBezTo>
                  <a:cubicBezTo>
                    <a:pt x="78" y="21"/>
                    <a:pt x="86" y="29"/>
                    <a:pt x="86" y="39"/>
                  </a:cubicBezTo>
                  <a:cubicBezTo>
                    <a:pt x="86" y="53"/>
                    <a:pt x="86" y="53"/>
                    <a:pt x="86" y="53"/>
                  </a:cubicBezTo>
                  <a:cubicBezTo>
                    <a:pt x="86" y="63"/>
                    <a:pt x="78" y="71"/>
                    <a:pt x="68" y="71"/>
                  </a:cubicBezTo>
                  <a:cubicBezTo>
                    <a:pt x="58" y="71"/>
                    <a:pt x="50" y="63"/>
                    <a:pt x="50" y="53"/>
                  </a:cubicBezTo>
                  <a:lnTo>
                    <a:pt x="50" y="39"/>
                  </a:lnTo>
                  <a:close/>
                  <a:moveTo>
                    <a:pt x="68" y="93"/>
                  </a:moveTo>
                  <a:cubicBezTo>
                    <a:pt x="90" y="93"/>
                    <a:pt x="108" y="108"/>
                    <a:pt x="113" y="128"/>
                  </a:cubicBezTo>
                  <a:cubicBezTo>
                    <a:pt x="23" y="128"/>
                    <a:pt x="23" y="128"/>
                    <a:pt x="23" y="128"/>
                  </a:cubicBezTo>
                  <a:cubicBezTo>
                    <a:pt x="28" y="108"/>
                    <a:pt x="46" y="93"/>
                    <a:pt x="68" y="93"/>
                  </a:cubicBezTo>
                  <a:close/>
                  <a:moveTo>
                    <a:pt x="68" y="93"/>
                  </a:moveTo>
                  <a:cubicBezTo>
                    <a:pt x="68" y="93"/>
                    <a:pt x="68" y="93"/>
                    <a:pt x="68" y="93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Google Shape;409;p20"/>
            <p:cNvSpPr/>
            <p:nvPr/>
          </p:nvSpPr>
          <p:spPr>
            <a:xfrm>
              <a:off x="7551738" y="5470525"/>
              <a:ext cx="227013" cy="228600"/>
            </a:xfrm>
            <a:custGeom>
              <a:rect b="b" l="l" r="r" t="t"/>
              <a:pathLst>
                <a:path extrusionOk="0" h="136" w="136">
                  <a:moveTo>
                    <a:pt x="68" y="136"/>
                  </a:moveTo>
                  <a:cubicBezTo>
                    <a:pt x="105" y="136"/>
                    <a:pt x="136" y="105"/>
                    <a:pt x="136" y="68"/>
                  </a:cubicBezTo>
                  <a:cubicBezTo>
                    <a:pt x="136" y="31"/>
                    <a:pt x="105" y="0"/>
                    <a:pt x="68" y="0"/>
                  </a:cubicBezTo>
                  <a:cubicBezTo>
                    <a:pt x="30" y="0"/>
                    <a:pt x="0" y="31"/>
                    <a:pt x="0" y="68"/>
                  </a:cubicBezTo>
                  <a:cubicBezTo>
                    <a:pt x="0" y="105"/>
                    <a:pt x="30" y="136"/>
                    <a:pt x="68" y="136"/>
                  </a:cubicBezTo>
                  <a:close/>
                  <a:moveTo>
                    <a:pt x="79" y="23"/>
                  </a:moveTo>
                  <a:cubicBezTo>
                    <a:pt x="99" y="28"/>
                    <a:pt x="114" y="46"/>
                    <a:pt x="114" y="68"/>
                  </a:cubicBezTo>
                  <a:cubicBezTo>
                    <a:pt x="114" y="90"/>
                    <a:pt x="99" y="108"/>
                    <a:pt x="79" y="113"/>
                  </a:cubicBezTo>
                  <a:lnTo>
                    <a:pt x="79" y="23"/>
                  </a:lnTo>
                  <a:close/>
                  <a:moveTo>
                    <a:pt x="57" y="113"/>
                  </a:moveTo>
                  <a:cubicBezTo>
                    <a:pt x="48" y="111"/>
                    <a:pt x="40" y="106"/>
                    <a:pt x="34" y="100"/>
                  </a:cubicBezTo>
                  <a:cubicBezTo>
                    <a:pt x="57" y="87"/>
                    <a:pt x="57" y="87"/>
                    <a:pt x="57" y="87"/>
                  </a:cubicBezTo>
                  <a:lnTo>
                    <a:pt x="57" y="113"/>
                  </a:lnTo>
                  <a:close/>
                  <a:moveTo>
                    <a:pt x="57" y="23"/>
                  </a:moveTo>
                  <a:cubicBezTo>
                    <a:pt x="57" y="62"/>
                    <a:pt x="57" y="62"/>
                    <a:pt x="57" y="62"/>
                  </a:cubicBezTo>
                  <a:cubicBezTo>
                    <a:pt x="23" y="81"/>
                    <a:pt x="23" y="81"/>
                    <a:pt x="23" y="81"/>
                  </a:cubicBezTo>
                  <a:cubicBezTo>
                    <a:pt x="22" y="77"/>
                    <a:pt x="21" y="73"/>
                    <a:pt x="21" y="68"/>
                  </a:cubicBezTo>
                  <a:cubicBezTo>
                    <a:pt x="21" y="46"/>
                    <a:pt x="37" y="28"/>
                    <a:pt x="57" y="23"/>
                  </a:cubicBezTo>
                  <a:close/>
                  <a:moveTo>
                    <a:pt x="57" y="23"/>
                  </a:moveTo>
                  <a:cubicBezTo>
                    <a:pt x="57" y="23"/>
                    <a:pt x="57" y="23"/>
                    <a:pt x="57" y="23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20"/>
            <p:cNvSpPr/>
            <p:nvPr/>
          </p:nvSpPr>
          <p:spPr>
            <a:xfrm>
              <a:off x="7329488" y="5743575"/>
              <a:ext cx="192088" cy="34925"/>
            </a:xfrm>
            <a:custGeom>
              <a:rect b="b" l="l" r="r" t="t"/>
              <a:pathLst>
                <a:path extrusionOk="0" h="21" w="114">
                  <a:moveTo>
                    <a:pt x="103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16"/>
                    <a:pt x="5" y="21"/>
                    <a:pt x="11" y="21"/>
                  </a:cubicBezTo>
                  <a:cubicBezTo>
                    <a:pt x="103" y="21"/>
                    <a:pt x="103" y="21"/>
                    <a:pt x="103" y="21"/>
                  </a:cubicBezTo>
                  <a:cubicBezTo>
                    <a:pt x="109" y="21"/>
                    <a:pt x="114" y="16"/>
                    <a:pt x="114" y="10"/>
                  </a:cubicBezTo>
                  <a:cubicBezTo>
                    <a:pt x="114" y="4"/>
                    <a:pt x="109" y="0"/>
                    <a:pt x="103" y="0"/>
                  </a:cubicBezTo>
                  <a:close/>
                  <a:moveTo>
                    <a:pt x="103" y="0"/>
                  </a:moveTo>
                  <a:cubicBezTo>
                    <a:pt x="103" y="0"/>
                    <a:pt x="103" y="0"/>
                    <a:pt x="103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20"/>
            <p:cNvSpPr/>
            <p:nvPr/>
          </p:nvSpPr>
          <p:spPr>
            <a:xfrm>
              <a:off x="7569200" y="5743575"/>
              <a:ext cx="192088" cy="34925"/>
            </a:xfrm>
            <a:custGeom>
              <a:rect b="b" l="l" r="r" t="t"/>
              <a:pathLst>
                <a:path extrusionOk="0" h="21" w="114">
                  <a:moveTo>
                    <a:pt x="103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16"/>
                    <a:pt x="5" y="21"/>
                    <a:pt x="10" y="21"/>
                  </a:cubicBezTo>
                  <a:cubicBezTo>
                    <a:pt x="103" y="21"/>
                    <a:pt x="103" y="21"/>
                    <a:pt x="103" y="21"/>
                  </a:cubicBezTo>
                  <a:cubicBezTo>
                    <a:pt x="109" y="21"/>
                    <a:pt x="114" y="16"/>
                    <a:pt x="114" y="10"/>
                  </a:cubicBezTo>
                  <a:cubicBezTo>
                    <a:pt x="114" y="4"/>
                    <a:pt x="109" y="0"/>
                    <a:pt x="103" y="0"/>
                  </a:cubicBezTo>
                  <a:close/>
                  <a:moveTo>
                    <a:pt x="103" y="0"/>
                  </a:moveTo>
                  <a:cubicBezTo>
                    <a:pt x="103" y="0"/>
                    <a:pt x="103" y="0"/>
                    <a:pt x="103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12" name="Google Shape;412;p20"/>
          <p:cNvGrpSpPr/>
          <p:nvPr/>
        </p:nvGrpSpPr>
        <p:grpSpPr>
          <a:xfrm>
            <a:off x="7643559" y="2097929"/>
            <a:ext cx="362991" cy="414388"/>
            <a:chOff x="9402763" y="5257800"/>
            <a:chExt cx="538163" cy="614363"/>
          </a:xfrm>
        </p:grpSpPr>
        <p:sp>
          <p:nvSpPr>
            <p:cNvPr id="413" name="Google Shape;413;p20"/>
            <p:cNvSpPr/>
            <p:nvPr/>
          </p:nvSpPr>
          <p:spPr>
            <a:xfrm>
              <a:off x="9402763" y="5257800"/>
              <a:ext cx="369888" cy="614363"/>
            </a:xfrm>
            <a:custGeom>
              <a:rect b="b" l="l" r="r" t="t"/>
              <a:pathLst>
                <a:path extrusionOk="0" h="366" w="221">
                  <a:moveTo>
                    <a:pt x="182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17" y="0"/>
                    <a:pt x="0" y="18"/>
                    <a:pt x="0" y="3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0" y="348"/>
                    <a:pt x="17" y="366"/>
                    <a:pt x="39" y="366"/>
                  </a:cubicBezTo>
                  <a:cubicBezTo>
                    <a:pt x="182" y="366"/>
                    <a:pt x="182" y="366"/>
                    <a:pt x="182" y="366"/>
                  </a:cubicBezTo>
                  <a:cubicBezTo>
                    <a:pt x="204" y="366"/>
                    <a:pt x="221" y="348"/>
                    <a:pt x="221" y="326"/>
                  </a:cubicBezTo>
                  <a:cubicBezTo>
                    <a:pt x="221" y="39"/>
                    <a:pt x="221" y="39"/>
                    <a:pt x="221" y="39"/>
                  </a:cubicBezTo>
                  <a:cubicBezTo>
                    <a:pt x="221" y="18"/>
                    <a:pt x="204" y="0"/>
                    <a:pt x="182" y="0"/>
                  </a:cubicBezTo>
                  <a:close/>
                  <a:moveTo>
                    <a:pt x="139" y="21"/>
                  </a:moveTo>
                  <a:cubicBezTo>
                    <a:pt x="131" y="43"/>
                    <a:pt x="131" y="43"/>
                    <a:pt x="131" y="43"/>
                  </a:cubicBezTo>
                  <a:cubicBezTo>
                    <a:pt x="90" y="43"/>
                    <a:pt x="90" y="43"/>
                    <a:pt x="90" y="43"/>
                  </a:cubicBezTo>
                  <a:cubicBezTo>
                    <a:pt x="83" y="21"/>
                    <a:pt x="83" y="21"/>
                    <a:pt x="83" y="21"/>
                  </a:cubicBezTo>
                  <a:lnTo>
                    <a:pt x="139" y="21"/>
                  </a:lnTo>
                  <a:close/>
                  <a:moveTo>
                    <a:pt x="200" y="326"/>
                  </a:moveTo>
                  <a:cubicBezTo>
                    <a:pt x="200" y="336"/>
                    <a:pt x="192" y="344"/>
                    <a:pt x="182" y="344"/>
                  </a:cubicBezTo>
                  <a:cubicBezTo>
                    <a:pt x="39" y="344"/>
                    <a:pt x="39" y="344"/>
                    <a:pt x="39" y="344"/>
                  </a:cubicBezTo>
                  <a:cubicBezTo>
                    <a:pt x="29" y="344"/>
                    <a:pt x="21" y="336"/>
                    <a:pt x="21" y="326"/>
                  </a:cubicBezTo>
                  <a:cubicBezTo>
                    <a:pt x="21" y="323"/>
                    <a:pt x="21" y="323"/>
                    <a:pt x="21" y="323"/>
                  </a:cubicBezTo>
                  <a:cubicBezTo>
                    <a:pt x="200" y="323"/>
                    <a:pt x="200" y="323"/>
                    <a:pt x="200" y="323"/>
                  </a:cubicBezTo>
                  <a:lnTo>
                    <a:pt x="200" y="326"/>
                  </a:lnTo>
                  <a:close/>
                  <a:moveTo>
                    <a:pt x="200" y="301"/>
                  </a:moveTo>
                  <a:cubicBezTo>
                    <a:pt x="21" y="301"/>
                    <a:pt x="21" y="301"/>
                    <a:pt x="21" y="301"/>
                  </a:cubicBezTo>
                  <a:cubicBezTo>
                    <a:pt x="21" y="39"/>
                    <a:pt x="21" y="39"/>
                    <a:pt x="21" y="39"/>
                  </a:cubicBezTo>
                  <a:cubicBezTo>
                    <a:pt x="21" y="29"/>
                    <a:pt x="29" y="21"/>
                    <a:pt x="39" y="21"/>
                  </a:cubicBezTo>
                  <a:cubicBezTo>
                    <a:pt x="60" y="21"/>
                    <a:pt x="60" y="21"/>
                    <a:pt x="60" y="21"/>
                  </a:cubicBezTo>
                  <a:cubicBezTo>
                    <a:pt x="72" y="57"/>
                    <a:pt x="72" y="57"/>
                    <a:pt x="72" y="57"/>
                  </a:cubicBezTo>
                  <a:cubicBezTo>
                    <a:pt x="73" y="61"/>
                    <a:pt x="77" y="64"/>
                    <a:pt x="82" y="64"/>
                  </a:cubicBezTo>
                  <a:cubicBezTo>
                    <a:pt x="139" y="64"/>
                    <a:pt x="139" y="64"/>
                    <a:pt x="139" y="64"/>
                  </a:cubicBezTo>
                  <a:cubicBezTo>
                    <a:pt x="144" y="64"/>
                    <a:pt x="148" y="61"/>
                    <a:pt x="149" y="57"/>
                  </a:cubicBezTo>
                  <a:cubicBezTo>
                    <a:pt x="161" y="21"/>
                    <a:pt x="161" y="21"/>
                    <a:pt x="161" y="21"/>
                  </a:cubicBezTo>
                  <a:cubicBezTo>
                    <a:pt x="182" y="21"/>
                    <a:pt x="182" y="21"/>
                    <a:pt x="182" y="21"/>
                  </a:cubicBezTo>
                  <a:cubicBezTo>
                    <a:pt x="192" y="21"/>
                    <a:pt x="200" y="29"/>
                    <a:pt x="200" y="39"/>
                  </a:cubicBezTo>
                  <a:lnTo>
                    <a:pt x="200" y="301"/>
                  </a:lnTo>
                  <a:close/>
                  <a:moveTo>
                    <a:pt x="200" y="301"/>
                  </a:moveTo>
                  <a:cubicBezTo>
                    <a:pt x="200" y="301"/>
                    <a:pt x="200" y="301"/>
                    <a:pt x="200" y="301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20"/>
            <p:cNvSpPr/>
            <p:nvPr/>
          </p:nvSpPr>
          <p:spPr>
            <a:xfrm>
              <a:off x="9463088" y="5432425"/>
              <a:ext cx="238125" cy="288925"/>
            </a:xfrm>
            <a:custGeom>
              <a:rect b="b" l="l" r="r" t="t"/>
              <a:pathLst>
                <a:path extrusionOk="0" h="172" w="142">
                  <a:moveTo>
                    <a:pt x="132" y="0"/>
                  </a:moveTo>
                  <a:cubicBezTo>
                    <a:pt x="126" y="0"/>
                    <a:pt x="121" y="5"/>
                    <a:pt x="121" y="11"/>
                  </a:cubicBezTo>
                  <a:cubicBezTo>
                    <a:pt x="121" y="15"/>
                    <a:pt x="121" y="15"/>
                    <a:pt x="121" y="15"/>
                  </a:cubicBezTo>
                  <a:cubicBezTo>
                    <a:pt x="51" y="47"/>
                    <a:pt x="51" y="47"/>
                    <a:pt x="51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14" y="47"/>
                    <a:pt x="0" y="61"/>
                    <a:pt x="0" y="79"/>
                  </a:cubicBezTo>
                  <a:cubicBezTo>
                    <a:pt x="0" y="97"/>
                    <a:pt x="14" y="111"/>
                    <a:pt x="32" y="111"/>
                  </a:cubicBezTo>
                  <a:cubicBezTo>
                    <a:pt x="42" y="111"/>
                    <a:pt x="42" y="111"/>
                    <a:pt x="42" y="111"/>
                  </a:cubicBezTo>
                  <a:cubicBezTo>
                    <a:pt x="42" y="161"/>
                    <a:pt x="42" y="161"/>
                    <a:pt x="42" y="161"/>
                  </a:cubicBezTo>
                  <a:cubicBezTo>
                    <a:pt x="42" y="167"/>
                    <a:pt x="47" y="172"/>
                    <a:pt x="53" y="172"/>
                  </a:cubicBezTo>
                  <a:cubicBezTo>
                    <a:pt x="59" y="172"/>
                    <a:pt x="64" y="167"/>
                    <a:pt x="64" y="161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121" y="143"/>
                    <a:pt x="121" y="143"/>
                    <a:pt x="121" y="143"/>
                  </a:cubicBezTo>
                  <a:cubicBezTo>
                    <a:pt x="121" y="147"/>
                    <a:pt x="121" y="147"/>
                    <a:pt x="121" y="147"/>
                  </a:cubicBezTo>
                  <a:cubicBezTo>
                    <a:pt x="121" y="153"/>
                    <a:pt x="126" y="157"/>
                    <a:pt x="132" y="157"/>
                  </a:cubicBezTo>
                  <a:cubicBezTo>
                    <a:pt x="138" y="157"/>
                    <a:pt x="142" y="153"/>
                    <a:pt x="142" y="147"/>
                  </a:cubicBezTo>
                  <a:cubicBezTo>
                    <a:pt x="142" y="11"/>
                    <a:pt x="142" y="11"/>
                    <a:pt x="142" y="11"/>
                  </a:cubicBezTo>
                  <a:cubicBezTo>
                    <a:pt x="142" y="5"/>
                    <a:pt x="138" y="0"/>
                    <a:pt x="132" y="0"/>
                  </a:cubicBezTo>
                  <a:close/>
                  <a:moveTo>
                    <a:pt x="42" y="90"/>
                  </a:moveTo>
                  <a:cubicBezTo>
                    <a:pt x="32" y="90"/>
                    <a:pt x="32" y="90"/>
                    <a:pt x="32" y="90"/>
                  </a:cubicBezTo>
                  <a:cubicBezTo>
                    <a:pt x="26" y="90"/>
                    <a:pt x="21" y="85"/>
                    <a:pt x="21" y="79"/>
                  </a:cubicBezTo>
                  <a:cubicBezTo>
                    <a:pt x="21" y="73"/>
                    <a:pt x="26" y="68"/>
                    <a:pt x="32" y="68"/>
                  </a:cubicBezTo>
                  <a:cubicBezTo>
                    <a:pt x="42" y="68"/>
                    <a:pt x="42" y="68"/>
                    <a:pt x="42" y="68"/>
                  </a:cubicBezTo>
                  <a:lnTo>
                    <a:pt x="42" y="90"/>
                  </a:lnTo>
                  <a:close/>
                  <a:moveTo>
                    <a:pt x="121" y="119"/>
                  </a:moveTo>
                  <a:cubicBezTo>
                    <a:pt x="64" y="93"/>
                    <a:pt x="64" y="93"/>
                    <a:pt x="64" y="93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121" y="38"/>
                    <a:pt x="121" y="38"/>
                    <a:pt x="121" y="38"/>
                  </a:cubicBezTo>
                  <a:lnTo>
                    <a:pt x="121" y="119"/>
                  </a:lnTo>
                  <a:close/>
                  <a:moveTo>
                    <a:pt x="121" y="119"/>
                  </a:moveTo>
                  <a:cubicBezTo>
                    <a:pt x="121" y="119"/>
                    <a:pt x="121" y="119"/>
                    <a:pt x="121" y="119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20"/>
            <p:cNvSpPr/>
            <p:nvPr/>
          </p:nvSpPr>
          <p:spPr>
            <a:xfrm>
              <a:off x="9850438" y="5418138"/>
              <a:ext cx="90488" cy="293688"/>
            </a:xfrm>
            <a:custGeom>
              <a:rect b="b" l="l" r="r" t="t"/>
              <a:pathLst>
                <a:path extrusionOk="0" h="175" w="54">
                  <a:moveTo>
                    <a:pt x="20" y="4"/>
                  </a:moveTo>
                  <a:cubicBezTo>
                    <a:pt x="16" y="0"/>
                    <a:pt x="9" y="0"/>
                    <a:pt x="5" y="4"/>
                  </a:cubicBezTo>
                  <a:cubicBezTo>
                    <a:pt x="0" y="9"/>
                    <a:pt x="0" y="15"/>
                    <a:pt x="5" y="20"/>
                  </a:cubicBezTo>
                  <a:cubicBezTo>
                    <a:pt x="23" y="38"/>
                    <a:pt x="33" y="62"/>
                    <a:pt x="33" y="88"/>
                  </a:cubicBezTo>
                  <a:cubicBezTo>
                    <a:pt x="33" y="114"/>
                    <a:pt x="23" y="138"/>
                    <a:pt x="5" y="156"/>
                  </a:cubicBezTo>
                  <a:cubicBezTo>
                    <a:pt x="0" y="160"/>
                    <a:pt x="0" y="167"/>
                    <a:pt x="5" y="171"/>
                  </a:cubicBezTo>
                  <a:cubicBezTo>
                    <a:pt x="9" y="175"/>
                    <a:pt x="16" y="175"/>
                    <a:pt x="20" y="171"/>
                  </a:cubicBezTo>
                  <a:cubicBezTo>
                    <a:pt x="42" y="149"/>
                    <a:pt x="54" y="119"/>
                    <a:pt x="54" y="88"/>
                  </a:cubicBezTo>
                  <a:cubicBezTo>
                    <a:pt x="54" y="56"/>
                    <a:pt x="42" y="27"/>
                    <a:pt x="20" y="4"/>
                  </a:cubicBezTo>
                  <a:close/>
                  <a:moveTo>
                    <a:pt x="20" y="4"/>
                  </a:moveTo>
                  <a:cubicBezTo>
                    <a:pt x="20" y="4"/>
                    <a:pt x="20" y="4"/>
                    <a:pt x="20" y="4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20"/>
            <p:cNvSpPr/>
            <p:nvPr/>
          </p:nvSpPr>
          <p:spPr>
            <a:xfrm>
              <a:off x="9799638" y="5468938"/>
              <a:ext cx="82550" cy="190500"/>
            </a:xfrm>
            <a:custGeom>
              <a:rect b="b" l="l" r="r" t="t"/>
              <a:pathLst>
                <a:path extrusionOk="0" h="113" w="49">
                  <a:moveTo>
                    <a:pt x="19" y="4"/>
                  </a:moveTo>
                  <a:cubicBezTo>
                    <a:pt x="15" y="0"/>
                    <a:pt x="8" y="0"/>
                    <a:pt x="4" y="4"/>
                  </a:cubicBezTo>
                  <a:cubicBezTo>
                    <a:pt x="0" y="8"/>
                    <a:pt x="0" y="15"/>
                    <a:pt x="4" y="19"/>
                  </a:cubicBezTo>
                  <a:cubicBezTo>
                    <a:pt x="25" y="40"/>
                    <a:pt x="25" y="74"/>
                    <a:pt x="4" y="95"/>
                  </a:cubicBezTo>
                  <a:cubicBezTo>
                    <a:pt x="0" y="99"/>
                    <a:pt x="0" y="106"/>
                    <a:pt x="4" y="110"/>
                  </a:cubicBezTo>
                  <a:cubicBezTo>
                    <a:pt x="6" y="112"/>
                    <a:pt x="9" y="113"/>
                    <a:pt x="12" y="113"/>
                  </a:cubicBezTo>
                  <a:cubicBezTo>
                    <a:pt x="15" y="113"/>
                    <a:pt x="17" y="112"/>
                    <a:pt x="19" y="110"/>
                  </a:cubicBezTo>
                  <a:cubicBezTo>
                    <a:pt x="49" y="81"/>
                    <a:pt x="49" y="33"/>
                    <a:pt x="19" y="4"/>
                  </a:cubicBezTo>
                  <a:close/>
                  <a:moveTo>
                    <a:pt x="19" y="4"/>
                  </a:moveTo>
                  <a:cubicBezTo>
                    <a:pt x="19" y="4"/>
                    <a:pt x="19" y="4"/>
                    <a:pt x="19" y="4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7" name="Google Shape;417;p20"/>
          <p:cNvSpPr/>
          <p:nvPr/>
        </p:nvSpPr>
        <p:spPr>
          <a:xfrm>
            <a:off x="4829033" y="3369726"/>
            <a:ext cx="414313" cy="414313"/>
          </a:xfrm>
          <a:custGeom>
            <a:rect b="b" l="l" r="r" t="t"/>
            <a:pathLst>
              <a:path extrusionOk="0" h="366" w="366">
                <a:moveTo>
                  <a:pt x="355" y="172"/>
                </a:moveTo>
                <a:cubicBezTo>
                  <a:pt x="344" y="172"/>
                  <a:pt x="344" y="172"/>
                  <a:pt x="344" y="172"/>
                </a:cubicBezTo>
                <a:cubicBezTo>
                  <a:pt x="342" y="133"/>
                  <a:pt x="325" y="97"/>
                  <a:pt x="297" y="69"/>
                </a:cubicBezTo>
                <a:cubicBezTo>
                  <a:pt x="269" y="41"/>
                  <a:pt x="233" y="24"/>
                  <a:pt x="194" y="22"/>
                </a:cubicBezTo>
                <a:cubicBezTo>
                  <a:pt x="194" y="11"/>
                  <a:pt x="194" y="11"/>
                  <a:pt x="194" y="11"/>
                </a:cubicBezTo>
                <a:cubicBezTo>
                  <a:pt x="194" y="5"/>
                  <a:pt x="189" y="0"/>
                  <a:pt x="183" y="0"/>
                </a:cubicBezTo>
                <a:cubicBezTo>
                  <a:pt x="177" y="0"/>
                  <a:pt x="172" y="5"/>
                  <a:pt x="172" y="11"/>
                </a:cubicBezTo>
                <a:cubicBezTo>
                  <a:pt x="172" y="22"/>
                  <a:pt x="172" y="22"/>
                  <a:pt x="172" y="22"/>
                </a:cubicBezTo>
                <a:cubicBezTo>
                  <a:pt x="133" y="24"/>
                  <a:pt x="97" y="41"/>
                  <a:pt x="69" y="69"/>
                </a:cubicBezTo>
                <a:cubicBezTo>
                  <a:pt x="41" y="97"/>
                  <a:pt x="25" y="133"/>
                  <a:pt x="22" y="172"/>
                </a:cubicBezTo>
                <a:cubicBezTo>
                  <a:pt x="11" y="172"/>
                  <a:pt x="11" y="172"/>
                  <a:pt x="11" y="172"/>
                </a:cubicBezTo>
                <a:cubicBezTo>
                  <a:pt x="5" y="172"/>
                  <a:pt x="0" y="177"/>
                  <a:pt x="0" y="183"/>
                </a:cubicBezTo>
                <a:cubicBezTo>
                  <a:pt x="0" y="189"/>
                  <a:pt x="5" y="194"/>
                  <a:pt x="11" y="194"/>
                </a:cubicBezTo>
                <a:cubicBezTo>
                  <a:pt x="22" y="194"/>
                  <a:pt x="22" y="194"/>
                  <a:pt x="22" y="194"/>
                </a:cubicBezTo>
                <a:cubicBezTo>
                  <a:pt x="25" y="233"/>
                  <a:pt x="41" y="269"/>
                  <a:pt x="69" y="297"/>
                </a:cubicBezTo>
                <a:cubicBezTo>
                  <a:pt x="97" y="325"/>
                  <a:pt x="133" y="341"/>
                  <a:pt x="172" y="344"/>
                </a:cubicBezTo>
                <a:cubicBezTo>
                  <a:pt x="172" y="355"/>
                  <a:pt x="172" y="355"/>
                  <a:pt x="172" y="355"/>
                </a:cubicBezTo>
                <a:cubicBezTo>
                  <a:pt x="172" y="361"/>
                  <a:pt x="177" y="366"/>
                  <a:pt x="183" y="366"/>
                </a:cubicBezTo>
                <a:cubicBezTo>
                  <a:pt x="189" y="366"/>
                  <a:pt x="194" y="361"/>
                  <a:pt x="194" y="355"/>
                </a:cubicBezTo>
                <a:cubicBezTo>
                  <a:pt x="194" y="344"/>
                  <a:pt x="194" y="344"/>
                  <a:pt x="194" y="344"/>
                </a:cubicBezTo>
                <a:cubicBezTo>
                  <a:pt x="233" y="341"/>
                  <a:pt x="269" y="325"/>
                  <a:pt x="297" y="297"/>
                </a:cubicBezTo>
                <a:cubicBezTo>
                  <a:pt x="325" y="269"/>
                  <a:pt x="342" y="233"/>
                  <a:pt x="344" y="194"/>
                </a:cubicBezTo>
                <a:cubicBezTo>
                  <a:pt x="355" y="194"/>
                  <a:pt x="355" y="194"/>
                  <a:pt x="355" y="194"/>
                </a:cubicBezTo>
                <a:cubicBezTo>
                  <a:pt x="361" y="194"/>
                  <a:pt x="366" y="189"/>
                  <a:pt x="366" y="183"/>
                </a:cubicBezTo>
                <a:cubicBezTo>
                  <a:pt x="366" y="177"/>
                  <a:pt x="361" y="172"/>
                  <a:pt x="355" y="172"/>
                </a:cubicBezTo>
                <a:close/>
                <a:moveTo>
                  <a:pt x="183" y="107"/>
                </a:moveTo>
                <a:cubicBezTo>
                  <a:pt x="189" y="107"/>
                  <a:pt x="194" y="102"/>
                  <a:pt x="194" y="96"/>
                </a:cubicBezTo>
                <a:cubicBezTo>
                  <a:pt x="194" y="87"/>
                  <a:pt x="194" y="87"/>
                  <a:pt x="194" y="87"/>
                </a:cubicBezTo>
                <a:cubicBezTo>
                  <a:pt x="238" y="92"/>
                  <a:pt x="274" y="127"/>
                  <a:pt x="279" y="172"/>
                </a:cubicBezTo>
                <a:cubicBezTo>
                  <a:pt x="269" y="172"/>
                  <a:pt x="269" y="172"/>
                  <a:pt x="269" y="172"/>
                </a:cubicBezTo>
                <a:cubicBezTo>
                  <a:pt x="264" y="172"/>
                  <a:pt x="259" y="177"/>
                  <a:pt x="259" y="183"/>
                </a:cubicBezTo>
                <a:cubicBezTo>
                  <a:pt x="259" y="189"/>
                  <a:pt x="264" y="194"/>
                  <a:pt x="269" y="194"/>
                </a:cubicBezTo>
                <a:cubicBezTo>
                  <a:pt x="279" y="194"/>
                  <a:pt x="279" y="194"/>
                  <a:pt x="279" y="194"/>
                </a:cubicBezTo>
                <a:cubicBezTo>
                  <a:pt x="276" y="217"/>
                  <a:pt x="265" y="238"/>
                  <a:pt x="249" y="253"/>
                </a:cubicBezTo>
                <a:cubicBezTo>
                  <a:pt x="244" y="233"/>
                  <a:pt x="231" y="217"/>
                  <a:pt x="213" y="208"/>
                </a:cubicBezTo>
                <a:cubicBezTo>
                  <a:pt x="219" y="201"/>
                  <a:pt x="222" y="192"/>
                  <a:pt x="222" y="183"/>
                </a:cubicBezTo>
                <a:cubicBezTo>
                  <a:pt x="222" y="169"/>
                  <a:pt x="222" y="169"/>
                  <a:pt x="222" y="169"/>
                </a:cubicBezTo>
                <a:cubicBezTo>
                  <a:pt x="222" y="147"/>
                  <a:pt x="205" y="129"/>
                  <a:pt x="183" y="129"/>
                </a:cubicBezTo>
                <a:cubicBezTo>
                  <a:pt x="161" y="129"/>
                  <a:pt x="144" y="147"/>
                  <a:pt x="144" y="169"/>
                </a:cubicBezTo>
                <a:cubicBezTo>
                  <a:pt x="144" y="183"/>
                  <a:pt x="144" y="183"/>
                  <a:pt x="144" y="183"/>
                </a:cubicBezTo>
                <a:cubicBezTo>
                  <a:pt x="144" y="192"/>
                  <a:pt x="147" y="201"/>
                  <a:pt x="153" y="208"/>
                </a:cubicBezTo>
                <a:cubicBezTo>
                  <a:pt x="135" y="217"/>
                  <a:pt x="122" y="233"/>
                  <a:pt x="117" y="253"/>
                </a:cubicBezTo>
                <a:cubicBezTo>
                  <a:pt x="101" y="238"/>
                  <a:pt x="90" y="217"/>
                  <a:pt x="87" y="194"/>
                </a:cubicBezTo>
                <a:cubicBezTo>
                  <a:pt x="97" y="194"/>
                  <a:pt x="97" y="194"/>
                  <a:pt x="97" y="194"/>
                </a:cubicBezTo>
                <a:cubicBezTo>
                  <a:pt x="103" y="194"/>
                  <a:pt x="107" y="189"/>
                  <a:pt x="107" y="183"/>
                </a:cubicBezTo>
                <a:cubicBezTo>
                  <a:pt x="107" y="177"/>
                  <a:pt x="103" y="172"/>
                  <a:pt x="97" y="172"/>
                </a:cubicBezTo>
                <a:cubicBezTo>
                  <a:pt x="87" y="172"/>
                  <a:pt x="87" y="172"/>
                  <a:pt x="87" y="172"/>
                </a:cubicBezTo>
                <a:cubicBezTo>
                  <a:pt x="92" y="127"/>
                  <a:pt x="128" y="92"/>
                  <a:pt x="172" y="87"/>
                </a:cubicBezTo>
                <a:cubicBezTo>
                  <a:pt x="172" y="96"/>
                  <a:pt x="172" y="96"/>
                  <a:pt x="172" y="96"/>
                </a:cubicBezTo>
                <a:cubicBezTo>
                  <a:pt x="172" y="102"/>
                  <a:pt x="177" y="107"/>
                  <a:pt x="183" y="107"/>
                </a:cubicBezTo>
                <a:close/>
                <a:moveTo>
                  <a:pt x="201" y="169"/>
                </a:moveTo>
                <a:cubicBezTo>
                  <a:pt x="201" y="183"/>
                  <a:pt x="201" y="183"/>
                  <a:pt x="201" y="183"/>
                </a:cubicBezTo>
                <a:cubicBezTo>
                  <a:pt x="201" y="193"/>
                  <a:pt x="193" y="201"/>
                  <a:pt x="183" y="201"/>
                </a:cubicBezTo>
                <a:cubicBezTo>
                  <a:pt x="173" y="201"/>
                  <a:pt x="165" y="193"/>
                  <a:pt x="165" y="183"/>
                </a:cubicBezTo>
                <a:cubicBezTo>
                  <a:pt x="165" y="169"/>
                  <a:pt x="165" y="169"/>
                  <a:pt x="165" y="169"/>
                </a:cubicBezTo>
                <a:cubicBezTo>
                  <a:pt x="165" y="159"/>
                  <a:pt x="173" y="151"/>
                  <a:pt x="183" y="151"/>
                </a:cubicBezTo>
                <a:cubicBezTo>
                  <a:pt x="193" y="151"/>
                  <a:pt x="201" y="159"/>
                  <a:pt x="201" y="169"/>
                </a:cubicBezTo>
                <a:close/>
                <a:moveTo>
                  <a:pt x="172" y="43"/>
                </a:moveTo>
                <a:cubicBezTo>
                  <a:pt x="172" y="65"/>
                  <a:pt x="172" y="65"/>
                  <a:pt x="172" y="65"/>
                </a:cubicBezTo>
                <a:cubicBezTo>
                  <a:pt x="116" y="71"/>
                  <a:pt x="71" y="116"/>
                  <a:pt x="66" y="172"/>
                </a:cubicBezTo>
                <a:cubicBezTo>
                  <a:pt x="43" y="172"/>
                  <a:pt x="43" y="172"/>
                  <a:pt x="43" y="172"/>
                </a:cubicBezTo>
                <a:cubicBezTo>
                  <a:pt x="49" y="103"/>
                  <a:pt x="104" y="48"/>
                  <a:pt x="172" y="43"/>
                </a:cubicBezTo>
                <a:close/>
                <a:moveTo>
                  <a:pt x="172" y="322"/>
                </a:moveTo>
                <a:cubicBezTo>
                  <a:pt x="104" y="317"/>
                  <a:pt x="49" y="262"/>
                  <a:pt x="43" y="194"/>
                </a:cubicBezTo>
                <a:cubicBezTo>
                  <a:pt x="66" y="194"/>
                  <a:pt x="66" y="194"/>
                  <a:pt x="66" y="194"/>
                </a:cubicBezTo>
                <a:cubicBezTo>
                  <a:pt x="71" y="250"/>
                  <a:pt x="116" y="295"/>
                  <a:pt x="172" y="300"/>
                </a:cubicBezTo>
                <a:lnTo>
                  <a:pt x="172" y="322"/>
                </a:lnTo>
                <a:close/>
                <a:moveTo>
                  <a:pt x="183" y="259"/>
                </a:moveTo>
                <a:cubicBezTo>
                  <a:pt x="177" y="259"/>
                  <a:pt x="172" y="263"/>
                  <a:pt x="172" y="269"/>
                </a:cubicBezTo>
                <a:cubicBezTo>
                  <a:pt x="172" y="279"/>
                  <a:pt x="172" y="279"/>
                  <a:pt x="172" y="279"/>
                </a:cubicBezTo>
                <a:cubicBezTo>
                  <a:pt x="160" y="277"/>
                  <a:pt x="147" y="273"/>
                  <a:pt x="137" y="267"/>
                </a:cubicBezTo>
                <a:cubicBezTo>
                  <a:pt x="137" y="242"/>
                  <a:pt x="158" y="222"/>
                  <a:pt x="183" y="222"/>
                </a:cubicBezTo>
                <a:cubicBezTo>
                  <a:pt x="208" y="222"/>
                  <a:pt x="229" y="242"/>
                  <a:pt x="229" y="267"/>
                </a:cubicBezTo>
                <a:cubicBezTo>
                  <a:pt x="219" y="273"/>
                  <a:pt x="207" y="277"/>
                  <a:pt x="194" y="279"/>
                </a:cubicBezTo>
                <a:cubicBezTo>
                  <a:pt x="194" y="269"/>
                  <a:pt x="194" y="269"/>
                  <a:pt x="194" y="269"/>
                </a:cubicBezTo>
                <a:cubicBezTo>
                  <a:pt x="194" y="263"/>
                  <a:pt x="189" y="259"/>
                  <a:pt x="183" y="259"/>
                </a:cubicBezTo>
                <a:close/>
                <a:moveTo>
                  <a:pt x="194" y="322"/>
                </a:moveTo>
                <a:cubicBezTo>
                  <a:pt x="194" y="300"/>
                  <a:pt x="194" y="300"/>
                  <a:pt x="194" y="300"/>
                </a:cubicBezTo>
                <a:cubicBezTo>
                  <a:pt x="250" y="295"/>
                  <a:pt x="295" y="250"/>
                  <a:pt x="300" y="194"/>
                </a:cubicBezTo>
                <a:cubicBezTo>
                  <a:pt x="323" y="194"/>
                  <a:pt x="323" y="194"/>
                  <a:pt x="323" y="194"/>
                </a:cubicBezTo>
                <a:cubicBezTo>
                  <a:pt x="317" y="262"/>
                  <a:pt x="262" y="317"/>
                  <a:pt x="194" y="322"/>
                </a:cubicBezTo>
                <a:close/>
                <a:moveTo>
                  <a:pt x="300" y="172"/>
                </a:moveTo>
                <a:cubicBezTo>
                  <a:pt x="295" y="116"/>
                  <a:pt x="250" y="71"/>
                  <a:pt x="194" y="65"/>
                </a:cubicBezTo>
                <a:cubicBezTo>
                  <a:pt x="194" y="43"/>
                  <a:pt x="194" y="43"/>
                  <a:pt x="194" y="43"/>
                </a:cubicBezTo>
                <a:cubicBezTo>
                  <a:pt x="262" y="48"/>
                  <a:pt x="317" y="103"/>
                  <a:pt x="323" y="172"/>
                </a:cubicBezTo>
                <a:lnTo>
                  <a:pt x="300" y="172"/>
                </a:lnTo>
                <a:close/>
                <a:moveTo>
                  <a:pt x="300" y="172"/>
                </a:moveTo>
                <a:cubicBezTo>
                  <a:pt x="300" y="172"/>
                  <a:pt x="300" y="172"/>
                  <a:pt x="300" y="172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18" name="Google Shape;418;p20"/>
          <p:cNvGrpSpPr/>
          <p:nvPr/>
        </p:nvGrpSpPr>
        <p:grpSpPr>
          <a:xfrm>
            <a:off x="6659570" y="3396996"/>
            <a:ext cx="415458" cy="359778"/>
            <a:chOff x="10409238" y="5299075"/>
            <a:chExt cx="615950" cy="533400"/>
          </a:xfrm>
        </p:grpSpPr>
        <p:sp>
          <p:nvSpPr>
            <p:cNvPr id="419" name="Google Shape;419;p20"/>
            <p:cNvSpPr/>
            <p:nvPr/>
          </p:nvSpPr>
          <p:spPr>
            <a:xfrm>
              <a:off x="10517188" y="5597525"/>
              <a:ext cx="117475" cy="161925"/>
            </a:xfrm>
            <a:custGeom>
              <a:rect b="b" l="l" r="r" t="t"/>
              <a:pathLst>
                <a:path extrusionOk="0" h="97" w="70">
                  <a:moveTo>
                    <a:pt x="47" y="41"/>
                  </a:moveTo>
                  <a:cubicBezTo>
                    <a:pt x="38" y="38"/>
                    <a:pt x="30" y="35"/>
                    <a:pt x="28" y="34"/>
                  </a:cubicBezTo>
                  <a:cubicBezTo>
                    <a:pt x="27" y="33"/>
                    <a:pt x="27" y="31"/>
                    <a:pt x="27" y="31"/>
                  </a:cubicBezTo>
                  <a:cubicBezTo>
                    <a:pt x="27" y="30"/>
                    <a:pt x="27" y="28"/>
                    <a:pt x="31" y="26"/>
                  </a:cubicBezTo>
                  <a:cubicBezTo>
                    <a:pt x="40" y="24"/>
                    <a:pt x="49" y="31"/>
                    <a:pt x="49" y="31"/>
                  </a:cubicBezTo>
                  <a:cubicBezTo>
                    <a:pt x="51" y="32"/>
                    <a:pt x="53" y="33"/>
                    <a:pt x="56" y="33"/>
                  </a:cubicBezTo>
                  <a:cubicBezTo>
                    <a:pt x="62" y="33"/>
                    <a:pt x="67" y="28"/>
                    <a:pt x="67" y="22"/>
                  </a:cubicBezTo>
                  <a:cubicBezTo>
                    <a:pt x="67" y="19"/>
                    <a:pt x="65" y="16"/>
                    <a:pt x="63" y="14"/>
                  </a:cubicBezTo>
                  <a:cubicBezTo>
                    <a:pt x="61" y="13"/>
                    <a:pt x="45" y="0"/>
                    <a:pt x="25" y="6"/>
                  </a:cubicBezTo>
                  <a:cubicBezTo>
                    <a:pt x="14" y="9"/>
                    <a:pt x="7" y="17"/>
                    <a:pt x="5" y="28"/>
                  </a:cubicBezTo>
                  <a:cubicBezTo>
                    <a:pt x="4" y="37"/>
                    <a:pt x="8" y="47"/>
                    <a:pt x="16" y="52"/>
                  </a:cubicBezTo>
                  <a:cubicBezTo>
                    <a:pt x="17" y="52"/>
                    <a:pt x="17" y="53"/>
                    <a:pt x="18" y="53"/>
                  </a:cubicBezTo>
                  <a:cubicBezTo>
                    <a:pt x="18" y="53"/>
                    <a:pt x="28" y="57"/>
                    <a:pt x="39" y="61"/>
                  </a:cubicBezTo>
                  <a:cubicBezTo>
                    <a:pt x="44" y="63"/>
                    <a:pt x="48" y="66"/>
                    <a:pt x="47" y="69"/>
                  </a:cubicBezTo>
                  <a:cubicBezTo>
                    <a:pt x="47" y="72"/>
                    <a:pt x="43" y="76"/>
                    <a:pt x="37" y="76"/>
                  </a:cubicBezTo>
                  <a:cubicBezTo>
                    <a:pt x="30" y="76"/>
                    <a:pt x="24" y="73"/>
                    <a:pt x="20" y="69"/>
                  </a:cubicBezTo>
                  <a:cubicBezTo>
                    <a:pt x="16" y="64"/>
                    <a:pt x="9" y="64"/>
                    <a:pt x="5" y="68"/>
                  </a:cubicBezTo>
                  <a:cubicBezTo>
                    <a:pt x="0" y="72"/>
                    <a:pt x="0" y="79"/>
                    <a:pt x="4" y="83"/>
                  </a:cubicBezTo>
                  <a:cubicBezTo>
                    <a:pt x="12" y="92"/>
                    <a:pt x="24" y="97"/>
                    <a:pt x="37" y="97"/>
                  </a:cubicBezTo>
                  <a:cubicBezTo>
                    <a:pt x="53" y="97"/>
                    <a:pt x="66" y="87"/>
                    <a:pt x="69" y="73"/>
                  </a:cubicBezTo>
                  <a:cubicBezTo>
                    <a:pt x="70" y="62"/>
                    <a:pt x="66" y="48"/>
                    <a:pt x="47" y="41"/>
                  </a:cubicBezTo>
                  <a:close/>
                  <a:moveTo>
                    <a:pt x="47" y="41"/>
                  </a:moveTo>
                  <a:cubicBezTo>
                    <a:pt x="47" y="41"/>
                    <a:pt x="47" y="41"/>
                    <a:pt x="47" y="41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20"/>
            <p:cNvSpPr/>
            <p:nvPr/>
          </p:nvSpPr>
          <p:spPr>
            <a:xfrm>
              <a:off x="10410825" y="5534025"/>
              <a:ext cx="612775" cy="298450"/>
            </a:xfrm>
            <a:custGeom>
              <a:rect b="b" l="l" r="r" t="t"/>
              <a:pathLst>
                <a:path extrusionOk="0" h="178" w="366">
                  <a:moveTo>
                    <a:pt x="327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18" y="0"/>
                    <a:pt x="0" y="17"/>
                    <a:pt x="0" y="39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60"/>
                    <a:pt x="18" y="178"/>
                    <a:pt x="39" y="178"/>
                  </a:cubicBezTo>
                  <a:cubicBezTo>
                    <a:pt x="327" y="178"/>
                    <a:pt x="327" y="178"/>
                    <a:pt x="327" y="178"/>
                  </a:cubicBezTo>
                  <a:cubicBezTo>
                    <a:pt x="348" y="178"/>
                    <a:pt x="366" y="160"/>
                    <a:pt x="366" y="139"/>
                  </a:cubicBezTo>
                  <a:cubicBezTo>
                    <a:pt x="366" y="39"/>
                    <a:pt x="366" y="39"/>
                    <a:pt x="366" y="39"/>
                  </a:cubicBezTo>
                  <a:cubicBezTo>
                    <a:pt x="366" y="17"/>
                    <a:pt x="348" y="0"/>
                    <a:pt x="327" y="0"/>
                  </a:cubicBezTo>
                  <a:close/>
                  <a:moveTo>
                    <a:pt x="344" y="139"/>
                  </a:moveTo>
                  <a:cubicBezTo>
                    <a:pt x="344" y="149"/>
                    <a:pt x="336" y="157"/>
                    <a:pt x="327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30" y="157"/>
                    <a:pt x="22" y="149"/>
                    <a:pt x="22" y="139"/>
                  </a:cubicBezTo>
                  <a:cubicBezTo>
                    <a:pt x="22" y="39"/>
                    <a:pt x="22" y="39"/>
                    <a:pt x="22" y="39"/>
                  </a:cubicBezTo>
                  <a:cubicBezTo>
                    <a:pt x="22" y="29"/>
                    <a:pt x="30" y="21"/>
                    <a:pt x="39" y="21"/>
                  </a:cubicBezTo>
                  <a:cubicBezTo>
                    <a:pt x="327" y="21"/>
                    <a:pt x="327" y="21"/>
                    <a:pt x="327" y="21"/>
                  </a:cubicBezTo>
                  <a:cubicBezTo>
                    <a:pt x="336" y="21"/>
                    <a:pt x="344" y="29"/>
                    <a:pt x="344" y="39"/>
                  </a:cubicBezTo>
                  <a:lnTo>
                    <a:pt x="344" y="139"/>
                  </a:lnTo>
                  <a:close/>
                  <a:moveTo>
                    <a:pt x="344" y="139"/>
                  </a:moveTo>
                  <a:cubicBezTo>
                    <a:pt x="344" y="139"/>
                    <a:pt x="344" y="139"/>
                    <a:pt x="344" y="139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20"/>
            <p:cNvSpPr/>
            <p:nvPr/>
          </p:nvSpPr>
          <p:spPr>
            <a:xfrm>
              <a:off x="10409238" y="5299075"/>
              <a:ext cx="325438" cy="179388"/>
            </a:xfrm>
            <a:custGeom>
              <a:rect b="b" l="l" r="r" t="t"/>
              <a:pathLst>
                <a:path extrusionOk="0" h="107" w="195">
                  <a:moveTo>
                    <a:pt x="98" y="107"/>
                  </a:moveTo>
                  <a:cubicBezTo>
                    <a:pt x="149" y="107"/>
                    <a:pt x="190" y="62"/>
                    <a:pt x="191" y="60"/>
                  </a:cubicBezTo>
                  <a:cubicBezTo>
                    <a:pt x="195" y="56"/>
                    <a:pt x="195" y="50"/>
                    <a:pt x="191" y="46"/>
                  </a:cubicBezTo>
                  <a:cubicBezTo>
                    <a:pt x="190" y="44"/>
                    <a:pt x="149" y="0"/>
                    <a:pt x="98" y="0"/>
                  </a:cubicBezTo>
                  <a:cubicBezTo>
                    <a:pt x="46" y="0"/>
                    <a:pt x="6" y="44"/>
                    <a:pt x="4" y="46"/>
                  </a:cubicBezTo>
                  <a:cubicBezTo>
                    <a:pt x="0" y="50"/>
                    <a:pt x="0" y="56"/>
                    <a:pt x="4" y="60"/>
                  </a:cubicBezTo>
                  <a:cubicBezTo>
                    <a:pt x="6" y="62"/>
                    <a:pt x="46" y="107"/>
                    <a:pt x="98" y="107"/>
                  </a:cubicBezTo>
                  <a:close/>
                  <a:moveTo>
                    <a:pt x="133" y="30"/>
                  </a:moveTo>
                  <a:cubicBezTo>
                    <a:pt x="148" y="37"/>
                    <a:pt x="161" y="47"/>
                    <a:pt x="168" y="53"/>
                  </a:cubicBezTo>
                  <a:cubicBezTo>
                    <a:pt x="161" y="60"/>
                    <a:pt x="148" y="70"/>
                    <a:pt x="133" y="77"/>
                  </a:cubicBezTo>
                  <a:cubicBezTo>
                    <a:pt x="138" y="70"/>
                    <a:pt x="140" y="62"/>
                    <a:pt x="140" y="53"/>
                  </a:cubicBezTo>
                  <a:cubicBezTo>
                    <a:pt x="140" y="44"/>
                    <a:pt x="138" y="36"/>
                    <a:pt x="133" y="30"/>
                  </a:cubicBezTo>
                  <a:close/>
                  <a:moveTo>
                    <a:pt x="98" y="32"/>
                  </a:moveTo>
                  <a:cubicBezTo>
                    <a:pt x="109" y="32"/>
                    <a:pt x="119" y="41"/>
                    <a:pt x="119" y="53"/>
                  </a:cubicBezTo>
                  <a:cubicBezTo>
                    <a:pt x="119" y="65"/>
                    <a:pt x="109" y="75"/>
                    <a:pt x="98" y="75"/>
                  </a:cubicBezTo>
                  <a:cubicBezTo>
                    <a:pt x="86" y="75"/>
                    <a:pt x="76" y="65"/>
                    <a:pt x="76" y="53"/>
                  </a:cubicBezTo>
                  <a:cubicBezTo>
                    <a:pt x="76" y="41"/>
                    <a:pt x="86" y="32"/>
                    <a:pt x="98" y="32"/>
                  </a:cubicBezTo>
                  <a:close/>
                  <a:moveTo>
                    <a:pt x="62" y="30"/>
                  </a:moveTo>
                  <a:cubicBezTo>
                    <a:pt x="57" y="36"/>
                    <a:pt x="55" y="44"/>
                    <a:pt x="55" y="53"/>
                  </a:cubicBezTo>
                  <a:cubicBezTo>
                    <a:pt x="55" y="62"/>
                    <a:pt x="57" y="70"/>
                    <a:pt x="62" y="77"/>
                  </a:cubicBezTo>
                  <a:cubicBezTo>
                    <a:pt x="47" y="69"/>
                    <a:pt x="34" y="60"/>
                    <a:pt x="27" y="53"/>
                  </a:cubicBezTo>
                  <a:cubicBezTo>
                    <a:pt x="34" y="46"/>
                    <a:pt x="47" y="37"/>
                    <a:pt x="62" y="30"/>
                  </a:cubicBezTo>
                  <a:close/>
                  <a:moveTo>
                    <a:pt x="62" y="30"/>
                  </a:moveTo>
                  <a:cubicBezTo>
                    <a:pt x="62" y="30"/>
                    <a:pt x="62" y="30"/>
                    <a:pt x="62" y="3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20"/>
            <p:cNvSpPr/>
            <p:nvPr/>
          </p:nvSpPr>
          <p:spPr>
            <a:xfrm>
              <a:off x="10806113" y="5603875"/>
              <a:ext cx="107950" cy="155575"/>
            </a:xfrm>
            <a:custGeom>
              <a:rect b="b" l="l" r="r" t="t"/>
              <a:pathLst>
                <a:path extrusionOk="0" h="93" w="65">
                  <a:moveTo>
                    <a:pt x="55" y="41"/>
                  </a:moveTo>
                  <a:cubicBezTo>
                    <a:pt x="57" y="37"/>
                    <a:pt x="58" y="32"/>
                    <a:pt x="58" y="28"/>
                  </a:cubicBezTo>
                  <a:cubicBezTo>
                    <a:pt x="58" y="13"/>
                    <a:pt x="46" y="0"/>
                    <a:pt x="3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88"/>
                    <a:pt x="5" y="93"/>
                    <a:pt x="11" y="93"/>
                  </a:cubicBezTo>
                  <a:cubicBezTo>
                    <a:pt x="11" y="93"/>
                    <a:pt x="30" y="93"/>
                    <a:pt x="35" y="93"/>
                  </a:cubicBezTo>
                  <a:cubicBezTo>
                    <a:pt x="51" y="93"/>
                    <a:pt x="65" y="80"/>
                    <a:pt x="65" y="63"/>
                  </a:cubicBezTo>
                  <a:cubicBezTo>
                    <a:pt x="65" y="54"/>
                    <a:pt x="61" y="46"/>
                    <a:pt x="55" y="41"/>
                  </a:cubicBezTo>
                  <a:close/>
                  <a:moveTo>
                    <a:pt x="21" y="22"/>
                  </a:moveTo>
                  <a:cubicBezTo>
                    <a:pt x="31" y="22"/>
                    <a:pt x="31" y="22"/>
                    <a:pt x="31" y="22"/>
                  </a:cubicBezTo>
                  <a:cubicBezTo>
                    <a:pt x="34" y="22"/>
                    <a:pt x="37" y="24"/>
                    <a:pt x="37" y="28"/>
                  </a:cubicBezTo>
                  <a:cubicBezTo>
                    <a:pt x="37" y="31"/>
                    <a:pt x="34" y="33"/>
                    <a:pt x="31" y="33"/>
                  </a:cubicBezTo>
                  <a:cubicBezTo>
                    <a:pt x="29" y="33"/>
                    <a:pt x="24" y="33"/>
                    <a:pt x="21" y="33"/>
                  </a:cubicBezTo>
                  <a:lnTo>
                    <a:pt x="21" y="22"/>
                  </a:lnTo>
                  <a:close/>
                  <a:moveTo>
                    <a:pt x="35" y="72"/>
                  </a:moveTo>
                  <a:cubicBezTo>
                    <a:pt x="32" y="72"/>
                    <a:pt x="27" y="72"/>
                    <a:pt x="21" y="72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3" y="55"/>
                    <a:pt x="33" y="55"/>
                    <a:pt x="35" y="55"/>
                  </a:cubicBezTo>
                  <a:cubicBezTo>
                    <a:pt x="40" y="55"/>
                    <a:pt x="43" y="59"/>
                    <a:pt x="43" y="63"/>
                  </a:cubicBezTo>
                  <a:cubicBezTo>
                    <a:pt x="43" y="68"/>
                    <a:pt x="40" y="72"/>
                    <a:pt x="35" y="72"/>
                  </a:cubicBezTo>
                  <a:close/>
                  <a:moveTo>
                    <a:pt x="35" y="72"/>
                  </a:moveTo>
                  <a:cubicBezTo>
                    <a:pt x="35" y="72"/>
                    <a:pt x="35" y="72"/>
                    <a:pt x="35" y="72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20"/>
            <p:cNvSpPr/>
            <p:nvPr/>
          </p:nvSpPr>
          <p:spPr>
            <a:xfrm>
              <a:off x="10656888" y="5603875"/>
              <a:ext cx="120650" cy="155575"/>
            </a:xfrm>
            <a:custGeom>
              <a:rect b="b" l="l" r="r" t="t"/>
              <a:pathLst>
                <a:path extrusionOk="0" h="93" w="72">
                  <a:moveTo>
                    <a:pt x="61" y="0"/>
                  </a:moveTo>
                  <a:cubicBezTo>
                    <a:pt x="55" y="0"/>
                    <a:pt x="50" y="5"/>
                    <a:pt x="50" y="11"/>
                  </a:cubicBezTo>
                  <a:cubicBezTo>
                    <a:pt x="50" y="60"/>
                    <a:pt x="50" y="60"/>
                    <a:pt x="50" y="60"/>
                  </a:cubicBezTo>
                  <a:cubicBezTo>
                    <a:pt x="51" y="65"/>
                    <a:pt x="43" y="73"/>
                    <a:pt x="36" y="72"/>
                  </a:cubicBezTo>
                  <a:cubicBezTo>
                    <a:pt x="29" y="72"/>
                    <a:pt x="21" y="65"/>
                    <a:pt x="22" y="60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5"/>
                    <a:pt x="17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72"/>
                    <a:pt x="6" y="81"/>
                    <a:pt x="17" y="88"/>
                  </a:cubicBezTo>
                  <a:cubicBezTo>
                    <a:pt x="22" y="91"/>
                    <a:pt x="29" y="93"/>
                    <a:pt x="36" y="93"/>
                  </a:cubicBezTo>
                  <a:cubicBezTo>
                    <a:pt x="36" y="93"/>
                    <a:pt x="36" y="93"/>
                    <a:pt x="36" y="93"/>
                  </a:cubicBezTo>
                  <a:cubicBezTo>
                    <a:pt x="42" y="93"/>
                    <a:pt x="47" y="92"/>
                    <a:pt x="52" y="89"/>
                  </a:cubicBezTo>
                  <a:cubicBezTo>
                    <a:pt x="65" y="83"/>
                    <a:pt x="72" y="73"/>
                    <a:pt x="72" y="60"/>
                  </a:cubicBezTo>
                  <a:cubicBezTo>
                    <a:pt x="72" y="11"/>
                    <a:pt x="72" y="11"/>
                    <a:pt x="72" y="11"/>
                  </a:cubicBezTo>
                  <a:cubicBezTo>
                    <a:pt x="72" y="5"/>
                    <a:pt x="67" y="0"/>
                    <a:pt x="61" y="0"/>
                  </a:cubicBezTo>
                  <a:close/>
                  <a:moveTo>
                    <a:pt x="61" y="0"/>
                  </a:moveTo>
                  <a:cubicBezTo>
                    <a:pt x="61" y="0"/>
                    <a:pt x="61" y="0"/>
                    <a:pt x="61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20"/>
            <p:cNvSpPr/>
            <p:nvPr/>
          </p:nvSpPr>
          <p:spPr>
            <a:xfrm>
              <a:off x="10917238" y="5303838"/>
              <a:ext cx="107950" cy="155575"/>
            </a:xfrm>
            <a:custGeom>
              <a:rect b="b" l="l" r="r" t="t"/>
              <a:pathLst>
                <a:path extrusionOk="0" h="93" w="64">
                  <a:moveTo>
                    <a:pt x="11" y="93"/>
                  </a:moveTo>
                  <a:cubicBezTo>
                    <a:pt x="17" y="93"/>
                    <a:pt x="22" y="88"/>
                    <a:pt x="22" y="82"/>
                  </a:cubicBezTo>
                  <a:cubicBezTo>
                    <a:pt x="22" y="68"/>
                    <a:pt x="22" y="68"/>
                    <a:pt x="22" y="68"/>
                  </a:cubicBezTo>
                  <a:cubicBezTo>
                    <a:pt x="45" y="90"/>
                    <a:pt x="45" y="90"/>
                    <a:pt x="45" y="90"/>
                  </a:cubicBezTo>
                  <a:cubicBezTo>
                    <a:pt x="47" y="92"/>
                    <a:pt x="49" y="93"/>
                    <a:pt x="52" y="93"/>
                  </a:cubicBezTo>
                  <a:cubicBezTo>
                    <a:pt x="55" y="93"/>
                    <a:pt x="58" y="92"/>
                    <a:pt x="60" y="90"/>
                  </a:cubicBezTo>
                  <a:cubicBezTo>
                    <a:pt x="64" y="85"/>
                    <a:pt x="64" y="79"/>
                    <a:pt x="60" y="75"/>
                  </a:cubicBezTo>
                  <a:cubicBezTo>
                    <a:pt x="29" y="45"/>
                    <a:pt x="29" y="45"/>
                    <a:pt x="29" y="45"/>
                  </a:cubicBezTo>
                  <a:cubicBezTo>
                    <a:pt x="57" y="20"/>
                    <a:pt x="57" y="20"/>
                    <a:pt x="57" y="20"/>
                  </a:cubicBezTo>
                  <a:cubicBezTo>
                    <a:pt x="61" y="16"/>
                    <a:pt x="61" y="9"/>
                    <a:pt x="57" y="4"/>
                  </a:cubicBezTo>
                  <a:cubicBezTo>
                    <a:pt x="53" y="0"/>
                    <a:pt x="47" y="0"/>
                    <a:pt x="42" y="4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5"/>
                    <a:pt x="17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88"/>
                    <a:pt x="5" y="93"/>
                    <a:pt x="11" y="93"/>
                  </a:cubicBezTo>
                  <a:close/>
                  <a:moveTo>
                    <a:pt x="11" y="93"/>
                  </a:moveTo>
                  <a:cubicBezTo>
                    <a:pt x="11" y="93"/>
                    <a:pt x="11" y="93"/>
                    <a:pt x="11" y="93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20"/>
            <p:cNvSpPr/>
            <p:nvPr/>
          </p:nvSpPr>
          <p:spPr>
            <a:xfrm>
              <a:off x="10793413" y="5303838"/>
              <a:ext cx="103188" cy="157163"/>
            </a:xfrm>
            <a:custGeom>
              <a:rect b="b" l="l" r="r" t="t"/>
              <a:pathLst>
                <a:path extrusionOk="0" h="94" w="61">
                  <a:moveTo>
                    <a:pt x="10" y="36"/>
                  </a:moveTo>
                  <a:cubicBezTo>
                    <a:pt x="16" y="37"/>
                    <a:pt x="21" y="33"/>
                    <a:pt x="22" y="27"/>
                  </a:cubicBezTo>
                  <a:cubicBezTo>
                    <a:pt x="23" y="24"/>
                    <a:pt x="26" y="22"/>
                    <a:pt x="29" y="22"/>
                  </a:cubicBezTo>
                  <a:cubicBezTo>
                    <a:pt x="33" y="22"/>
                    <a:pt x="36" y="24"/>
                    <a:pt x="37" y="28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36" y="32"/>
                    <a:pt x="34" y="35"/>
                    <a:pt x="31" y="41"/>
                  </a:cubicBezTo>
                  <a:cubicBezTo>
                    <a:pt x="20" y="56"/>
                    <a:pt x="13" y="65"/>
                    <a:pt x="9" y="70"/>
                  </a:cubicBezTo>
                  <a:cubicBezTo>
                    <a:pt x="5" y="76"/>
                    <a:pt x="2" y="79"/>
                    <a:pt x="4" y="85"/>
                  </a:cubicBezTo>
                  <a:cubicBezTo>
                    <a:pt x="5" y="88"/>
                    <a:pt x="8" y="91"/>
                    <a:pt x="11" y="92"/>
                  </a:cubicBezTo>
                  <a:cubicBezTo>
                    <a:pt x="15" y="94"/>
                    <a:pt x="38" y="93"/>
                    <a:pt x="50" y="93"/>
                  </a:cubicBezTo>
                  <a:cubicBezTo>
                    <a:pt x="56" y="93"/>
                    <a:pt x="61" y="88"/>
                    <a:pt x="61" y="82"/>
                  </a:cubicBezTo>
                  <a:cubicBezTo>
                    <a:pt x="61" y="76"/>
                    <a:pt x="56" y="71"/>
                    <a:pt x="50" y="71"/>
                  </a:cubicBezTo>
                  <a:cubicBezTo>
                    <a:pt x="50" y="71"/>
                    <a:pt x="50" y="71"/>
                    <a:pt x="50" y="71"/>
                  </a:cubicBezTo>
                  <a:cubicBezTo>
                    <a:pt x="45" y="71"/>
                    <a:pt x="40" y="71"/>
                    <a:pt x="35" y="72"/>
                  </a:cubicBezTo>
                  <a:cubicBezTo>
                    <a:pt x="38" y="67"/>
                    <a:pt x="43" y="61"/>
                    <a:pt x="48" y="53"/>
                  </a:cubicBezTo>
                  <a:cubicBezTo>
                    <a:pt x="53" y="46"/>
                    <a:pt x="56" y="40"/>
                    <a:pt x="57" y="34"/>
                  </a:cubicBezTo>
                  <a:cubicBezTo>
                    <a:pt x="58" y="32"/>
                    <a:pt x="58" y="30"/>
                    <a:pt x="58" y="29"/>
                  </a:cubicBezTo>
                  <a:cubicBezTo>
                    <a:pt x="58" y="13"/>
                    <a:pt x="45" y="0"/>
                    <a:pt x="29" y="0"/>
                  </a:cubicBezTo>
                  <a:cubicBezTo>
                    <a:pt x="16" y="0"/>
                    <a:pt x="4" y="10"/>
                    <a:pt x="1" y="23"/>
                  </a:cubicBezTo>
                  <a:cubicBezTo>
                    <a:pt x="0" y="29"/>
                    <a:pt x="4" y="35"/>
                    <a:pt x="10" y="36"/>
                  </a:cubicBezTo>
                  <a:close/>
                  <a:moveTo>
                    <a:pt x="10" y="36"/>
                  </a:moveTo>
                  <a:cubicBezTo>
                    <a:pt x="10" y="36"/>
                    <a:pt x="10" y="36"/>
                    <a:pt x="10" y="36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26" name="Google Shape;426;p20"/>
          <p:cNvSpPr/>
          <p:nvPr/>
        </p:nvSpPr>
        <p:spPr>
          <a:xfrm>
            <a:off x="1275300" y="2958051"/>
            <a:ext cx="166500" cy="166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27" name="Google Shape;427;p20"/>
          <p:cNvSpPr/>
          <p:nvPr/>
        </p:nvSpPr>
        <p:spPr>
          <a:xfrm>
            <a:off x="3111446" y="2958051"/>
            <a:ext cx="166500" cy="166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28" name="Google Shape;428;p20"/>
          <p:cNvSpPr/>
          <p:nvPr/>
        </p:nvSpPr>
        <p:spPr>
          <a:xfrm>
            <a:off x="2193298" y="2745438"/>
            <a:ext cx="166500" cy="166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29" name="Google Shape;429;p20"/>
          <p:cNvSpPr/>
          <p:nvPr/>
        </p:nvSpPr>
        <p:spPr>
          <a:xfrm>
            <a:off x="4952939" y="2958051"/>
            <a:ext cx="166500" cy="166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30" name="Google Shape;430;p20"/>
          <p:cNvSpPr/>
          <p:nvPr/>
        </p:nvSpPr>
        <p:spPr>
          <a:xfrm>
            <a:off x="4029595" y="2745438"/>
            <a:ext cx="166500" cy="166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31" name="Google Shape;431;p20"/>
          <p:cNvSpPr/>
          <p:nvPr/>
        </p:nvSpPr>
        <p:spPr>
          <a:xfrm>
            <a:off x="6784039" y="2958051"/>
            <a:ext cx="166500" cy="166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32" name="Google Shape;432;p20"/>
          <p:cNvSpPr/>
          <p:nvPr/>
        </p:nvSpPr>
        <p:spPr>
          <a:xfrm>
            <a:off x="5865891" y="2745438"/>
            <a:ext cx="166500" cy="166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33" name="Google Shape;433;p20"/>
          <p:cNvSpPr/>
          <p:nvPr/>
        </p:nvSpPr>
        <p:spPr>
          <a:xfrm>
            <a:off x="7702188" y="2745438"/>
            <a:ext cx="166500" cy="166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434" name="Google Shape;434;p20"/>
          <p:cNvCxnSpPr>
            <a:stCxn id="375" idx="2"/>
            <a:endCxn id="426" idx="0"/>
          </p:cNvCxnSpPr>
          <p:nvPr/>
        </p:nvCxnSpPr>
        <p:spPr>
          <a:xfrm>
            <a:off x="1358250" y="1946283"/>
            <a:ext cx="300" cy="1011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435" name="Google Shape;435;p20"/>
          <p:cNvCxnSpPr>
            <a:stCxn id="428" idx="4"/>
            <a:endCxn id="382" idx="0"/>
          </p:cNvCxnSpPr>
          <p:nvPr/>
        </p:nvCxnSpPr>
        <p:spPr>
          <a:xfrm flipH="1">
            <a:off x="2275948" y="2911938"/>
            <a:ext cx="600" cy="785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436" name="Google Shape;436;p20"/>
          <p:cNvCxnSpPr>
            <a:stCxn id="377" idx="2"/>
            <a:endCxn id="427" idx="0"/>
          </p:cNvCxnSpPr>
          <p:nvPr/>
        </p:nvCxnSpPr>
        <p:spPr>
          <a:xfrm>
            <a:off x="3194408" y="1946285"/>
            <a:ext cx="300" cy="1011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437" name="Google Shape;437;p20"/>
          <p:cNvCxnSpPr>
            <a:stCxn id="384" idx="0"/>
            <a:endCxn id="430" idx="4"/>
          </p:cNvCxnSpPr>
          <p:nvPr/>
        </p:nvCxnSpPr>
        <p:spPr>
          <a:xfrm flipH="1" rot="10800000">
            <a:off x="4109860" y="2911811"/>
            <a:ext cx="3000" cy="785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438" name="Google Shape;438;p20"/>
          <p:cNvCxnSpPr>
            <a:stCxn id="379" idx="2"/>
            <a:endCxn id="429" idx="0"/>
          </p:cNvCxnSpPr>
          <p:nvPr/>
        </p:nvCxnSpPr>
        <p:spPr>
          <a:xfrm>
            <a:off x="5031915" y="1946285"/>
            <a:ext cx="4200" cy="1011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439" name="Google Shape;439;p20"/>
          <p:cNvCxnSpPr>
            <a:stCxn id="386" idx="0"/>
            <a:endCxn id="432" idx="4"/>
          </p:cNvCxnSpPr>
          <p:nvPr/>
        </p:nvCxnSpPr>
        <p:spPr>
          <a:xfrm flipH="1" rot="10800000">
            <a:off x="5943720" y="2911811"/>
            <a:ext cx="5400" cy="785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440" name="Google Shape;440;p20"/>
          <p:cNvCxnSpPr>
            <a:stCxn id="381" idx="2"/>
            <a:endCxn id="431" idx="0"/>
          </p:cNvCxnSpPr>
          <p:nvPr/>
        </p:nvCxnSpPr>
        <p:spPr>
          <a:xfrm flipH="1">
            <a:off x="6867323" y="1946285"/>
            <a:ext cx="2100" cy="1011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441" name="Google Shape;441;p20"/>
          <p:cNvCxnSpPr>
            <a:stCxn id="388" idx="0"/>
            <a:endCxn id="433" idx="4"/>
          </p:cNvCxnSpPr>
          <p:nvPr/>
        </p:nvCxnSpPr>
        <p:spPr>
          <a:xfrm flipH="1" rot="10800000">
            <a:off x="7777579" y="2911811"/>
            <a:ext cx="7800" cy="785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442" name="Google Shape;442;p20"/>
          <p:cNvCxnSpPr>
            <a:stCxn id="426" idx="6"/>
            <a:endCxn id="428" idx="2"/>
          </p:cNvCxnSpPr>
          <p:nvPr/>
        </p:nvCxnSpPr>
        <p:spPr>
          <a:xfrm flipH="1" rot="10800000">
            <a:off x="1441800" y="2828601"/>
            <a:ext cx="751500" cy="2127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3" name="Google Shape;443;p20"/>
          <p:cNvCxnSpPr>
            <a:stCxn id="428" idx="6"/>
            <a:endCxn id="427" idx="2"/>
          </p:cNvCxnSpPr>
          <p:nvPr/>
        </p:nvCxnSpPr>
        <p:spPr>
          <a:xfrm>
            <a:off x="2359798" y="2828688"/>
            <a:ext cx="751500" cy="212700"/>
          </a:xfrm>
          <a:prstGeom prst="curvedConnector3">
            <a:avLst>
              <a:gd fmla="val 5001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4" name="Google Shape;444;p20"/>
          <p:cNvCxnSpPr>
            <a:stCxn id="427" idx="6"/>
            <a:endCxn id="430" idx="2"/>
          </p:cNvCxnSpPr>
          <p:nvPr/>
        </p:nvCxnSpPr>
        <p:spPr>
          <a:xfrm flipH="1" rot="10800000">
            <a:off x="3277946" y="2828601"/>
            <a:ext cx="751500" cy="212700"/>
          </a:xfrm>
          <a:prstGeom prst="curvedConnector3">
            <a:avLst>
              <a:gd fmla="val 5001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5" name="Google Shape;445;p20"/>
          <p:cNvCxnSpPr>
            <a:stCxn id="430" idx="6"/>
            <a:endCxn id="429" idx="2"/>
          </p:cNvCxnSpPr>
          <p:nvPr/>
        </p:nvCxnSpPr>
        <p:spPr>
          <a:xfrm>
            <a:off x="4196095" y="2828688"/>
            <a:ext cx="756900" cy="212700"/>
          </a:xfrm>
          <a:prstGeom prst="curvedConnector3">
            <a:avLst>
              <a:gd fmla="val 49996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6" name="Google Shape;446;p20"/>
          <p:cNvCxnSpPr>
            <a:stCxn id="429" idx="6"/>
            <a:endCxn id="432" idx="2"/>
          </p:cNvCxnSpPr>
          <p:nvPr/>
        </p:nvCxnSpPr>
        <p:spPr>
          <a:xfrm flipH="1" rot="10800000">
            <a:off x="5119439" y="2828601"/>
            <a:ext cx="746400" cy="212700"/>
          </a:xfrm>
          <a:prstGeom prst="curvedConnector3">
            <a:avLst>
              <a:gd fmla="val 50003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7" name="Google Shape;447;p20"/>
          <p:cNvCxnSpPr>
            <a:stCxn id="432" idx="6"/>
            <a:endCxn id="431" idx="2"/>
          </p:cNvCxnSpPr>
          <p:nvPr/>
        </p:nvCxnSpPr>
        <p:spPr>
          <a:xfrm>
            <a:off x="6032391" y="2828688"/>
            <a:ext cx="751500" cy="212700"/>
          </a:xfrm>
          <a:prstGeom prst="curvedConnector3">
            <a:avLst>
              <a:gd fmla="val 5001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8" name="Google Shape;448;p20"/>
          <p:cNvCxnSpPr>
            <a:stCxn id="431" idx="6"/>
            <a:endCxn id="433" idx="2"/>
          </p:cNvCxnSpPr>
          <p:nvPr/>
        </p:nvCxnSpPr>
        <p:spPr>
          <a:xfrm flipH="1" rot="10800000">
            <a:off x="6950539" y="2828601"/>
            <a:ext cx="751500" cy="212700"/>
          </a:xfrm>
          <a:prstGeom prst="curvedConnector3">
            <a:avLst>
              <a:gd fmla="val 5001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21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How to Code Infographics</a:t>
            </a:r>
            <a:endParaRPr/>
          </a:p>
        </p:txBody>
      </p:sp>
      <p:sp>
        <p:nvSpPr>
          <p:cNvPr id="454" name="Google Shape;454;p21"/>
          <p:cNvSpPr txBox="1"/>
          <p:nvPr/>
        </p:nvSpPr>
        <p:spPr>
          <a:xfrm>
            <a:off x="3072000" y="4841650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template has been created by </a:t>
            </a:r>
            <a:r>
              <a:rPr b="1" lang="en" sz="8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endParaRPr b="1"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55" name="Google Shape;455;p21"/>
          <p:cNvCxnSpPr/>
          <p:nvPr/>
        </p:nvCxnSpPr>
        <p:spPr>
          <a:xfrm flipH="1" rot="-5400000">
            <a:off x="3256650" y="1855308"/>
            <a:ext cx="1191000" cy="918300"/>
          </a:xfrm>
          <a:prstGeom prst="bentConnector3">
            <a:avLst>
              <a:gd fmla="val -838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456" name="Google Shape;456;p21"/>
          <p:cNvCxnSpPr/>
          <p:nvPr/>
        </p:nvCxnSpPr>
        <p:spPr>
          <a:xfrm rot="5400000">
            <a:off x="4618975" y="1855308"/>
            <a:ext cx="1191000" cy="918300"/>
          </a:xfrm>
          <a:prstGeom prst="bentConnector3">
            <a:avLst>
              <a:gd fmla="val -838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457" name="Google Shape;457;p21"/>
          <p:cNvSpPr/>
          <p:nvPr/>
        </p:nvSpPr>
        <p:spPr>
          <a:xfrm>
            <a:off x="3072000" y="2528296"/>
            <a:ext cx="1047170" cy="465198"/>
          </a:xfrm>
          <a:custGeom>
            <a:rect b="b" l="l" r="r" t="t"/>
            <a:pathLst>
              <a:path extrusionOk="0" h="18978" w="43564">
                <a:moveTo>
                  <a:pt x="0" y="18978"/>
                </a:moveTo>
                <a:lnTo>
                  <a:pt x="0" y="0"/>
                </a:lnTo>
                <a:lnTo>
                  <a:pt x="43564" y="0"/>
                </a:lnTo>
                <a:lnTo>
                  <a:pt x="43564" y="15528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sp>
      <p:sp>
        <p:nvSpPr>
          <p:cNvPr id="458" name="Google Shape;458;p21"/>
          <p:cNvSpPr/>
          <p:nvPr/>
        </p:nvSpPr>
        <p:spPr>
          <a:xfrm flipH="1">
            <a:off x="5055688" y="2528296"/>
            <a:ext cx="1047170" cy="465198"/>
          </a:xfrm>
          <a:custGeom>
            <a:rect b="b" l="l" r="r" t="t"/>
            <a:pathLst>
              <a:path extrusionOk="0" h="18978" w="43564">
                <a:moveTo>
                  <a:pt x="0" y="18978"/>
                </a:moveTo>
                <a:lnTo>
                  <a:pt x="0" y="0"/>
                </a:lnTo>
                <a:lnTo>
                  <a:pt x="43564" y="0"/>
                </a:lnTo>
                <a:lnTo>
                  <a:pt x="43564" y="15528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sp>
      <p:grpSp>
        <p:nvGrpSpPr>
          <p:cNvPr id="459" name="Google Shape;459;p21"/>
          <p:cNvGrpSpPr/>
          <p:nvPr/>
        </p:nvGrpSpPr>
        <p:grpSpPr>
          <a:xfrm>
            <a:off x="3322063" y="2892930"/>
            <a:ext cx="2415578" cy="1324550"/>
            <a:chOff x="3364396" y="2892930"/>
            <a:chExt cx="2415578" cy="1324550"/>
          </a:xfrm>
        </p:grpSpPr>
        <p:sp>
          <p:nvSpPr>
            <p:cNvPr id="460" name="Google Shape;460;p21"/>
            <p:cNvSpPr/>
            <p:nvPr/>
          </p:nvSpPr>
          <p:spPr>
            <a:xfrm>
              <a:off x="3364396" y="2892930"/>
              <a:ext cx="2415578" cy="1324550"/>
            </a:xfrm>
            <a:custGeom>
              <a:rect b="b" l="l" r="r" t="t"/>
              <a:pathLst>
                <a:path extrusionOk="0" h="2011" w="3669">
                  <a:moveTo>
                    <a:pt x="3653" y="1712"/>
                  </a:moveTo>
                  <a:cubicBezTo>
                    <a:pt x="3337" y="1712"/>
                    <a:pt x="3337" y="1712"/>
                    <a:pt x="3337" y="1712"/>
                  </a:cubicBezTo>
                  <a:cubicBezTo>
                    <a:pt x="3337" y="57"/>
                    <a:pt x="3337" y="57"/>
                    <a:pt x="3337" y="57"/>
                  </a:cubicBezTo>
                  <a:cubicBezTo>
                    <a:pt x="3337" y="26"/>
                    <a:pt x="3311" y="0"/>
                    <a:pt x="3280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58" y="0"/>
                    <a:pt x="332" y="26"/>
                    <a:pt x="332" y="57"/>
                  </a:cubicBezTo>
                  <a:cubicBezTo>
                    <a:pt x="332" y="1712"/>
                    <a:pt x="332" y="1712"/>
                    <a:pt x="332" y="1712"/>
                  </a:cubicBezTo>
                  <a:cubicBezTo>
                    <a:pt x="16" y="1712"/>
                    <a:pt x="16" y="1712"/>
                    <a:pt x="16" y="1712"/>
                  </a:cubicBezTo>
                  <a:cubicBezTo>
                    <a:pt x="7" y="1712"/>
                    <a:pt x="0" y="1719"/>
                    <a:pt x="0" y="1728"/>
                  </a:cubicBezTo>
                  <a:cubicBezTo>
                    <a:pt x="0" y="1869"/>
                    <a:pt x="0" y="1869"/>
                    <a:pt x="0" y="1869"/>
                  </a:cubicBezTo>
                  <a:cubicBezTo>
                    <a:pt x="0" y="1947"/>
                    <a:pt x="63" y="2011"/>
                    <a:pt x="142" y="2011"/>
                  </a:cubicBezTo>
                  <a:cubicBezTo>
                    <a:pt x="3528" y="2011"/>
                    <a:pt x="3528" y="2011"/>
                    <a:pt x="3528" y="2011"/>
                  </a:cubicBezTo>
                  <a:cubicBezTo>
                    <a:pt x="3606" y="2011"/>
                    <a:pt x="3669" y="1948"/>
                    <a:pt x="3669" y="1870"/>
                  </a:cubicBezTo>
                  <a:cubicBezTo>
                    <a:pt x="3669" y="1728"/>
                    <a:pt x="3669" y="1728"/>
                    <a:pt x="3669" y="1728"/>
                  </a:cubicBezTo>
                  <a:cubicBezTo>
                    <a:pt x="3669" y="1719"/>
                    <a:pt x="3662" y="1712"/>
                    <a:pt x="3653" y="1712"/>
                  </a:cubicBezTo>
                  <a:close/>
                  <a:moveTo>
                    <a:pt x="364" y="57"/>
                  </a:moveTo>
                  <a:cubicBezTo>
                    <a:pt x="364" y="43"/>
                    <a:pt x="375" y="32"/>
                    <a:pt x="389" y="32"/>
                  </a:cubicBezTo>
                  <a:cubicBezTo>
                    <a:pt x="3280" y="32"/>
                    <a:pt x="3280" y="32"/>
                    <a:pt x="3280" y="32"/>
                  </a:cubicBezTo>
                  <a:cubicBezTo>
                    <a:pt x="3293" y="32"/>
                    <a:pt x="3305" y="43"/>
                    <a:pt x="3305" y="57"/>
                  </a:cubicBezTo>
                  <a:cubicBezTo>
                    <a:pt x="3305" y="1712"/>
                    <a:pt x="3305" y="1712"/>
                    <a:pt x="3305" y="1712"/>
                  </a:cubicBezTo>
                  <a:cubicBezTo>
                    <a:pt x="2219" y="1712"/>
                    <a:pt x="2219" y="1712"/>
                    <a:pt x="2219" y="1712"/>
                  </a:cubicBezTo>
                  <a:cubicBezTo>
                    <a:pt x="1450" y="1712"/>
                    <a:pt x="1450" y="1712"/>
                    <a:pt x="1450" y="1712"/>
                  </a:cubicBezTo>
                  <a:cubicBezTo>
                    <a:pt x="364" y="1712"/>
                    <a:pt x="364" y="1712"/>
                    <a:pt x="364" y="1712"/>
                  </a:cubicBezTo>
                  <a:lnTo>
                    <a:pt x="364" y="57"/>
                  </a:lnTo>
                  <a:close/>
                  <a:moveTo>
                    <a:pt x="1466" y="1744"/>
                  </a:moveTo>
                  <a:cubicBezTo>
                    <a:pt x="2203" y="1744"/>
                    <a:pt x="2203" y="1744"/>
                    <a:pt x="2203" y="1744"/>
                  </a:cubicBezTo>
                  <a:cubicBezTo>
                    <a:pt x="2203" y="1846"/>
                    <a:pt x="2203" y="1846"/>
                    <a:pt x="2203" y="1846"/>
                  </a:cubicBezTo>
                  <a:cubicBezTo>
                    <a:pt x="1466" y="1846"/>
                    <a:pt x="1466" y="1846"/>
                    <a:pt x="1466" y="1846"/>
                  </a:cubicBezTo>
                  <a:lnTo>
                    <a:pt x="1466" y="1744"/>
                  </a:lnTo>
                  <a:close/>
                  <a:moveTo>
                    <a:pt x="3637" y="1870"/>
                  </a:moveTo>
                  <a:cubicBezTo>
                    <a:pt x="3637" y="1930"/>
                    <a:pt x="3588" y="1979"/>
                    <a:pt x="3528" y="1979"/>
                  </a:cubicBezTo>
                  <a:cubicBezTo>
                    <a:pt x="142" y="1979"/>
                    <a:pt x="142" y="1979"/>
                    <a:pt x="142" y="1979"/>
                  </a:cubicBezTo>
                  <a:cubicBezTo>
                    <a:pt x="81" y="1979"/>
                    <a:pt x="32" y="1930"/>
                    <a:pt x="32" y="1869"/>
                  </a:cubicBezTo>
                  <a:cubicBezTo>
                    <a:pt x="32" y="1744"/>
                    <a:pt x="32" y="1744"/>
                    <a:pt x="32" y="1744"/>
                  </a:cubicBezTo>
                  <a:cubicBezTo>
                    <a:pt x="348" y="1744"/>
                    <a:pt x="348" y="1744"/>
                    <a:pt x="348" y="1744"/>
                  </a:cubicBezTo>
                  <a:cubicBezTo>
                    <a:pt x="1434" y="1744"/>
                    <a:pt x="1434" y="1744"/>
                    <a:pt x="1434" y="1744"/>
                  </a:cubicBezTo>
                  <a:cubicBezTo>
                    <a:pt x="1434" y="1862"/>
                    <a:pt x="1434" y="1862"/>
                    <a:pt x="1434" y="1862"/>
                  </a:cubicBezTo>
                  <a:cubicBezTo>
                    <a:pt x="1434" y="1870"/>
                    <a:pt x="1441" y="1878"/>
                    <a:pt x="1450" y="1878"/>
                  </a:cubicBezTo>
                  <a:cubicBezTo>
                    <a:pt x="2219" y="1878"/>
                    <a:pt x="2219" y="1878"/>
                    <a:pt x="2219" y="1878"/>
                  </a:cubicBezTo>
                  <a:cubicBezTo>
                    <a:pt x="2228" y="1878"/>
                    <a:pt x="2235" y="1870"/>
                    <a:pt x="2235" y="1862"/>
                  </a:cubicBezTo>
                  <a:cubicBezTo>
                    <a:pt x="2235" y="1744"/>
                    <a:pt x="2235" y="1744"/>
                    <a:pt x="2235" y="1744"/>
                  </a:cubicBezTo>
                  <a:cubicBezTo>
                    <a:pt x="3321" y="1744"/>
                    <a:pt x="3321" y="1744"/>
                    <a:pt x="3321" y="1744"/>
                  </a:cubicBezTo>
                  <a:cubicBezTo>
                    <a:pt x="3637" y="1744"/>
                    <a:pt x="3637" y="1744"/>
                    <a:pt x="3637" y="1744"/>
                  </a:cubicBezTo>
                  <a:lnTo>
                    <a:pt x="3637" y="187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" name="Google Shape;461;p21"/>
            <p:cNvSpPr/>
            <p:nvPr/>
          </p:nvSpPr>
          <p:spPr>
            <a:xfrm>
              <a:off x="3683533" y="2993471"/>
              <a:ext cx="1777305" cy="947034"/>
            </a:xfrm>
            <a:custGeom>
              <a:rect b="b" l="l" r="r" t="t"/>
              <a:pathLst>
                <a:path extrusionOk="0" h="1438" w="2699">
                  <a:moveTo>
                    <a:pt x="2699" y="1422"/>
                  </a:moveTo>
                  <a:cubicBezTo>
                    <a:pt x="2699" y="16"/>
                    <a:pt x="2699" y="16"/>
                    <a:pt x="2699" y="16"/>
                  </a:cubicBezTo>
                  <a:cubicBezTo>
                    <a:pt x="2699" y="7"/>
                    <a:pt x="2692" y="0"/>
                    <a:pt x="2683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1422"/>
                    <a:pt x="0" y="1422"/>
                    <a:pt x="0" y="1422"/>
                  </a:cubicBezTo>
                  <a:cubicBezTo>
                    <a:pt x="0" y="1431"/>
                    <a:pt x="7" y="1438"/>
                    <a:pt x="16" y="1438"/>
                  </a:cubicBezTo>
                  <a:cubicBezTo>
                    <a:pt x="2683" y="1438"/>
                    <a:pt x="2683" y="1438"/>
                    <a:pt x="2683" y="1438"/>
                  </a:cubicBezTo>
                  <a:cubicBezTo>
                    <a:pt x="2692" y="1438"/>
                    <a:pt x="2699" y="1431"/>
                    <a:pt x="2699" y="1422"/>
                  </a:cubicBezTo>
                  <a:close/>
                  <a:moveTo>
                    <a:pt x="2667" y="1406"/>
                  </a:moveTo>
                  <a:cubicBezTo>
                    <a:pt x="32" y="1406"/>
                    <a:pt x="32" y="1406"/>
                    <a:pt x="32" y="1406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67" y="32"/>
                    <a:pt x="2667" y="32"/>
                    <a:pt x="2667" y="32"/>
                  </a:cubicBezTo>
                  <a:lnTo>
                    <a:pt x="2667" y="140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" name="Google Shape;462;p21"/>
            <p:cNvSpPr/>
            <p:nvPr/>
          </p:nvSpPr>
          <p:spPr>
            <a:xfrm>
              <a:off x="4122022" y="3147201"/>
              <a:ext cx="900330" cy="646706"/>
            </a:xfrm>
            <a:custGeom>
              <a:rect b="b" l="l" r="r" t="t"/>
              <a:pathLst>
                <a:path extrusionOk="0" h="982" w="1367">
                  <a:moveTo>
                    <a:pt x="40" y="982"/>
                  </a:moveTo>
                  <a:cubicBezTo>
                    <a:pt x="1326" y="982"/>
                    <a:pt x="1326" y="982"/>
                    <a:pt x="1326" y="982"/>
                  </a:cubicBezTo>
                  <a:cubicBezTo>
                    <a:pt x="1349" y="982"/>
                    <a:pt x="1367" y="964"/>
                    <a:pt x="1367" y="942"/>
                  </a:cubicBezTo>
                  <a:cubicBezTo>
                    <a:pt x="1367" y="176"/>
                    <a:pt x="1367" y="176"/>
                    <a:pt x="1367" y="176"/>
                  </a:cubicBezTo>
                  <a:cubicBezTo>
                    <a:pt x="1367" y="109"/>
                    <a:pt x="1367" y="109"/>
                    <a:pt x="1367" y="109"/>
                  </a:cubicBezTo>
                  <a:cubicBezTo>
                    <a:pt x="1367" y="94"/>
                    <a:pt x="1367" y="94"/>
                    <a:pt x="1367" y="94"/>
                  </a:cubicBezTo>
                  <a:cubicBezTo>
                    <a:pt x="1367" y="46"/>
                    <a:pt x="1330" y="7"/>
                    <a:pt x="1283" y="3"/>
                  </a:cubicBezTo>
                  <a:cubicBezTo>
                    <a:pt x="1275" y="1"/>
                    <a:pt x="1267" y="0"/>
                    <a:pt x="1258" y="0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00" y="0"/>
                    <a:pt x="92" y="1"/>
                    <a:pt x="84" y="3"/>
                  </a:cubicBezTo>
                  <a:cubicBezTo>
                    <a:pt x="37" y="6"/>
                    <a:pt x="0" y="45"/>
                    <a:pt x="0" y="93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942"/>
                    <a:pt x="0" y="942"/>
                    <a:pt x="0" y="942"/>
                  </a:cubicBezTo>
                  <a:cubicBezTo>
                    <a:pt x="0" y="964"/>
                    <a:pt x="18" y="982"/>
                    <a:pt x="40" y="982"/>
                  </a:cubicBezTo>
                  <a:close/>
                  <a:moveTo>
                    <a:pt x="1326" y="950"/>
                  </a:moveTo>
                  <a:cubicBezTo>
                    <a:pt x="40" y="950"/>
                    <a:pt x="40" y="950"/>
                    <a:pt x="40" y="950"/>
                  </a:cubicBezTo>
                  <a:cubicBezTo>
                    <a:pt x="36" y="950"/>
                    <a:pt x="32" y="947"/>
                    <a:pt x="32" y="942"/>
                  </a:cubicBezTo>
                  <a:cubicBezTo>
                    <a:pt x="32" y="192"/>
                    <a:pt x="32" y="192"/>
                    <a:pt x="32" y="192"/>
                  </a:cubicBezTo>
                  <a:cubicBezTo>
                    <a:pt x="1335" y="192"/>
                    <a:pt x="1335" y="192"/>
                    <a:pt x="1335" y="192"/>
                  </a:cubicBezTo>
                  <a:cubicBezTo>
                    <a:pt x="1335" y="942"/>
                    <a:pt x="1335" y="942"/>
                    <a:pt x="1335" y="942"/>
                  </a:cubicBezTo>
                  <a:cubicBezTo>
                    <a:pt x="1335" y="947"/>
                    <a:pt x="1331" y="950"/>
                    <a:pt x="1326" y="950"/>
                  </a:cubicBezTo>
                  <a:close/>
                  <a:moveTo>
                    <a:pt x="89" y="35"/>
                  </a:moveTo>
                  <a:cubicBezTo>
                    <a:pt x="89" y="35"/>
                    <a:pt x="90" y="35"/>
                    <a:pt x="90" y="35"/>
                  </a:cubicBezTo>
                  <a:cubicBezTo>
                    <a:pt x="1276" y="35"/>
                    <a:pt x="1276" y="35"/>
                    <a:pt x="1276" y="35"/>
                  </a:cubicBezTo>
                  <a:cubicBezTo>
                    <a:pt x="1277" y="35"/>
                    <a:pt x="1277" y="35"/>
                    <a:pt x="1278" y="35"/>
                  </a:cubicBezTo>
                  <a:cubicBezTo>
                    <a:pt x="1311" y="44"/>
                    <a:pt x="1335" y="73"/>
                    <a:pt x="1335" y="109"/>
                  </a:cubicBezTo>
                  <a:cubicBezTo>
                    <a:pt x="1335" y="160"/>
                    <a:pt x="1335" y="160"/>
                    <a:pt x="1335" y="160"/>
                  </a:cubicBezTo>
                  <a:cubicBezTo>
                    <a:pt x="32" y="160"/>
                    <a:pt x="32" y="160"/>
                    <a:pt x="32" y="160"/>
                  </a:cubicBezTo>
                  <a:cubicBezTo>
                    <a:pt x="32" y="109"/>
                    <a:pt x="32" y="109"/>
                    <a:pt x="32" y="109"/>
                  </a:cubicBezTo>
                  <a:cubicBezTo>
                    <a:pt x="32" y="73"/>
                    <a:pt x="56" y="44"/>
                    <a:pt x="89" y="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" name="Google Shape;463;p21"/>
            <p:cNvSpPr/>
            <p:nvPr/>
          </p:nvSpPr>
          <p:spPr>
            <a:xfrm>
              <a:off x="4450240" y="3396932"/>
              <a:ext cx="92108" cy="210813"/>
            </a:xfrm>
            <a:custGeom>
              <a:rect b="b" l="l" r="r" t="t"/>
              <a:pathLst>
                <a:path extrusionOk="0" h="320" w="140">
                  <a:moveTo>
                    <a:pt x="88" y="134"/>
                  </a:moveTo>
                  <a:cubicBezTo>
                    <a:pt x="88" y="68"/>
                    <a:pt x="88" y="68"/>
                    <a:pt x="88" y="68"/>
                  </a:cubicBezTo>
                  <a:cubicBezTo>
                    <a:pt x="88" y="48"/>
                    <a:pt x="104" y="32"/>
                    <a:pt x="124" y="32"/>
                  </a:cubicBezTo>
                  <a:cubicBezTo>
                    <a:pt x="133" y="32"/>
                    <a:pt x="140" y="25"/>
                    <a:pt x="140" y="16"/>
                  </a:cubicBezTo>
                  <a:cubicBezTo>
                    <a:pt x="140" y="7"/>
                    <a:pt x="133" y="0"/>
                    <a:pt x="124" y="0"/>
                  </a:cubicBezTo>
                  <a:cubicBezTo>
                    <a:pt x="86" y="0"/>
                    <a:pt x="56" y="30"/>
                    <a:pt x="56" y="68"/>
                  </a:cubicBezTo>
                  <a:cubicBezTo>
                    <a:pt x="56" y="124"/>
                    <a:pt x="56" y="124"/>
                    <a:pt x="56" y="124"/>
                  </a:cubicBezTo>
                  <a:cubicBezTo>
                    <a:pt x="10" y="146"/>
                    <a:pt x="10" y="146"/>
                    <a:pt x="10" y="146"/>
                  </a:cubicBezTo>
                  <a:cubicBezTo>
                    <a:pt x="4" y="148"/>
                    <a:pt x="0" y="154"/>
                    <a:pt x="0" y="160"/>
                  </a:cubicBezTo>
                  <a:cubicBezTo>
                    <a:pt x="0" y="166"/>
                    <a:pt x="4" y="172"/>
                    <a:pt x="10" y="175"/>
                  </a:cubicBezTo>
                  <a:cubicBezTo>
                    <a:pt x="56" y="196"/>
                    <a:pt x="56" y="196"/>
                    <a:pt x="56" y="196"/>
                  </a:cubicBezTo>
                  <a:cubicBezTo>
                    <a:pt x="56" y="253"/>
                    <a:pt x="56" y="253"/>
                    <a:pt x="56" y="253"/>
                  </a:cubicBezTo>
                  <a:cubicBezTo>
                    <a:pt x="56" y="290"/>
                    <a:pt x="86" y="320"/>
                    <a:pt x="124" y="320"/>
                  </a:cubicBezTo>
                  <a:cubicBezTo>
                    <a:pt x="133" y="320"/>
                    <a:pt x="140" y="313"/>
                    <a:pt x="140" y="304"/>
                  </a:cubicBezTo>
                  <a:cubicBezTo>
                    <a:pt x="140" y="296"/>
                    <a:pt x="133" y="288"/>
                    <a:pt x="124" y="288"/>
                  </a:cubicBezTo>
                  <a:cubicBezTo>
                    <a:pt x="104" y="288"/>
                    <a:pt x="88" y="272"/>
                    <a:pt x="88" y="253"/>
                  </a:cubicBezTo>
                  <a:cubicBezTo>
                    <a:pt x="88" y="186"/>
                    <a:pt x="88" y="186"/>
                    <a:pt x="88" y="186"/>
                  </a:cubicBezTo>
                  <a:cubicBezTo>
                    <a:pt x="88" y="180"/>
                    <a:pt x="84" y="174"/>
                    <a:pt x="79" y="172"/>
                  </a:cubicBezTo>
                  <a:cubicBezTo>
                    <a:pt x="54" y="160"/>
                    <a:pt x="54" y="160"/>
                    <a:pt x="54" y="160"/>
                  </a:cubicBezTo>
                  <a:cubicBezTo>
                    <a:pt x="79" y="149"/>
                    <a:pt x="79" y="149"/>
                    <a:pt x="79" y="149"/>
                  </a:cubicBezTo>
                  <a:cubicBezTo>
                    <a:pt x="84" y="146"/>
                    <a:pt x="88" y="140"/>
                    <a:pt x="88" y="1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" name="Google Shape;464;p21"/>
            <p:cNvSpPr/>
            <p:nvPr/>
          </p:nvSpPr>
          <p:spPr>
            <a:xfrm>
              <a:off x="4600079" y="3396932"/>
              <a:ext cx="91460" cy="210813"/>
            </a:xfrm>
            <a:custGeom>
              <a:rect b="b" l="l" r="r" t="t"/>
              <a:pathLst>
                <a:path extrusionOk="0" h="320" w="139">
                  <a:moveTo>
                    <a:pt x="130" y="146"/>
                  </a:moveTo>
                  <a:cubicBezTo>
                    <a:pt x="84" y="124"/>
                    <a:pt x="84" y="124"/>
                    <a:pt x="84" y="124"/>
                  </a:cubicBezTo>
                  <a:cubicBezTo>
                    <a:pt x="84" y="68"/>
                    <a:pt x="84" y="68"/>
                    <a:pt x="84" y="68"/>
                  </a:cubicBezTo>
                  <a:cubicBezTo>
                    <a:pt x="84" y="30"/>
                    <a:pt x="54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6" y="32"/>
                  </a:cubicBezTo>
                  <a:cubicBezTo>
                    <a:pt x="36" y="32"/>
                    <a:pt x="52" y="48"/>
                    <a:pt x="52" y="68"/>
                  </a:cubicBezTo>
                  <a:cubicBezTo>
                    <a:pt x="52" y="134"/>
                    <a:pt x="52" y="134"/>
                    <a:pt x="52" y="134"/>
                  </a:cubicBezTo>
                  <a:cubicBezTo>
                    <a:pt x="52" y="140"/>
                    <a:pt x="56" y="146"/>
                    <a:pt x="61" y="149"/>
                  </a:cubicBezTo>
                  <a:cubicBezTo>
                    <a:pt x="86" y="160"/>
                    <a:pt x="86" y="160"/>
                    <a:pt x="86" y="160"/>
                  </a:cubicBezTo>
                  <a:cubicBezTo>
                    <a:pt x="61" y="172"/>
                    <a:pt x="61" y="172"/>
                    <a:pt x="61" y="172"/>
                  </a:cubicBezTo>
                  <a:cubicBezTo>
                    <a:pt x="56" y="174"/>
                    <a:pt x="52" y="180"/>
                    <a:pt x="52" y="186"/>
                  </a:cubicBezTo>
                  <a:cubicBezTo>
                    <a:pt x="52" y="253"/>
                    <a:pt x="52" y="253"/>
                    <a:pt x="52" y="253"/>
                  </a:cubicBezTo>
                  <a:cubicBezTo>
                    <a:pt x="52" y="272"/>
                    <a:pt x="36" y="288"/>
                    <a:pt x="16" y="288"/>
                  </a:cubicBezTo>
                  <a:cubicBezTo>
                    <a:pt x="7" y="288"/>
                    <a:pt x="0" y="296"/>
                    <a:pt x="0" y="304"/>
                  </a:cubicBezTo>
                  <a:cubicBezTo>
                    <a:pt x="0" y="313"/>
                    <a:pt x="7" y="320"/>
                    <a:pt x="16" y="320"/>
                  </a:cubicBezTo>
                  <a:cubicBezTo>
                    <a:pt x="54" y="320"/>
                    <a:pt x="84" y="290"/>
                    <a:pt x="84" y="253"/>
                  </a:cubicBezTo>
                  <a:cubicBezTo>
                    <a:pt x="84" y="196"/>
                    <a:pt x="84" y="196"/>
                    <a:pt x="84" y="196"/>
                  </a:cubicBezTo>
                  <a:cubicBezTo>
                    <a:pt x="130" y="175"/>
                    <a:pt x="130" y="175"/>
                    <a:pt x="130" y="175"/>
                  </a:cubicBezTo>
                  <a:cubicBezTo>
                    <a:pt x="136" y="172"/>
                    <a:pt x="139" y="166"/>
                    <a:pt x="139" y="160"/>
                  </a:cubicBezTo>
                  <a:cubicBezTo>
                    <a:pt x="139" y="154"/>
                    <a:pt x="136" y="148"/>
                    <a:pt x="130" y="1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" name="Google Shape;465;p21"/>
            <p:cNvSpPr/>
            <p:nvPr/>
          </p:nvSpPr>
          <p:spPr>
            <a:xfrm>
              <a:off x="4306888" y="3586339"/>
              <a:ext cx="142704" cy="21406"/>
            </a:xfrm>
            <a:custGeom>
              <a:rect b="b" l="l" r="r" t="t"/>
              <a:pathLst>
                <a:path extrusionOk="0" h="32" w="216">
                  <a:moveTo>
                    <a:pt x="200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8"/>
                    <a:pt x="0" y="16"/>
                  </a:cubicBezTo>
                  <a:cubicBezTo>
                    <a:pt x="0" y="25"/>
                    <a:pt x="7" y="32"/>
                    <a:pt x="16" y="32"/>
                  </a:cubicBezTo>
                  <a:cubicBezTo>
                    <a:pt x="200" y="32"/>
                    <a:pt x="200" y="32"/>
                    <a:pt x="200" y="32"/>
                  </a:cubicBezTo>
                  <a:cubicBezTo>
                    <a:pt x="208" y="32"/>
                    <a:pt x="216" y="25"/>
                    <a:pt x="216" y="16"/>
                  </a:cubicBezTo>
                  <a:cubicBezTo>
                    <a:pt x="216" y="8"/>
                    <a:pt x="208" y="0"/>
                    <a:pt x="2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" name="Google Shape;466;p21"/>
            <p:cNvSpPr/>
            <p:nvPr/>
          </p:nvSpPr>
          <p:spPr>
            <a:xfrm>
              <a:off x="4689593" y="3394338"/>
              <a:ext cx="149190" cy="213407"/>
            </a:xfrm>
            <a:custGeom>
              <a:rect b="b" l="l" r="r" t="t"/>
              <a:pathLst>
                <a:path extrusionOk="0" h="324" w="226">
                  <a:moveTo>
                    <a:pt x="216" y="5"/>
                  </a:moveTo>
                  <a:cubicBezTo>
                    <a:pt x="209" y="0"/>
                    <a:pt x="199" y="2"/>
                    <a:pt x="194" y="10"/>
                  </a:cubicBezTo>
                  <a:cubicBezTo>
                    <a:pt x="5" y="300"/>
                    <a:pt x="5" y="300"/>
                    <a:pt x="5" y="300"/>
                  </a:cubicBezTo>
                  <a:cubicBezTo>
                    <a:pt x="0" y="307"/>
                    <a:pt x="3" y="317"/>
                    <a:pt x="10" y="322"/>
                  </a:cubicBezTo>
                  <a:cubicBezTo>
                    <a:pt x="13" y="324"/>
                    <a:pt x="16" y="324"/>
                    <a:pt x="19" y="324"/>
                  </a:cubicBezTo>
                  <a:cubicBezTo>
                    <a:pt x="24" y="324"/>
                    <a:pt x="29" y="322"/>
                    <a:pt x="32" y="317"/>
                  </a:cubicBezTo>
                  <a:cubicBezTo>
                    <a:pt x="221" y="27"/>
                    <a:pt x="221" y="27"/>
                    <a:pt x="221" y="27"/>
                  </a:cubicBezTo>
                  <a:cubicBezTo>
                    <a:pt x="226" y="20"/>
                    <a:pt x="224" y="10"/>
                    <a:pt x="216" y="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" name="Google Shape;467;p21"/>
            <p:cNvSpPr/>
            <p:nvPr/>
          </p:nvSpPr>
          <p:spPr>
            <a:xfrm>
              <a:off x="4548187" y="2929903"/>
              <a:ext cx="48000" cy="48000"/>
            </a:xfrm>
            <a:custGeom>
              <a:rect b="b" l="l" r="r" t="t"/>
              <a:pathLst>
                <a:path extrusionOk="0" h="73" w="73">
                  <a:moveTo>
                    <a:pt x="36" y="73"/>
                  </a:moveTo>
                  <a:cubicBezTo>
                    <a:pt x="57" y="73"/>
                    <a:pt x="73" y="57"/>
                    <a:pt x="73" y="37"/>
                  </a:cubicBezTo>
                  <a:cubicBezTo>
                    <a:pt x="73" y="16"/>
                    <a:pt x="57" y="0"/>
                    <a:pt x="36" y="0"/>
                  </a:cubicBezTo>
                  <a:cubicBezTo>
                    <a:pt x="16" y="0"/>
                    <a:pt x="0" y="16"/>
                    <a:pt x="0" y="37"/>
                  </a:cubicBezTo>
                  <a:cubicBezTo>
                    <a:pt x="0" y="57"/>
                    <a:pt x="16" y="73"/>
                    <a:pt x="36" y="73"/>
                  </a:cubicBezTo>
                  <a:close/>
                  <a:moveTo>
                    <a:pt x="36" y="20"/>
                  </a:moveTo>
                  <a:cubicBezTo>
                    <a:pt x="46" y="20"/>
                    <a:pt x="53" y="27"/>
                    <a:pt x="53" y="37"/>
                  </a:cubicBezTo>
                  <a:cubicBezTo>
                    <a:pt x="53" y="46"/>
                    <a:pt x="46" y="53"/>
                    <a:pt x="36" y="53"/>
                  </a:cubicBezTo>
                  <a:cubicBezTo>
                    <a:pt x="27" y="53"/>
                    <a:pt x="20" y="46"/>
                    <a:pt x="20" y="37"/>
                  </a:cubicBezTo>
                  <a:cubicBezTo>
                    <a:pt x="20" y="27"/>
                    <a:pt x="27" y="20"/>
                    <a:pt x="36" y="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68" name="Google Shape;468;p21"/>
          <p:cNvSpPr txBox="1"/>
          <p:nvPr/>
        </p:nvSpPr>
        <p:spPr>
          <a:xfrm>
            <a:off x="452550" y="1264805"/>
            <a:ext cx="2031000" cy="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Mercury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69" name="Google Shape;469;p21"/>
          <p:cNvSpPr txBox="1"/>
          <p:nvPr/>
        </p:nvSpPr>
        <p:spPr>
          <a:xfrm>
            <a:off x="452550" y="1581305"/>
            <a:ext cx="2031000" cy="7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Mercury is the closest planet to the Sun and the smallest of them all</a:t>
            </a:r>
            <a:endParaRPr b="0" i="0" sz="1200" u="none" cap="none" strike="noStrike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70" name="Google Shape;470;p21"/>
          <p:cNvSpPr txBox="1"/>
          <p:nvPr/>
        </p:nvSpPr>
        <p:spPr>
          <a:xfrm>
            <a:off x="452550" y="2884696"/>
            <a:ext cx="2031000" cy="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Venus</a:t>
            </a:r>
            <a:endParaRPr b="0" i="0" sz="1600" u="none" cap="none" strike="noStrike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71" name="Google Shape;471;p21"/>
          <p:cNvSpPr txBox="1"/>
          <p:nvPr/>
        </p:nvSpPr>
        <p:spPr>
          <a:xfrm>
            <a:off x="452550" y="3201196"/>
            <a:ext cx="2031000" cy="7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Venus has a beautiful name and is the second planet from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72" name="Google Shape;472;p21"/>
          <p:cNvSpPr txBox="1"/>
          <p:nvPr/>
        </p:nvSpPr>
        <p:spPr>
          <a:xfrm>
            <a:off x="6660450" y="1264805"/>
            <a:ext cx="2031000" cy="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Earth</a:t>
            </a:r>
            <a:endParaRPr b="0" i="0" sz="1600" u="none" cap="none" strike="noStrike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73" name="Google Shape;473;p21"/>
          <p:cNvSpPr txBox="1"/>
          <p:nvPr/>
        </p:nvSpPr>
        <p:spPr>
          <a:xfrm>
            <a:off x="6660450" y="1581305"/>
            <a:ext cx="2031000" cy="7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Earth is the third planet from the Sun and the only one that harbors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74" name="Google Shape;474;p21"/>
          <p:cNvSpPr txBox="1"/>
          <p:nvPr/>
        </p:nvSpPr>
        <p:spPr>
          <a:xfrm>
            <a:off x="6660450" y="2884696"/>
            <a:ext cx="2031000" cy="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Mars</a:t>
            </a:r>
            <a:endParaRPr b="0" i="0" sz="1600" u="none" cap="none" strike="noStrike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75" name="Google Shape;475;p21"/>
          <p:cNvSpPr txBox="1"/>
          <p:nvPr/>
        </p:nvSpPr>
        <p:spPr>
          <a:xfrm>
            <a:off x="6660450" y="3201196"/>
            <a:ext cx="2031000" cy="7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Despite being red, Mars is actually a cold place. It’s full of iron oxide 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76" name="Google Shape;476;p21"/>
          <p:cNvSpPr/>
          <p:nvPr/>
        </p:nvSpPr>
        <p:spPr>
          <a:xfrm>
            <a:off x="2624988" y="1334961"/>
            <a:ext cx="768000" cy="76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77" name="Google Shape;477;p21"/>
          <p:cNvSpPr/>
          <p:nvPr/>
        </p:nvSpPr>
        <p:spPr>
          <a:xfrm>
            <a:off x="2624988" y="2988565"/>
            <a:ext cx="768000" cy="76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78" name="Google Shape;478;p21"/>
          <p:cNvSpPr/>
          <p:nvPr/>
        </p:nvSpPr>
        <p:spPr>
          <a:xfrm>
            <a:off x="5673613" y="2988565"/>
            <a:ext cx="768000" cy="768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79" name="Google Shape;479;p21"/>
          <p:cNvSpPr/>
          <p:nvPr/>
        </p:nvSpPr>
        <p:spPr>
          <a:xfrm>
            <a:off x="5673613" y="1334961"/>
            <a:ext cx="768000" cy="768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480" name="Google Shape;480;p21"/>
          <p:cNvGrpSpPr/>
          <p:nvPr/>
        </p:nvGrpSpPr>
        <p:grpSpPr>
          <a:xfrm>
            <a:off x="2792775" y="1485709"/>
            <a:ext cx="432450" cy="434703"/>
            <a:chOff x="1822450" y="3243263"/>
            <a:chExt cx="609600" cy="612775"/>
          </a:xfrm>
        </p:grpSpPr>
        <p:sp>
          <p:nvSpPr>
            <p:cNvPr id="481" name="Google Shape;481;p21"/>
            <p:cNvSpPr/>
            <p:nvPr/>
          </p:nvSpPr>
          <p:spPr>
            <a:xfrm>
              <a:off x="1822450" y="3605213"/>
              <a:ext cx="609600" cy="250825"/>
            </a:xfrm>
            <a:custGeom>
              <a:rect b="b" l="l" r="r" t="t"/>
              <a:pathLst>
                <a:path extrusionOk="0" h="150" w="364">
                  <a:moveTo>
                    <a:pt x="327" y="79"/>
                  </a:moveTo>
                  <a:cubicBezTo>
                    <a:pt x="332" y="72"/>
                    <a:pt x="336" y="63"/>
                    <a:pt x="336" y="54"/>
                  </a:cubicBezTo>
                  <a:cubicBezTo>
                    <a:pt x="336" y="39"/>
                    <a:pt x="336" y="39"/>
                    <a:pt x="336" y="39"/>
                  </a:cubicBezTo>
                  <a:cubicBezTo>
                    <a:pt x="336" y="18"/>
                    <a:pt x="318" y="0"/>
                    <a:pt x="296" y="0"/>
                  </a:cubicBezTo>
                  <a:cubicBezTo>
                    <a:pt x="275" y="0"/>
                    <a:pt x="257" y="18"/>
                    <a:pt x="257" y="39"/>
                  </a:cubicBezTo>
                  <a:cubicBezTo>
                    <a:pt x="257" y="54"/>
                    <a:pt x="257" y="54"/>
                    <a:pt x="257" y="54"/>
                  </a:cubicBezTo>
                  <a:cubicBezTo>
                    <a:pt x="257" y="63"/>
                    <a:pt x="260" y="72"/>
                    <a:pt x="266" y="79"/>
                  </a:cubicBezTo>
                  <a:cubicBezTo>
                    <a:pt x="255" y="84"/>
                    <a:pt x="246" y="92"/>
                    <a:pt x="239" y="103"/>
                  </a:cubicBezTo>
                  <a:cubicBezTo>
                    <a:pt x="233" y="92"/>
                    <a:pt x="223" y="84"/>
                    <a:pt x="212" y="79"/>
                  </a:cubicBezTo>
                  <a:cubicBezTo>
                    <a:pt x="218" y="72"/>
                    <a:pt x="221" y="63"/>
                    <a:pt x="221" y="54"/>
                  </a:cubicBezTo>
                  <a:cubicBezTo>
                    <a:pt x="221" y="39"/>
                    <a:pt x="221" y="39"/>
                    <a:pt x="221" y="39"/>
                  </a:cubicBezTo>
                  <a:cubicBezTo>
                    <a:pt x="221" y="18"/>
                    <a:pt x="204" y="0"/>
                    <a:pt x="182" y="0"/>
                  </a:cubicBezTo>
                  <a:cubicBezTo>
                    <a:pt x="160" y="0"/>
                    <a:pt x="143" y="18"/>
                    <a:pt x="143" y="39"/>
                  </a:cubicBezTo>
                  <a:cubicBezTo>
                    <a:pt x="143" y="54"/>
                    <a:pt x="143" y="54"/>
                    <a:pt x="143" y="54"/>
                  </a:cubicBezTo>
                  <a:cubicBezTo>
                    <a:pt x="143" y="63"/>
                    <a:pt x="146" y="72"/>
                    <a:pt x="152" y="79"/>
                  </a:cubicBezTo>
                  <a:cubicBezTo>
                    <a:pt x="141" y="84"/>
                    <a:pt x="132" y="92"/>
                    <a:pt x="125" y="103"/>
                  </a:cubicBezTo>
                  <a:cubicBezTo>
                    <a:pt x="118" y="92"/>
                    <a:pt x="109" y="84"/>
                    <a:pt x="98" y="79"/>
                  </a:cubicBezTo>
                  <a:cubicBezTo>
                    <a:pt x="104" y="72"/>
                    <a:pt x="107" y="63"/>
                    <a:pt x="107" y="54"/>
                  </a:cubicBezTo>
                  <a:cubicBezTo>
                    <a:pt x="107" y="39"/>
                    <a:pt x="107" y="39"/>
                    <a:pt x="107" y="39"/>
                  </a:cubicBezTo>
                  <a:cubicBezTo>
                    <a:pt x="107" y="18"/>
                    <a:pt x="89" y="0"/>
                    <a:pt x="68" y="0"/>
                  </a:cubicBezTo>
                  <a:cubicBezTo>
                    <a:pt x="46" y="0"/>
                    <a:pt x="29" y="18"/>
                    <a:pt x="29" y="39"/>
                  </a:cubicBezTo>
                  <a:cubicBezTo>
                    <a:pt x="29" y="54"/>
                    <a:pt x="29" y="54"/>
                    <a:pt x="29" y="54"/>
                  </a:cubicBezTo>
                  <a:cubicBezTo>
                    <a:pt x="29" y="63"/>
                    <a:pt x="32" y="72"/>
                    <a:pt x="38" y="79"/>
                  </a:cubicBezTo>
                  <a:cubicBezTo>
                    <a:pt x="15" y="90"/>
                    <a:pt x="0" y="113"/>
                    <a:pt x="0" y="139"/>
                  </a:cubicBezTo>
                  <a:cubicBezTo>
                    <a:pt x="0" y="145"/>
                    <a:pt x="5" y="150"/>
                    <a:pt x="11" y="150"/>
                  </a:cubicBezTo>
                  <a:cubicBezTo>
                    <a:pt x="354" y="150"/>
                    <a:pt x="354" y="150"/>
                    <a:pt x="354" y="150"/>
                  </a:cubicBezTo>
                  <a:cubicBezTo>
                    <a:pt x="359" y="150"/>
                    <a:pt x="364" y="145"/>
                    <a:pt x="364" y="139"/>
                  </a:cubicBezTo>
                  <a:cubicBezTo>
                    <a:pt x="364" y="113"/>
                    <a:pt x="349" y="90"/>
                    <a:pt x="327" y="79"/>
                  </a:cubicBezTo>
                  <a:close/>
                  <a:moveTo>
                    <a:pt x="50" y="39"/>
                  </a:moveTo>
                  <a:cubicBezTo>
                    <a:pt x="50" y="29"/>
                    <a:pt x="58" y="21"/>
                    <a:pt x="68" y="21"/>
                  </a:cubicBezTo>
                  <a:cubicBezTo>
                    <a:pt x="78" y="21"/>
                    <a:pt x="86" y="29"/>
                    <a:pt x="86" y="39"/>
                  </a:cubicBezTo>
                  <a:cubicBezTo>
                    <a:pt x="86" y="54"/>
                    <a:pt x="86" y="54"/>
                    <a:pt x="86" y="54"/>
                  </a:cubicBezTo>
                  <a:cubicBezTo>
                    <a:pt x="86" y="63"/>
                    <a:pt x="78" y="71"/>
                    <a:pt x="68" y="71"/>
                  </a:cubicBezTo>
                  <a:cubicBezTo>
                    <a:pt x="58" y="71"/>
                    <a:pt x="50" y="63"/>
                    <a:pt x="50" y="54"/>
                  </a:cubicBezTo>
                  <a:lnTo>
                    <a:pt x="50" y="39"/>
                  </a:lnTo>
                  <a:close/>
                  <a:moveTo>
                    <a:pt x="23" y="129"/>
                  </a:moveTo>
                  <a:cubicBezTo>
                    <a:pt x="27" y="108"/>
                    <a:pt x="46" y="93"/>
                    <a:pt x="68" y="93"/>
                  </a:cubicBezTo>
                  <a:cubicBezTo>
                    <a:pt x="90" y="93"/>
                    <a:pt x="108" y="108"/>
                    <a:pt x="113" y="129"/>
                  </a:cubicBezTo>
                  <a:lnTo>
                    <a:pt x="23" y="129"/>
                  </a:lnTo>
                  <a:close/>
                  <a:moveTo>
                    <a:pt x="164" y="39"/>
                  </a:moveTo>
                  <a:cubicBezTo>
                    <a:pt x="164" y="29"/>
                    <a:pt x="172" y="21"/>
                    <a:pt x="182" y="21"/>
                  </a:cubicBezTo>
                  <a:cubicBezTo>
                    <a:pt x="192" y="21"/>
                    <a:pt x="200" y="29"/>
                    <a:pt x="200" y="39"/>
                  </a:cubicBezTo>
                  <a:cubicBezTo>
                    <a:pt x="200" y="54"/>
                    <a:pt x="200" y="54"/>
                    <a:pt x="200" y="54"/>
                  </a:cubicBezTo>
                  <a:cubicBezTo>
                    <a:pt x="200" y="63"/>
                    <a:pt x="192" y="71"/>
                    <a:pt x="182" y="71"/>
                  </a:cubicBezTo>
                  <a:cubicBezTo>
                    <a:pt x="172" y="71"/>
                    <a:pt x="164" y="63"/>
                    <a:pt x="164" y="54"/>
                  </a:cubicBezTo>
                  <a:lnTo>
                    <a:pt x="164" y="39"/>
                  </a:lnTo>
                  <a:close/>
                  <a:moveTo>
                    <a:pt x="137" y="129"/>
                  </a:moveTo>
                  <a:cubicBezTo>
                    <a:pt x="142" y="108"/>
                    <a:pt x="160" y="93"/>
                    <a:pt x="182" y="93"/>
                  </a:cubicBezTo>
                  <a:cubicBezTo>
                    <a:pt x="204" y="93"/>
                    <a:pt x="222" y="108"/>
                    <a:pt x="227" y="129"/>
                  </a:cubicBezTo>
                  <a:lnTo>
                    <a:pt x="137" y="129"/>
                  </a:lnTo>
                  <a:close/>
                  <a:moveTo>
                    <a:pt x="279" y="39"/>
                  </a:moveTo>
                  <a:cubicBezTo>
                    <a:pt x="279" y="29"/>
                    <a:pt x="287" y="21"/>
                    <a:pt x="296" y="21"/>
                  </a:cubicBezTo>
                  <a:cubicBezTo>
                    <a:pt x="306" y="21"/>
                    <a:pt x="314" y="29"/>
                    <a:pt x="314" y="39"/>
                  </a:cubicBezTo>
                  <a:cubicBezTo>
                    <a:pt x="314" y="54"/>
                    <a:pt x="314" y="54"/>
                    <a:pt x="314" y="54"/>
                  </a:cubicBezTo>
                  <a:cubicBezTo>
                    <a:pt x="314" y="63"/>
                    <a:pt x="306" y="71"/>
                    <a:pt x="296" y="71"/>
                  </a:cubicBezTo>
                  <a:cubicBezTo>
                    <a:pt x="287" y="71"/>
                    <a:pt x="279" y="63"/>
                    <a:pt x="279" y="54"/>
                  </a:cubicBezTo>
                  <a:lnTo>
                    <a:pt x="279" y="39"/>
                  </a:lnTo>
                  <a:close/>
                  <a:moveTo>
                    <a:pt x="251" y="129"/>
                  </a:moveTo>
                  <a:cubicBezTo>
                    <a:pt x="256" y="108"/>
                    <a:pt x="274" y="93"/>
                    <a:pt x="296" y="93"/>
                  </a:cubicBezTo>
                  <a:cubicBezTo>
                    <a:pt x="318" y="93"/>
                    <a:pt x="337" y="108"/>
                    <a:pt x="342" y="129"/>
                  </a:cubicBezTo>
                  <a:lnTo>
                    <a:pt x="251" y="129"/>
                  </a:lnTo>
                  <a:close/>
                  <a:moveTo>
                    <a:pt x="251" y="129"/>
                  </a:moveTo>
                  <a:cubicBezTo>
                    <a:pt x="251" y="129"/>
                    <a:pt x="251" y="129"/>
                    <a:pt x="251" y="129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21"/>
            <p:cNvSpPr/>
            <p:nvPr/>
          </p:nvSpPr>
          <p:spPr>
            <a:xfrm>
              <a:off x="1963738" y="3243263"/>
              <a:ext cx="325438" cy="323850"/>
            </a:xfrm>
            <a:custGeom>
              <a:rect b="b" l="l" r="r" t="t"/>
              <a:pathLst>
                <a:path extrusionOk="0" h="193" w="194">
                  <a:moveTo>
                    <a:pt x="3" y="126"/>
                  </a:moveTo>
                  <a:cubicBezTo>
                    <a:pt x="24" y="163"/>
                    <a:pt x="24" y="163"/>
                    <a:pt x="24" y="163"/>
                  </a:cubicBezTo>
                  <a:cubicBezTo>
                    <a:pt x="27" y="169"/>
                    <a:pt x="34" y="170"/>
                    <a:pt x="39" y="167"/>
                  </a:cubicBezTo>
                  <a:cubicBezTo>
                    <a:pt x="48" y="162"/>
                    <a:pt x="48" y="162"/>
                    <a:pt x="48" y="162"/>
                  </a:cubicBezTo>
                  <a:cubicBezTo>
                    <a:pt x="53" y="166"/>
                    <a:pt x="59" y="170"/>
                    <a:pt x="65" y="172"/>
                  </a:cubicBezTo>
                  <a:cubicBezTo>
                    <a:pt x="65" y="182"/>
                    <a:pt x="65" y="182"/>
                    <a:pt x="65" y="182"/>
                  </a:cubicBezTo>
                  <a:cubicBezTo>
                    <a:pt x="65" y="188"/>
                    <a:pt x="70" y="193"/>
                    <a:pt x="76" y="193"/>
                  </a:cubicBezTo>
                  <a:cubicBezTo>
                    <a:pt x="119" y="193"/>
                    <a:pt x="119" y="193"/>
                    <a:pt x="119" y="193"/>
                  </a:cubicBezTo>
                  <a:cubicBezTo>
                    <a:pt x="124" y="193"/>
                    <a:pt x="129" y="188"/>
                    <a:pt x="129" y="182"/>
                  </a:cubicBezTo>
                  <a:cubicBezTo>
                    <a:pt x="129" y="172"/>
                    <a:pt x="129" y="172"/>
                    <a:pt x="129" y="172"/>
                  </a:cubicBezTo>
                  <a:cubicBezTo>
                    <a:pt x="135" y="170"/>
                    <a:pt x="141" y="166"/>
                    <a:pt x="146" y="162"/>
                  </a:cubicBezTo>
                  <a:cubicBezTo>
                    <a:pt x="155" y="167"/>
                    <a:pt x="155" y="167"/>
                    <a:pt x="155" y="167"/>
                  </a:cubicBezTo>
                  <a:cubicBezTo>
                    <a:pt x="160" y="170"/>
                    <a:pt x="167" y="169"/>
                    <a:pt x="170" y="163"/>
                  </a:cubicBezTo>
                  <a:cubicBezTo>
                    <a:pt x="191" y="126"/>
                    <a:pt x="191" y="126"/>
                    <a:pt x="191" y="126"/>
                  </a:cubicBezTo>
                  <a:cubicBezTo>
                    <a:pt x="194" y="121"/>
                    <a:pt x="193" y="115"/>
                    <a:pt x="187" y="112"/>
                  </a:cubicBezTo>
                  <a:cubicBezTo>
                    <a:pt x="179" y="107"/>
                    <a:pt x="179" y="107"/>
                    <a:pt x="179" y="107"/>
                  </a:cubicBezTo>
                  <a:cubicBezTo>
                    <a:pt x="179" y="103"/>
                    <a:pt x="179" y="100"/>
                    <a:pt x="179" y="97"/>
                  </a:cubicBezTo>
                  <a:cubicBezTo>
                    <a:pt x="179" y="93"/>
                    <a:pt x="179" y="90"/>
                    <a:pt x="179" y="87"/>
                  </a:cubicBezTo>
                  <a:cubicBezTo>
                    <a:pt x="187" y="82"/>
                    <a:pt x="187" y="82"/>
                    <a:pt x="187" y="82"/>
                  </a:cubicBezTo>
                  <a:cubicBezTo>
                    <a:pt x="193" y="79"/>
                    <a:pt x="194" y="72"/>
                    <a:pt x="191" y="67"/>
                  </a:cubicBezTo>
                  <a:cubicBezTo>
                    <a:pt x="170" y="30"/>
                    <a:pt x="170" y="30"/>
                    <a:pt x="170" y="30"/>
                  </a:cubicBezTo>
                  <a:cubicBezTo>
                    <a:pt x="167" y="25"/>
                    <a:pt x="160" y="23"/>
                    <a:pt x="155" y="26"/>
                  </a:cubicBezTo>
                  <a:cubicBezTo>
                    <a:pt x="146" y="31"/>
                    <a:pt x="146" y="31"/>
                    <a:pt x="146" y="31"/>
                  </a:cubicBezTo>
                  <a:cubicBezTo>
                    <a:pt x="141" y="27"/>
                    <a:pt x="135" y="24"/>
                    <a:pt x="129" y="21"/>
                  </a:cubicBezTo>
                  <a:cubicBezTo>
                    <a:pt x="129" y="11"/>
                    <a:pt x="129" y="11"/>
                    <a:pt x="129" y="11"/>
                  </a:cubicBezTo>
                  <a:cubicBezTo>
                    <a:pt x="129" y="5"/>
                    <a:pt x="124" y="0"/>
                    <a:pt x="119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0" y="0"/>
                    <a:pt x="65" y="5"/>
                    <a:pt x="65" y="11"/>
                  </a:cubicBezTo>
                  <a:cubicBezTo>
                    <a:pt x="65" y="21"/>
                    <a:pt x="65" y="21"/>
                    <a:pt x="65" y="21"/>
                  </a:cubicBezTo>
                  <a:cubicBezTo>
                    <a:pt x="59" y="24"/>
                    <a:pt x="53" y="27"/>
                    <a:pt x="48" y="31"/>
                  </a:cubicBezTo>
                  <a:cubicBezTo>
                    <a:pt x="39" y="26"/>
                    <a:pt x="39" y="26"/>
                    <a:pt x="39" y="26"/>
                  </a:cubicBezTo>
                  <a:cubicBezTo>
                    <a:pt x="34" y="23"/>
                    <a:pt x="27" y="25"/>
                    <a:pt x="24" y="30"/>
                  </a:cubicBezTo>
                  <a:cubicBezTo>
                    <a:pt x="3" y="67"/>
                    <a:pt x="3" y="67"/>
                    <a:pt x="3" y="67"/>
                  </a:cubicBezTo>
                  <a:cubicBezTo>
                    <a:pt x="0" y="72"/>
                    <a:pt x="2" y="79"/>
                    <a:pt x="7" y="82"/>
                  </a:cubicBezTo>
                  <a:cubicBezTo>
                    <a:pt x="16" y="87"/>
                    <a:pt x="16" y="87"/>
                    <a:pt x="16" y="87"/>
                  </a:cubicBezTo>
                  <a:cubicBezTo>
                    <a:pt x="15" y="90"/>
                    <a:pt x="15" y="93"/>
                    <a:pt x="15" y="97"/>
                  </a:cubicBezTo>
                  <a:cubicBezTo>
                    <a:pt x="15" y="100"/>
                    <a:pt x="15" y="103"/>
                    <a:pt x="16" y="107"/>
                  </a:cubicBezTo>
                  <a:cubicBezTo>
                    <a:pt x="7" y="112"/>
                    <a:pt x="7" y="112"/>
                    <a:pt x="7" y="112"/>
                  </a:cubicBezTo>
                  <a:cubicBezTo>
                    <a:pt x="2" y="115"/>
                    <a:pt x="0" y="121"/>
                    <a:pt x="3" y="126"/>
                  </a:cubicBezTo>
                  <a:close/>
                  <a:moveTo>
                    <a:pt x="38" y="110"/>
                  </a:moveTo>
                  <a:cubicBezTo>
                    <a:pt x="37" y="105"/>
                    <a:pt x="36" y="101"/>
                    <a:pt x="36" y="97"/>
                  </a:cubicBezTo>
                  <a:cubicBezTo>
                    <a:pt x="36" y="92"/>
                    <a:pt x="37" y="88"/>
                    <a:pt x="38" y="84"/>
                  </a:cubicBezTo>
                  <a:cubicBezTo>
                    <a:pt x="39" y="79"/>
                    <a:pt x="37" y="74"/>
                    <a:pt x="33" y="72"/>
                  </a:cubicBezTo>
                  <a:cubicBezTo>
                    <a:pt x="27" y="68"/>
                    <a:pt x="27" y="68"/>
                    <a:pt x="27" y="68"/>
                  </a:cubicBezTo>
                  <a:cubicBezTo>
                    <a:pt x="37" y="50"/>
                    <a:pt x="37" y="50"/>
                    <a:pt x="37" y="50"/>
                  </a:cubicBezTo>
                  <a:cubicBezTo>
                    <a:pt x="44" y="53"/>
                    <a:pt x="44" y="53"/>
                    <a:pt x="44" y="53"/>
                  </a:cubicBezTo>
                  <a:cubicBezTo>
                    <a:pt x="48" y="56"/>
                    <a:pt x="53" y="55"/>
                    <a:pt x="56" y="52"/>
                  </a:cubicBezTo>
                  <a:cubicBezTo>
                    <a:pt x="63" y="46"/>
                    <a:pt x="70" y="41"/>
                    <a:pt x="79" y="39"/>
                  </a:cubicBezTo>
                  <a:cubicBezTo>
                    <a:pt x="83" y="37"/>
                    <a:pt x="86" y="33"/>
                    <a:pt x="86" y="29"/>
                  </a:cubicBezTo>
                  <a:cubicBezTo>
                    <a:pt x="86" y="22"/>
                    <a:pt x="86" y="22"/>
                    <a:pt x="86" y="22"/>
                  </a:cubicBezTo>
                  <a:cubicBezTo>
                    <a:pt x="108" y="22"/>
                    <a:pt x="108" y="22"/>
                    <a:pt x="108" y="22"/>
                  </a:cubicBezTo>
                  <a:cubicBezTo>
                    <a:pt x="108" y="29"/>
                    <a:pt x="108" y="29"/>
                    <a:pt x="108" y="29"/>
                  </a:cubicBezTo>
                  <a:cubicBezTo>
                    <a:pt x="108" y="33"/>
                    <a:pt x="111" y="37"/>
                    <a:pt x="115" y="39"/>
                  </a:cubicBezTo>
                  <a:cubicBezTo>
                    <a:pt x="124" y="41"/>
                    <a:pt x="131" y="46"/>
                    <a:pt x="138" y="52"/>
                  </a:cubicBezTo>
                  <a:cubicBezTo>
                    <a:pt x="142" y="55"/>
                    <a:pt x="147" y="56"/>
                    <a:pt x="151" y="53"/>
                  </a:cubicBezTo>
                  <a:cubicBezTo>
                    <a:pt x="157" y="50"/>
                    <a:pt x="157" y="50"/>
                    <a:pt x="157" y="50"/>
                  </a:cubicBezTo>
                  <a:cubicBezTo>
                    <a:pt x="167" y="68"/>
                    <a:pt x="167" y="68"/>
                    <a:pt x="167" y="68"/>
                  </a:cubicBezTo>
                  <a:cubicBezTo>
                    <a:pt x="161" y="72"/>
                    <a:pt x="161" y="72"/>
                    <a:pt x="161" y="72"/>
                  </a:cubicBezTo>
                  <a:cubicBezTo>
                    <a:pt x="157" y="74"/>
                    <a:pt x="155" y="79"/>
                    <a:pt x="156" y="84"/>
                  </a:cubicBezTo>
                  <a:cubicBezTo>
                    <a:pt x="157" y="88"/>
                    <a:pt x="158" y="92"/>
                    <a:pt x="158" y="97"/>
                  </a:cubicBezTo>
                  <a:cubicBezTo>
                    <a:pt x="158" y="101"/>
                    <a:pt x="157" y="105"/>
                    <a:pt x="156" y="110"/>
                  </a:cubicBezTo>
                  <a:cubicBezTo>
                    <a:pt x="155" y="114"/>
                    <a:pt x="157" y="119"/>
                    <a:pt x="161" y="121"/>
                  </a:cubicBezTo>
                  <a:cubicBezTo>
                    <a:pt x="167" y="125"/>
                    <a:pt x="167" y="125"/>
                    <a:pt x="167" y="125"/>
                  </a:cubicBezTo>
                  <a:cubicBezTo>
                    <a:pt x="157" y="143"/>
                    <a:pt x="157" y="143"/>
                    <a:pt x="157" y="143"/>
                  </a:cubicBezTo>
                  <a:cubicBezTo>
                    <a:pt x="151" y="140"/>
                    <a:pt x="151" y="140"/>
                    <a:pt x="151" y="140"/>
                  </a:cubicBezTo>
                  <a:cubicBezTo>
                    <a:pt x="147" y="138"/>
                    <a:pt x="142" y="138"/>
                    <a:pt x="138" y="141"/>
                  </a:cubicBezTo>
                  <a:cubicBezTo>
                    <a:pt x="131" y="148"/>
                    <a:pt x="124" y="152"/>
                    <a:pt x="115" y="155"/>
                  </a:cubicBezTo>
                  <a:cubicBezTo>
                    <a:pt x="111" y="156"/>
                    <a:pt x="108" y="160"/>
                    <a:pt x="108" y="165"/>
                  </a:cubicBezTo>
                  <a:cubicBezTo>
                    <a:pt x="108" y="172"/>
                    <a:pt x="108" y="172"/>
                    <a:pt x="108" y="172"/>
                  </a:cubicBezTo>
                  <a:cubicBezTo>
                    <a:pt x="86" y="172"/>
                    <a:pt x="86" y="172"/>
                    <a:pt x="86" y="172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0"/>
                    <a:pt x="83" y="156"/>
                    <a:pt x="79" y="155"/>
                  </a:cubicBezTo>
                  <a:cubicBezTo>
                    <a:pt x="70" y="152"/>
                    <a:pt x="63" y="148"/>
                    <a:pt x="56" y="141"/>
                  </a:cubicBezTo>
                  <a:cubicBezTo>
                    <a:pt x="53" y="138"/>
                    <a:pt x="48" y="138"/>
                    <a:pt x="44" y="140"/>
                  </a:cubicBezTo>
                  <a:cubicBezTo>
                    <a:pt x="37" y="143"/>
                    <a:pt x="37" y="143"/>
                    <a:pt x="37" y="143"/>
                  </a:cubicBezTo>
                  <a:cubicBezTo>
                    <a:pt x="27" y="125"/>
                    <a:pt x="27" y="125"/>
                    <a:pt x="27" y="125"/>
                  </a:cubicBezTo>
                  <a:cubicBezTo>
                    <a:pt x="33" y="121"/>
                    <a:pt x="33" y="121"/>
                    <a:pt x="33" y="121"/>
                  </a:cubicBezTo>
                  <a:cubicBezTo>
                    <a:pt x="37" y="119"/>
                    <a:pt x="39" y="114"/>
                    <a:pt x="38" y="110"/>
                  </a:cubicBezTo>
                  <a:close/>
                  <a:moveTo>
                    <a:pt x="38" y="110"/>
                  </a:moveTo>
                  <a:cubicBezTo>
                    <a:pt x="38" y="110"/>
                    <a:pt x="38" y="110"/>
                    <a:pt x="38" y="11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21"/>
            <p:cNvSpPr/>
            <p:nvPr/>
          </p:nvSpPr>
          <p:spPr>
            <a:xfrm>
              <a:off x="2073275" y="3351213"/>
              <a:ext cx="106363" cy="107950"/>
            </a:xfrm>
            <a:custGeom>
              <a:rect b="b" l="l" r="r" t="t"/>
              <a:pathLst>
                <a:path extrusionOk="0" h="64" w="64">
                  <a:moveTo>
                    <a:pt x="32" y="64"/>
                  </a:moveTo>
                  <a:cubicBezTo>
                    <a:pt x="50" y="64"/>
                    <a:pt x="64" y="49"/>
                    <a:pt x="64" y="32"/>
                  </a:cubicBezTo>
                  <a:cubicBezTo>
                    <a:pt x="64" y="14"/>
                    <a:pt x="50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49"/>
                    <a:pt x="14" y="64"/>
                    <a:pt x="32" y="64"/>
                  </a:cubicBezTo>
                  <a:close/>
                  <a:moveTo>
                    <a:pt x="32" y="21"/>
                  </a:moveTo>
                  <a:cubicBezTo>
                    <a:pt x="38" y="21"/>
                    <a:pt x="43" y="26"/>
                    <a:pt x="43" y="32"/>
                  </a:cubicBezTo>
                  <a:cubicBezTo>
                    <a:pt x="43" y="38"/>
                    <a:pt x="38" y="42"/>
                    <a:pt x="32" y="42"/>
                  </a:cubicBezTo>
                  <a:cubicBezTo>
                    <a:pt x="26" y="42"/>
                    <a:pt x="21" y="38"/>
                    <a:pt x="21" y="32"/>
                  </a:cubicBezTo>
                  <a:cubicBezTo>
                    <a:pt x="21" y="26"/>
                    <a:pt x="26" y="21"/>
                    <a:pt x="32" y="21"/>
                  </a:cubicBezTo>
                  <a:close/>
                  <a:moveTo>
                    <a:pt x="32" y="21"/>
                  </a:moveTo>
                  <a:cubicBezTo>
                    <a:pt x="32" y="21"/>
                    <a:pt x="32" y="21"/>
                    <a:pt x="32" y="21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21"/>
            <p:cNvSpPr/>
            <p:nvPr/>
          </p:nvSpPr>
          <p:spPr>
            <a:xfrm>
              <a:off x="2312988" y="3387725"/>
              <a:ext cx="84138" cy="182563"/>
            </a:xfrm>
            <a:custGeom>
              <a:rect b="b" l="l" r="r" t="t"/>
              <a:pathLst>
                <a:path extrusionOk="0" h="109" w="50">
                  <a:moveTo>
                    <a:pt x="11" y="21"/>
                  </a:moveTo>
                  <a:cubicBezTo>
                    <a:pt x="28" y="21"/>
                    <a:pt x="28" y="21"/>
                    <a:pt x="28" y="21"/>
                  </a:cubicBezTo>
                  <a:cubicBezTo>
                    <a:pt x="28" y="98"/>
                    <a:pt x="28" y="98"/>
                    <a:pt x="28" y="98"/>
                  </a:cubicBezTo>
                  <a:cubicBezTo>
                    <a:pt x="28" y="104"/>
                    <a:pt x="33" y="109"/>
                    <a:pt x="39" y="109"/>
                  </a:cubicBezTo>
                  <a:cubicBezTo>
                    <a:pt x="45" y="109"/>
                    <a:pt x="50" y="104"/>
                    <a:pt x="50" y="98"/>
                  </a:cubicBezTo>
                  <a:cubicBezTo>
                    <a:pt x="50" y="11"/>
                    <a:pt x="50" y="11"/>
                    <a:pt x="50" y="11"/>
                  </a:cubicBezTo>
                  <a:cubicBezTo>
                    <a:pt x="50" y="5"/>
                    <a:pt x="45" y="0"/>
                    <a:pt x="39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1"/>
                    <a:pt x="11" y="21"/>
                  </a:cubicBezTo>
                  <a:close/>
                  <a:moveTo>
                    <a:pt x="11" y="21"/>
                  </a:moveTo>
                  <a:cubicBezTo>
                    <a:pt x="11" y="21"/>
                    <a:pt x="11" y="21"/>
                    <a:pt x="11" y="21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21"/>
            <p:cNvSpPr/>
            <p:nvPr/>
          </p:nvSpPr>
          <p:spPr>
            <a:xfrm>
              <a:off x="1857375" y="3387725"/>
              <a:ext cx="84138" cy="182563"/>
            </a:xfrm>
            <a:custGeom>
              <a:rect b="b" l="l" r="r" t="t"/>
              <a:pathLst>
                <a:path extrusionOk="0" h="109" w="50">
                  <a:moveTo>
                    <a:pt x="11" y="109"/>
                  </a:moveTo>
                  <a:cubicBezTo>
                    <a:pt x="17" y="109"/>
                    <a:pt x="22" y="104"/>
                    <a:pt x="22" y="98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6" y="21"/>
                    <a:pt x="50" y="17"/>
                    <a:pt x="50" y="11"/>
                  </a:cubicBezTo>
                  <a:cubicBezTo>
                    <a:pt x="50" y="5"/>
                    <a:pt x="46" y="0"/>
                    <a:pt x="4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104"/>
                    <a:pt x="5" y="109"/>
                    <a:pt x="11" y="109"/>
                  </a:cubicBezTo>
                  <a:close/>
                  <a:moveTo>
                    <a:pt x="11" y="109"/>
                  </a:moveTo>
                  <a:cubicBezTo>
                    <a:pt x="11" y="109"/>
                    <a:pt x="11" y="109"/>
                    <a:pt x="11" y="109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6" name="Google Shape;486;p21"/>
          <p:cNvGrpSpPr/>
          <p:nvPr/>
        </p:nvGrpSpPr>
        <p:grpSpPr>
          <a:xfrm>
            <a:off x="2792212" y="3157784"/>
            <a:ext cx="433577" cy="435829"/>
            <a:chOff x="1822450" y="2274888"/>
            <a:chExt cx="611188" cy="614363"/>
          </a:xfrm>
        </p:grpSpPr>
        <p:sp>
          <p:nvSpPr>
            <p:cNvPr id="487" name="Google Shape;487;p21"/>
            <p:cNvSpPr/>
            <p:nvPr/>
          </p:nvSpPr>
          <p:spPr>
            <a:xfrm>
              <a:off x="1893888" y="2444750"/>
              <a:ext cx="466725" cy="369888"/>
            </a:xfrm>
            <a:custGeom>
              <a:rect b="b" l="l" r="r" t="t"/>
              <a:pathLst>
                <a:path extrusionOk="0" h="221" w="279">
                  <a:moveTo>
                    <a:pt x="214" y="11"/>
                  </a:moveTo>
                  <a:cubicBezTo>
                    <a:pt x="215" y="17"/>
                    <a:pt x="220" y="21"/>
                    <a:pt x="225" y="21"/>
                  </a:cubicBezTo>
                  <a:cubicBezTo>
                    <a:pt x="242" y="21"/>
                    <a:pt x="242" y="21"/>
                    <a:pt x="242" y="21"/>
                  </a:cubicBezTo>
                  <a:cubicBezTo>
                    <a:pt x="219" y="45"/>
                    <a:pt x="219" y="45"/>
                    <a:pt x="219" y="45"/>
                  </a:cubicBezTo>
                  <a:cubicBezTo>
                    <a:pt x="200" y="21"/>
                    <a:pt x="170" y="6"/>
                    <a:pt x="137" y="7"/>
                  </a:cubicBezTo>
                  <a:cubicBezTo>
                    <a:pt x="82" y="8"/>
                    <a:pt x="38" y="52"/>
                    <a:pt x="36" y="107"/>
                  </a:cubicBezTo>
                  <a:cubicBezTo>
                    <a:pt x="35" y="126"/>
                    <a:pt x="40" y="143"/>
                    <a:pt x="48" y="159"/>
                  </a:cubicBezTo>
                  <a:cubicBezTo>
                    <a:pt x="22" y="185"/>
                    <a:pt x="22" y="185"/>
                    <a:pt x="22" y="185"/>
                  </a:cubicBezTo>
                  <a:cubicBezTo>
                    <a:pt x="22" y="168"/>
                    <a:pt x="22" y="168"/>
                    <a:pt x="22" y="168"/>
                  </a:cubicBezTo>
                  <a:cubicBezTo>
                    <a:pt x="22" y="162"/>
                    <a:pt x="17" y="157"/>
                    <a:pt x="11" y="157"/>
                  </a:cubicBezTo>
                  <a:cubicBezTo>
                    <a:pt x="5" y="157"/>
                    <a:pt x="0" y="162"/>
                    <a:pt x="0" y="168"/>
                  </a:cubicBezTo>
                  <a:cubicBezTo>
                    <a:pt x="0" y="211"/>
                    <a:pt x="0" y="211"/>
                    <a:pt x="0" y="211"/>
                  </a:cubicBezTo>
                  <a:cubicBezTo>
                    <a:pt x="0" y="217"/>
                    <a:pt x="5" y="221"/>
                    <a:pt x="11" y="221"/>
                  </a:cubicBezTo>
                  <a:cubicBezTo>
                    <a:pt x="53" y="221"/>
                    <a:pt x="53" y="221"/>
                    <a:pt x="53" y="221"/>
                  </a:cubicBezTo>
                  <a:cubicBezTo>
                    <a:pt x="59" y="221"/>
                    <a:pt x="64" y="217"/>
                    <a:pt x="64" y="211"/>
                  </a:cubicBezTo>
                  <a:cubicBezTo>
                    <a:pt x="65" y="205"/>
                    <a:pt x="60" y="200"/>
                    <a:pt x="54" y="200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60" y="177"/>
                    <a:pt x="60" y="177"/>
                    <a:pt x="60" y="177"/>
                  </a:cubicBezTo>
                  <a:cubicBezTo>
                    <a:pt x="79" y="200"/>
                    <a:pt x="109" y="215"/>
                    <a:pt x="142" y="214"/>
                  </a:cubicBezTo>
                  <a:cubicBezTo>
                    <a:pt x="196" y="213"/>
                    <a:pt x="241" y="169"/>
                    <a:pt x="243" y="114"/>
                  </a:cubicBezTo>
                  <a:cubicBezTo>
                    <a:pt x="244" y="96"/>
                    <a:pt x="239" y="78"/>
                    <a:pt x="231" y="63"/>
                  </a:cubicBezTo>
                  <a:cubicBezTo>
                    <a:pt x="257" y="37"/>
                    <a:pt x="257" y="37"/>
                    <a:pt x="257" y="37"/>
                  </a:cubicBezTo>
                  <a:cubicBezTo>
                    <a:pt x="257" y="53"/>
                    <a:pt x="257" y="53"/>
                    <a:pt x="257" y="53"/>
                  </a:cubicBezTo>
                  <a:cubicBezTo>
                    <a:pt x="257" y="59"/>
                    <a:pt x="262" y="64"/>
                    <a:pt x="267" y="64"/>
                  </a:cubicBezTo>
                  <a:cubicBezTo>
                    <a:pt x="274" y="65"/>
                    <a:pt x="279" y="60"/>
                    <a:pt x="279" y="54"/>
                  </a:cubicBezTo>
                  <a:cubicBezTo>
                    <a:pt x="279" y="11"/>
                    <a:pt x="279" y="11"/>
                    <a:pt x="279" y="11"/>
                  </a:cubicBezTo>
                  <a:cubicBezTo>
                    <a:pt x="279" y="5"/>
                    <a:pt x="274" y="0"/>
                    <a:pt x="268" y="0"/>
                  </a:cubicBezTo>
                  <a:cubicBezTo>
                    <a:pt x="225" y="0"/>
                    <a:pt x="225" y="0"/>
                    <a:pt x="225" y="0"/>
                  </a:cubicBezTo>
                  <a:cubicBezTo>
                    <a:pt x="219" y="0"/>
                    <a:pt x="214" y="5"/>
                    <a:pt x="214" y="11"/>
                  </a:cubicBezTo>
                  <a:close/>
                  <a:moveTo>
                    <a:pt x="94" y="179"/>
                  </a:moveTo>
                  <a:cubicBezTo>
                    <a:pt x="99" y="158"/>
                    <a:pt x="117" y="143"/>
                    <a:pt x="139" y="143"/>
                  </a:cubicBezTo>
                  <a:cubicBezTo>
                    <a:pt x="162" y="143"/>
                    <a:pt x="180" y="158"/>
                    <a:pt x="185" y="179"/>
                  </a:cubicBezTo>
                  <a:cubicBezTo>
                    <a:pt x="172" y="188"/>
                    <a:pt x="156" y="193"/>
                    <a:pt x="139" y="193"/>
                  </a:cubicBezTo>
                  <a:cubicBezTo>
                    <a:pt x="123" y="193"/>
                    <a:pt x="107" y="188"/>
                    <a:pt x="94" y="179"/>
                  </a:cubicBezTo>
                  <a:close/>
                  <a:moveTo>
                    <a:pt x="122" y="104"/>
                  </a:moveTo>
                  <a:cubicBezTo>
                    <a:pt x="122" y="89"/>
                    <a:pt x="122" y="89"/>
                    <a:pt x="122" y="89"/>
                  </a:cubicBezTo>
                  <a:cubicBezTo>
                    <a:pt x="122" y="79"/>
                    <a:pt x="130" y="71"/>
                    <a:pt x="139" y="71"/>
                  </a:cubicBezTo>
                  <a:cubicBezTo>
                    <a:pt x="149" y="71"/>
                    <a:pt x="157" y="79"/>
                    <a:pt x="157" y="89"/>
                  </a:cubicBezTo>
                  <a:cubicBezTo>
                    <a:pt x="157" y="104"/>
                    <a:pt x="157" y="104"/>
                    <a:pt x="157" y="104"/>
                  </a:cubicBezTo>
                  <a:cubicBezTo>
                    <a:pt x="157" y="113"/>
                    <a:pt x="149" y="121"/>
                    <a:pt x="139" y="121"/>
                  </a:cubicBezTo>
                  <a:cubicBezTo>
                    <a:pt x="130" y="121"/>
                    <a:pt x="122" y="113"/>
                    <a:pt x="122" y="104"/>
                  </a:cubicBezTo>
                  <a:close/>
                  <a:moveTo>
                    <a:pt x="202" y="164"/>
                  </a:moveTo>
                  <a:cubicBezTo>
                    <a:pt x="198" y="154"/>
                    <a:pt x="193" y="146"/>
                    <a:pt x="185" y="139"/>
                  </a:cubicBezTo>
                  <a:cubicBezTo>
                    <a:pt x="181" y="135"/>
                    <a:pt x="175" y="131"/>
                    <a:pt x="170" y="129"/>
                  </a:cubicBezTo>
                  <a:cubicBezTo>
                    <a:pt x="175" y="122"/>
                    <a:pt x="179" y="113"/>
                    <a:pt x="179" y="104"/>
                  </a:cubicBezTo>
                  <a:cubicBezTo>
                    <a:pt x="179" y="89"/>
                    <a:pt x="179" y="89"/>
                    <a:pt x="179" y="89"/>
                  </a:cubicBezTo>
                  <a:cubicBezTo>
                    <a:pt x="179" y="68"/>
                    <a:pt x="161" y="50"/>
                    <a:pt x="139" y="50"/>
                  </a:cubicBezTo>
                  <a:cubicBezTo>
                    <a:pt x="118" y="50"/>
                    <a:pt x="100" y="68"/>
                    <a:pt x="100" y="89"/>
                  </a:cubicBezTo>
                  <a:cubicBezTo>
                    <a:pt x="100" y="104"/>
                    <a:pt x="100" y="104"/>
                    <a:pt x="100" y="104"/>
                  </a:cubicBezTo>
                  <a:cubicBezTo>
                    <a:pt x="100" y="113"/>
                    <a:pt x="104" y="122"/>
                    <a:pt x="109" y="129"/>
                  </a:cubicBezTo>
                  <a:cubicBezTo>
                    <a:pt x="103" y="131"/>
                    <a:pt x="98" y="135"/>
                    <a:pt x="94" y="139"/>
                  </a:cubicBezTo>
                  <a:cubicBezTo>
                    <a:pt x="86" y="146"/>
                    <a:pt x="80" y="154"/>
                    <a:pt x="77" y="164"/>
                  </a:cubicBezTo>
                  <a:cubicBezTo>
                    <a:pt x="65" y="149"/>
                    <a:pt x="57" y="131"/>
                    <a:pt x="57" y="111"/>
                  </a:cubicBezTo>
                  <a:cubicBezTo>
                    <a:pt x="57" y="65"/>
                    <a:pt x="94" y="29"/>
                    <a:pt x="139" y="29"/>
                  </a:cubicBezTo>
                  <a:cubicBezTo>
                    <a:pt x="185" y="29"/>
                    <a:pt x="222" y="65"/>
                    <a:pt x="222" y="111"/>
                  </a:cubicBezTo>
                  <a:cubicBezTo>
                    <a:pt x="222" y="131"/>
                    <a:pt x="214" y="149"/>
                    <a:pt x="202" y="164"/>
                  </a:cubicBezTo>
                  <a:close/>
                  <a:moveTo>
                    <a:pt x="202" y="164"/>
                  </a:moveTo>
                  <a:cubicBezTo>
                    <a:pt x="202" y="164"/>
                    <a:pt x="202" y="164"/>
                    <a:pt x="202" y="164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21"/>
            <p:cNvSpPr/>
            <p:nvPr/>
          </p:nvSpPr>
          <p:spPr>
            <a:xfrm>
              <a:off x="1822450" y="2274888"/>
              <a:ext cx="611188" cy="614363"/>
            </a:xfrm>
            <a:custGeom>
              <a:rect b="b" l="l" r="r" t="t"/>
              <a:pathLst>
                <a:path extrusionOk="0" h="366" w="365">
                  <a:moveTo>
                    <a:pt x="326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17" y="0"/>
                    <a:pt x="0" y="18"/>
                    <a:pt x="0" y="40"/>
                  </a:cubicBezTo>
                  <a:cubicBezTo>
                    <a:pt x="0" y="327"/>
                    <a:pt x="0" y="327"/>
                    <a:pt x="0" y="327"/>
                  </a:cubicBezTo>
                  <a:cubicBezTo>
                    <a:pt x="0" y="348"/>
                    <a:pt x="17" y="366"/>
                    <a:pt x="39" y="366"/>
                  </a:cubicBezTo>
                  <a:cubicBezTo>
                    <a:pt x="326" y="366"/>
                    <a:pt x="326" y="366"/>
                    <a:pt x="326" y="366"/>
                  </a:cubicBezTo>
                  <a:cubicBezTo>
                    <a:pt x="348" y="366"/>
                    <a:pt x="365" y="348"/>
                    <a:pt x="365" y="327"/>
                  </a:cubicBezTo>
                  <a:cubicBezTo>
                    <a:pt x="365" y="40"/>
                    <a:pt x="365" y="40"/>
                    <a:pt x="365" y="40"/>
                  </a:cubicBezTo>
                  <a:cubicBezTo>
                    <a:pt x="365" y="18"/>
                    <a:pt x="348" y="0"/>
                    <a:pt x="326" y="0"/>
                  </a:cubicBezTo>
                  <a:close/>
                  <a:moveTo>
                    <a:pt x="21" y="40"/>
                  </a:moveTo>
                  <a:cubicBezTo>
                    <a:pt x="21" y="30"/>
                    <a:pt x="29" y="22"/>
                    <a:pt x="39" y="22"/>
                  </a:cubicBezTo>
                  <a:cubicBezTo>
                    <a:pt x="258" y="22"/>
                    <a:pt x="258" y="22"/>
                    <a:pt x="258" y="22"/>
                  </a:cubicBezTo>
                  <a:cubicBezTo>
                    <a:pt x="258" y="57"/>
                    <a:pt x="258" y="57"/>
                    <a:pt x="258" y="57"/>
                  </a:cubicBezTo>
                  <a:cubicBezTo>
                    <a:pt x="21" y="57"/>
                    <a:pt x="21" y="57"/>
                    <a:pt x="21" y="57"/>
                  </a:cubicBezTo>
                  <a:lnTo>
                    <a:pt x="21" y="40"/>
                  </a:lnTo>
                  <a:close/>
                  <a:moveTo>
                    <a:pt x="344" y="327"/>
                  </a:moveTo>
                  <a:cubicBezTo>
                    <a:pt x="344" y="337"/>
                    <a:pt x="336" y="345"/>
                    <a:pt x="326" y="345"/>
                  </a:cubicBezTo>
                  <a:cubicBezTo>
                    <a:pt x="39" y="345"/>
                    <a:pt x="39" y="345"/>
                    <a:pt x="39" y="345"/>
                  </a:cubicBezTo>
                  <a:cubicBezTo>
                    <a:pt x="29" y="345"/>
                    <a:pt x="21" y="337"/>
                    <a:pt x="21" y="327"/>
                  </a:cubicBezTo>
                  <a:cubicBezTo>
                    <a:pt x="21" y="79"/>
                    <a:pt x="21" y="79"/>
                    <a:pt x="21" y="79"/>
                  </a:cubicBezTo>
                  <a:cubicBezTo>
                    <a:pt x="344" y="79"/>
                    <a:pt x="344" y="79"/>
                    <a:pt x="344" y="79"/>
                  </a:cubicBezTo>
                  <a:lnTo>
                    <a:pt x="344" y="327"/>
                  </a:lnTo>
                  <a:close/>
                  <a:moveTo>
                    <a:pt x="344" y="57"/>
                  </a:moveTo>
                  <a:cubicBezTo>
                    <a:pt x="280" y="57"/>
                    <a:pt x="280" y="57"/>
                    <a:pt x="280" y="57"/>
                  </a:cubicBezTo>
                  <a:cubicBezTo>
                    <a:pt x="280" y="22"/>
                    <a:pt x="280" y="22"/>
                    <a:pt x="280" y="22"/>
                  </a:cubicBezTo>
                  <a:cubicBezTo>
                    <a:pt x="326" y="22"/>
                    <a:pt x="326" y="22"/>
                    <a:pt x="326" y="22"/>
                  </a:cubicBezTo>
                  <a:cubicBezTo>
                    <a:pt x="336" y="22"/>
                    <a:pt x="344" y="30"/>
                    <a:pt x="344" y="40"/>
                  </a:cubicBezTo>
                  <a:lnTo>
                    <a:pt x="344" y="57"/>
                  </a:lnTo>
                  <a:close/>
                  <a:moveTo>
                    <a:pt x="344" y="57"/>
                  </a:moveTo>
                  <a:cubicBezTo>
                    <a:pt x="344" y="57"/>
                    <a:pt x="344" y="57"/>
                    <a:pt x="344" y="57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9" name="Google Shape;489;p21"/>
          <p:cNvGrpSpPr/>
          <p:nvPr/>
        </p:nvGrpSpPr>
        <p:grpSpPr>
          <a:xfrm>
            <a:off x="5840837" y="1495155"/>
            <a:ext cx="433577" cy="435829"/>
            <a:chOff x="1822450" y="1343025"/>
            <a:chExt cx="611188" cy="614363"/>
          </a:xfrm>
        </p:grpSpPr>
        <p:sp>
          <p:nvSpPr>
            <p:cNvPr id="490" name="Google Shape;490;p21"/>
            <p:cNvSpPr/>
            <p:nvPr/>
          </p:nvSpPr>
          <p:spPr>
            <a:xfrm>
              <a:off x="1822450" y="1343025"/>
              <a:ext cx="611188" cy="614363"/>
            </a:xfrm>
            <a:custGeom>
              <a:rect b="b" l="l" r="r" t="t"/>
              <a:pathLst>
                <a:path extrusionOk="0" h="366" w="365">
                  <a:moveTo>
                    <a:pt x="326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17" y="0"/>
                    <a:pt x="0" y="18"/>
                    <a:pt x="0" y="40"/>
                  </a:cubicBezTo>
                  <a:cubicBezTo>
                    <a:pt x="0" y="327"/>
                    <a:pt x="0" y="327"/>
                    <a:pt x="0" y="327"/>
                  </a:cubicBezTo>
                  <a:cubicBezTo>
                    <a:pt x="0" y="348"/>
                    <a:pt x="17" y="366"/>
                    <a:pt x="39" y="366"/>
                  </a:cubicBezTo>
                  <a:cubicBezTo>
                    <a:pt x="326" y="366"/>
                    <a:pt x="326" y="366"/>
                    <a:pt x="326" y="366"/>
                  </a:cubicBezTo>
                  <a:cubicBezTo>
                    <a:pt x="348" y="366"/>
                    <a:pt x="365" y="348"/>
                    <a:pt x="365" y="327"/>
                  </a:cubicBezTo>
                  <a:cubicBezTo>
                    <a:pt x="365" y="40"/>
                    <a:pt x="365" y="40"/>
                    <a:pt x="365" y="40"/>
                  </a:cubicBezTo>
                  <a:cubicBezTo>
                    <a:pt x="365" y="18"/>
                    <a:pt x="348" y="0"/>
                    <a:pt x="326" y="0"/>
                  </a:cubicBezTo>
                  <a:close/>
                  <a:moveTo>
                    <a:pt x="21" y="40"/>
                  </a:moveTo>
                  <a:cubicBezTo>
                    <a:pt x="21" y="30"/>
                    <a:pt x="29" y="22"/>
                    <a:pt x="39" y="22"/>
                  </a:cubicBezTo>
                  <a:cubicBezTo>
                    <a:pt x="258" y="22"/>
                    <a:pt x="258" y="22"/>
                    <a:pt x="258" y="22"/>
                  </a:cubicBezTo>
                  <a:cubicBezTo>
                    <a:pt x="258" y="57"/>
                    <a:pt x="258" y="57"/>
                    <a:pt x="258" y="57"/>
                  </a:cubicBezTo>
                  <a:cubicBezTo>
                    <a:pt x="21" y="57"/>
                    <a:pt x="21" y="57"/>
                    <a:pt x="21" y="57"/>
                  </a:cubicBezTo>
                  <a:lnTo>
                    <a:pt x="21" y="40"/>
                  </a:lnTo>
                  <a:close/>
                  <a:moveTo>
                    <a:pt x="344" y="327"/>
                  </a:moveTo>
                  <a:cubicBezTo>
                    <a:pt x="344" y="336"/>
                    <a:pt x="336" y="345"/>
                    <a:pt x="326" y="345"/>
                  </a:cubicBezTo>
                  <a:cubicBezTo>
                    <a:pt x="39" y="345"/>
                    <a:pt x="39" y="345"/>
                    <a:pt x="39" y="345"/>
                  </a:cubicBezTo>
                  <a:cubicBezTo>
                    <a:pt x="29" y="345"/>
                    <a:pt x="21" y="336"/>
                    <a:pt x="21" y="327"/>
                  </a:cubicBezTo>
                  <a:cubicBezTo>
                    <a:pt x="21" y="79"/>
                    <a:pt x="21" y="79"/>
                    <a:pt x="21" y="79"/>
                  </a:cubicBezTo>
                  <a:cubicBezTo>
                    <a:pt x="344" y="79"/>
                    <a:pt x="344" y="79"/>
                    <a:pt x="344" y="79"/>
                  </a:cubicBezTo>
                  <a:lnTo>
                    <a:pt x="344" y="327"/>
                  </a:lnTo>
                  <a:close/>
                  <a:moveTo>
                    <a:pt x="344" y="57"/>
                  </a:moveTo>
                  <a:cubicBezTo>
                    <a:pt x="280" y="57"/>
                    <a:pt x="280" y="57"/>
                    <a:pt x="280" y="57"/>
                  </a:cubicBezTo>
                  <a:cubicBezTo>
                    <a:pt x="280" y="22"/>
                    <a:pt x="280" y="22"/>
                    <a:pt x="280" y="22"/>
                  </a:cubicBezTo>
                  <a:cubicBezTo>
                    <a:pt x="326" y="22"/>
                    <a:pt x="326" y="22"/>
                    <a:pt x="326" y="22"/>
                  </a:cubicBezTo>
                  <a:cubicBezTo>
                    <a:pt x="336" y="22"/>
                    <a:pt x="344" y="30"/>
                    <a:pt x="344" y="40"/>
                  </a:cubicBezTo>
                  <a:lnTo>
                    <a:pt x="344" y="57"/>
                  </a:lnTo>
                  <a:close/>
                  <a:moveTo>
                    <a:pt x="344" y="57"/>
                  </a:moveTo>
                  <a:cubicBezTo>
                    <a:pt x="344" y="57"/>
                    <a:pt x="344" y="57"/>
                    <a:pt x="344" y="57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21"/>
            <p:cNvSpPr/>
            <p:nvPr/>
          </p:nvSpPr>
          <p:spPr>
            <a:xfrm>
              <a:off x="1893888" y="1774825"/>
              <a:ext cx="109538" cy="107950"/>
            </a:xfrm>
            <a:custGeom>
              <a:rect b="b" l="l" r="r" t="t"/>
              <a:pathLst>
                <a:path extrusionOk="0" h="64" w="65">
                  <a:moveTo>
                    <a:pt x="32" y="64"/>
                  </a:moveTo>
                  <a:cubicBezTo>
                    <a:pt x="50" y="64"/>
                    <a:pt x="65" y="50"/>
                    <a:pt x="65" y="32"/>
                  </a:cubicBezTo>
                  <a:cubicBezTo>
                    <a:pt x="65" y="14"/>
                    <a:pt x="50" y="0"/>
                    <a:pt x="32" y="0"/>
                  </a:cubicBezTo>
                  <a:cubicBezTo>
                    <a:pt x="15" y="0"/>
                    <a:pt x="0" y="14"/>
                    <a:pt x="0" y="32"/>
                  </a:cubicBezTo>
                  <a:cubicBezTo>
                    <a:pt x="0" y="50"/>
                    <a:pt x="15" y="64"/>
                    <a:pt x="32" y="64"/>
                  </a:cubicBezTo>
                  <a:close/>
                  <a:moveTo>
                    <a:pt x="32" y="22"/>
                  </a:moveTo>
                  <a:cubicBezTo>
                    <a:pt x="38" y="22"/>
                    <a:pt x="43" y="26"/>
                    <a:pt x="43" y="32"/>
                  </a:cubicBezTo>
                  <a:cubicBezTo>
                    <a:pt x="43" y="38"/>
                    <a:pt x="38" y="43"/>
                    <a:pt x="32" y="43"/>
                  </a:cubicBezTo>
                  <a:cubicBezTo>
                    <a:pt x="27" y="43"/>
                    <a:pt x="22" y="38"/>
                    <a:pt x="22" y="32"/>
                  </a:cubicBezTo>
                  <a:cubicBezTo>
                    <a:pt x="22" y="26"/>
                    <a:pt x="27" y="22"/>
                    <a:pt x="32" y="22"/>
                  </a:cubicBezTo>
                  <a:close/>
                  <a:moveTo>
                    <a:pt x="32" y="22"/>
                  </a:moveTo>
                  <a:cubicBezTo>
                    <a:pt x="32" y="22"/>
                    <a:pt x="32" y="22"/>
                    <a:pt x="32" y="22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21"/>
            <p:cNvSpPr/>
            <p:nvPr/>
          </p:nvSpPr>
          <p:spPr>
            <a:xfrm>
              <a:off x="2254250" y="1774825"/>
              <a:ext cx="106363" cy="107950"/>
            </a:xfrm>
            <a:custGeom>
              <a:rect b="b" l="l" r="r" t="t"/>
              <a:pathLst>
                <a:path extrusionOk="0" h="64" w="64">
                  <a:moveTo>
                    <a:pt x="32" y="0"/>
                  </a:moveTo>
                  <a:cubicBezTo>
                    <a:pt x="14" y="0"/>
                    <a:pt x="0" y="14"/>
                    <a:pt x="0" y="32"/>
                  </a:cubicBezTo>
                  <a:cubicBezTo>
                    <a:pt x="0" y="50"/>
                    <a:pt x="14" y="64"/>
                    <a:pt x="32" y="64"/>
                  </a:cubicBezTo>
                  <a:cubicBezTo>
                    <a:pt x="49" y="64"/>
                    <a:pt x="64" y="50"/>
                    <a:pt x="64" y="32"/>
                  </a:cubicBezTo>
                  <a:cubicBezTo>
                    <a:pt x="64" y="14"/>
                    <a:pt x="49" y="0"/>
                    <a:pt x="32" y="0"/>
                  </a:cubicBezTo>
                  <a:close/>
                  <a:moveTo>
                    <a:pt x="32" y="43"/>
                  </a:moveTo>
                  <a:cubicBezTo>
                    <a:pt x="26" y="43"/>
                    <a:pt x="21" y="38"/>
                    <a:pt x="21" y="32"/>
                  </a:cubicBezTo>
                  <a:cubicBezTo>
                    <a:pt x="21" y="26"/>
                    <a:pt x="26" y="22"/>
                    <a:pt x="32" y="22"/>
                  </a:cubicBezTo>
                  <a:cubicBezTo>
                    <a:pt x="38" y="22"/>
                    <a:pt x="42" y="26"/>
                    <a:pt x="42" y="32"/>
                  </a:cubicBezTo>
                  <a:cubicBezTo>
                    <a:pt x="42" y="38"/>
                    <a:pt x="38" y="43"/>
                    <a:pt x="32" y="43"/>
                  </a:cubicBezTo>
                  <a:close/>
                  <a:moveTo>
                    <a:pt x="32" y="43"/>
                  </a:moveTo>
                  <a:cubicBezTo>
                    <a:pt x="32" y="43"/>
                    <a:pt x="32" y="43"/>
                    <a:pt x="32" y="43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21"/>
            <p:cNvSpPr/>
            <p:nvPr/>
          </p:nvSpPr>
          <p:spPr>
            <a:xfrm>
              <a:off x="2038350" y="1512888"/>
              <a:ext cx="330200" cy="334963"/>
            </a:xfrm>
            <a:custGeom>
              <a:rect b="b" l="l" r="r" t="t"/>
              <a:pathLst>
                <a:path extrusionOk="0" h="200" w="197">
                  <a:moveTo>
                    <a:pt x="11" y="200"/>
                  </a:moveTo>
                  <a:cubicBezTo>
                    <a:pt x="32" y="200"/>
                    <a:pt x="50" y="182"/>
                    <a:pt x="50" y="161"/>
                  </a:cubicBezTo>
                  <a:cubicBezTo>
                    <a:pt x="50" y="39"/>
                    <a:pt x="50" y="39"/>
                    <a:pt x="50" y="39"/>
                  </a:cubicBezTo>
                  <a:cubicBezTo>
                    <a:pt x="50" y="29"/>
                    <a:pt x="58" y="21"/>
                    <a:pt x="68" y="21"/>
                  </a:cubicBezTo>
                  <a:cubicBezTo>
                    <a:pt x="132" y="21"/>
                    <a:pt x="132" y="21"/>
                    <a:pt x="132" y="21"/>
                  </a:cubicBezTo>
                  <a:cubicBezTo>
                    <a:pt x="142" y="21"/>
                    <a:pt x="150" y="29"/>
                    <a:pt x="150" y="39"/>
                  </a:cubicBezTo>
                  <a:cubicBezTo>
                    <a:pt x="150" y="102"/>
                    <a:pt x="150" y="102"/>
                    <a:pt x="150" y="102"/>
                  </a:cubicBezTo>
                  <a:cubicBezTo>
                    <a:pt x="143" y="95"/>
                    <a:pt x="143" y="95"/>
                    <a:pt x="143" y="95"/>
                  </a:cubicBezTo>
                  <a:cubicBezTo>
                    <a:pt x="139" y="91"/>
                    <a:pt x="132" y="91"/>
                    <a:pt x="128" y="95"/>
                  </a:cubicBezTo>
                  <a:cubicBezTo>
                    <a:pt x="124" y="99"/>
                    <a:pt x="124" y="106"/>
                    <a:pt x="128" y="110"/>
                  </a:cubicBezTo>
                  <a:cubicBezTo>
                    <a:pt x="153" y="135"/>
                    <a:pt x="153" y="135"/>
                    <a:pt x="153" y="135"/>
                  </a:cubicBezTo>
                  <a:cubicBezTo>
                    <a:pt x="157" y="140"/>
                    <a:pt x="164" y="140"/>
                    <a:pt x="168" y="135"/>
                  </a:cubicBezTo>
                  <a:cubicBezTo>
                    <a:pt x="193" y="110"/>
                    <a:pt x="193" y="110"/>
                    <a:pt x="193" y="110"/>
                  </a:cubicBezTo>
                  <a:cubicBezTo>
                    <a:pt x="197" y="106"/>
                    <a:pt x="197" y="99"/>
                    <a:pt x="193" y="95"/>
                  </a:cubicBezTo>
                  <a:cubicBezTo>
                    <a:pt x="189" y="91"/>
                    <a:pt x="182" y="91"/>
                    <a:pt x="178" y="95"/>
                  </a:cubicBezTo>
                  <a:cubicBezTo>
                    <a:pt x="171" y="102"/>
                    <a:pt x="171" y="102"/>
                    <a:pt x="171" y="102"/>
                  </a:cubicBezTo>
                  <a:cubicBezTo>
                    <a:pt x="171" y="39"/>
                    <a:pt x="171" y="39"/>
                    <a:pt x="171" y="39"/>
                  </a:cubicBezTo>
                  <a:cubicBezTo>
                    <a:pt x="171" y="18"/>
                    <a:pt x="154" y="0"/>
                    <a:pt x="132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46" y="0"/>
                    <a:pt x="29" y="18"/>
                    <a:pt x="29" y="39"/>
                  </a:cubicBezTo>
                  <a:cubicBezTo>
                    <a:pt x="29" y="161"/>
                    <a:pt x="29" y="161"/>
                    <a:pt x="29" y="161"/>
                  </a:cubicBezTo>
                  <a:cubicBezTo>
                    <a:pt x="29" y="170"/>
                    <a:pt x="21" y="179"/>
                    <a:pt x="11" y="179"/>
                  </a:cubicBezTo>
                  <a:cubicBezTo>
                    <a:pt x="5" y="179"/>
                    <a:pt x="0" y="183"/>
                    <a:pt x="0" y="189"/>
                  </a:cubicBezTo>
                  <a:cubicBezTo>
                    <a:pt x="0" y="195"/>
                    <a:pt x="5" y="200"/>
                    <a:pt x="11" y="200"/>
                  </a:cubicBezTo>
                  <a:close/>
                  <a:moveTo>
                    <a:pt x="11" y="200"/>
                  </a:moveTo>
                  <a:cubicBezTo>
                    <a:pt x="11" y="200"/>
                    <a:pt x="11" y="200"/>
                    <a:pt x="11" y="20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21"/>
            <p:cNvSpPr/>
            <p:nvPr/>
          </p:nvSpPr>
          <p:spPr>
            <a:xfrm>
              <a:off x="1898650" y="1516063"/>
              <a:ext cx="98425" cy="100013"/>
            </a:xfrm>
            <a:custGeom>
              <a:rect b="b" l="l" r="r" t="t"/>
              <a:pathLst>
                <a:path extrusionOk="0" h="60" w="59">
                  <a:moveTo>
                    <a:pt x="4" y="56"/>
                  </a:moveTo>
                  <a:cubicBezTo>
                    <a:pt x="8" y="60"/>
                    <a:pt x="15" y="60"/>
                    <a:pt x="19" y="56"/>
                  </a:cubicBezTo>
                  <a:cubicBezTo>
                    <a:pt x="29" y="45"/>
                    <a:pt x="29" y="45"/>
                    <a:pt x="29" y="45"/>
                  </a:cubicBezTo>
                  <a:cubicBezTo>
                    <a:pt x="40" y="56"/>
                    <a:pt x="40" y="56"/>
                    <a:pt x="40" y="56"/>
                  </a:cubicBezTo>
                  <a:cubicBezTo>
                    <a:pt x="44" y="60"/>
                    <a:pt x="51" y="60"/>
                    <a:pt x="55" y="56"/>
                  </a:cubicBezTo>
                  <a:cubicBezTo>
                    <a:pt x="59" y="51"/>
                    <a:pt x="59" y="45"/>
                    <a:pt x="55" y="40"/>
                  </a:cubicBezTo>
                  <a:cubicBezTo>
                    <a:pt x="45" y="30"/>
                    <a:pt x="45" y="30"/>
                    <a:pt x="45" y="3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9" y="16"/>
                    <a:pt x="59" y="9"/>
                    <a:pt x="55" y="5"/>
                  </a:cubicBezTo>
                  <a:cubicBezTo>
                    <a:pt x="51" y="0"/>
                    <a:pt x="44" y="0"/>
                    <a:pt x="40" y="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5" y="0"/>
                    <a:pt x="8" y="0"/>
                    <a:pt x="4" y="5"/>
                  </a:cubicBezTo>
                  <a:cubicBezTo>
                    <a:pt x="0" y="9"/>
                    <a:pt x="0" y="16"/>
                    <a:pt x="4" y="2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0" y="45"/>
                    <a:pt x="0" y="51"/>
                    <a:pt x="4" y="56"/>
                  </a:cubicBezTo>
                  <a:close/>
                  <a:moveTo>
                    <a:pt x="4" y="56"/>
                  </a:moveTo>
                  <a:cubicBezTo>
                    <a:pt x="4" y="56"/>
                    <a:pt x="4" y="56"/>
                    <a:pt x="4" y="56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5" name="Google Shape;495;p21"/>
          <p:cNvGrpSpPr/>
          <p:nvPr/>
        </p:nvGrpSpPr>
        <p:grpSpPr>
          <a:xfrm>
            <a:off x="5843299" y="3154663"/>
            <a:ext cx="434702" cy="435829"/>
            <a:chOff x="2895600" y="1343025"/>
            <a:chExt cx="612775" cy="614363"/>
          </a:xfrm>
        </p:grpSpPr>
        <p:sp>
          <p:nvSpPr>
            <p:cNvPr id="496" name="Google Shape;496;p21"/>
            <p:cNvSpPr/>
            <p:nvPr/>
          </p:nvSpPr>
          <p:spPr>
            <a:xfrm>
              <a:off x="2968625" y="1554163"/>
              <a:ext cx="250825" cy="287338"/>
            </a:xfrm>
            <a:custGeom>
              <a:rect b="b" l="l" r="r" t="t"/>
              <a:pathLst>
                <a:path extrusionOk="0" h="171" w="150">
                  <a:moveTo>
                    <a:pt x="32" y="111"/>
                  </a:moveTo>
                  <a:cubicBezTo>
                    <a:pt x="43" y="111"/>
                    <a:pt x="43" y="111"/>
                    <a:pt x="43" y="111"/>
                  </a:cubicBezTo>
                  <a:cubicBezTo>
                    <a:pt x="43" y="161"/>
                    <a:pt x="43" y="161"/>
                    <a:pt x="43" y="161"/>
                  </a:cubicBezTo>
                  <a:cubicBezTo>
                    <a:pt x="43" y="167"/>
                    <a:pt x="48" y="171"/>
                    <a:pt x="54" y="171"/>
                  </a:cubicBezTo>
                  <a:cubicBezTo>
                    <a:pt x="60" y="171"/>
                    <a:pt x="64" y="167"/>
                    <a:pt x="64" y="161"/>
                  </a:cubicBezTo>
                  <a:cubicBezTo>
                    <a:pt x="64" y="116"/>
                    <a:pt x="64" y="116"/>
                    <a:pt x="64" y="116"/>
                  </a:cubicBezTo>
                  <a:cubicBezTo>
                    <a:pt x="129" y="143"/>
                    <a:pt x="129" y="143"/>
                    <a:pt x="129" y="143"/>
                  </a:cubicBezTo>
                  <a:cubicBezTo>
                    <a:pt x="129" y="146"/>
                    <a:pt x="129" y="146"/>
                    <a:pt x="129" y="146"/>
                  </a:cubicBezTo>
                  <a:cubicBezTo>
                    <a:pt x="129" y="152"/>
                    <a:pt x="134" y="157"/>
                    <a:pt x="139" y="157"/>
                  </a:cubicBezTo>
                  <a:cubicBezTo>
                    <a:pt x="145" y="157"/>
                    <a:pt x="150" y="152"/>
                    <a:pt x="150" y="146"/>
                  </a:cubicBezTo>
                  <a:cubicBezTo>
                    <a:pt x="150" y="11"/>
                    <a:pt x="150" y="11"/>
                    <a:pt x="150" y="11"/>
                  </a:cubicBezTo>
                  <a:cubicBezTo>
                    <a:pt x="150" y="5"/>
                    <a:pt x="145" y="0"/>
                    <a:pt x="139" y="0"/>
                  </a:cubicBezTo>
                  <a:cubicBezTo>
                    <a:pt x="134" y="0"/>
                    <a:pt x="129" y="5"/>
                    <a:pt x="129" y="11"/>
                  </a:cubicBezTo>
                  <a:cubicBezTo>
                    <a:pt x="129" y="14"/>
                    <a:pt x="129" y="14"/>
                    <a:pt x="129" y="14"/>
                  </a:cubicBezTo>
                  <a:cubicBezTo>
                    <a:pt x="52" y="46"/>
                    <a:pt x="52" y="46"/>
                    <a:pt x="52" y="46"/>
                  </a:cubicBezTo>
                  <a:cubicBezTo>
                    <a:pt x="32" y="46"/>
                    <a:pt x="32" y="46"/>
                    <a:pt x="32" y="46"/>
                  </a:cubicBezTo>
                  <a:cubicBezTo>
                    <a:pt x="15" y="46"/>
                    <a:pt x="0" y="61"/>
                    <a:pt x="0" y="79"/>
                  </a:cubicBezTo>
                  <a:cubicBezTo>
                    <a:pt x="0" y="96"/>
                    <a:pt x="15" y="111"/>
                    <a:pt x="32" y="111"/>
                  </a:cubicBezTo>
                  <a:close/>
                  <a:moveTo>
                    <a:pt x="64" y="64"/>
                  </a:moveTo>
                  <a:cubicBezTo>
                    <a:pt x="129" y="37"/>
                    <a:pt x="129" y="37"/>
                    <a:pt x="129" y="37"/>
                  </a:cubicBezTo>
                  <a:cubicBezTo>
                    <a:pt x="129" y="120"/>
                    <a:pt x="129" y="120"/>
                    <a:pt x="129" y="120"/>
                  </a:cubicBezTo>
                  <a:cubicBezTo>
                    <a:pt x="64" y="93"/>
                    <a:pt x="64" y="93"/>
                    <a:pt x="64" y="93"/>
                  </a:cubicBezTo>
                  <a:lnTo>
                    <a:pt x="64" y="64"/>
                  </a:lnTo>
                  <a:close/>
                  <a:moveTo>
                    <a:pt x="32" y="68"/>
                  </a:moveTo>
                  <a:cubicBezTo>
                    <a:pt x="43" y="68"/>
                    <a:pt x="43" y="68"/>
                    <a:pt x="43" y="68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32" y="89"/>
                    <a:pt x="32" y="89"/>
                    <a:pt x="32" y="89"/>
                  </a:cubicBezTo>
                  <a:cubicBezTo>
                    <a:pt x="26" y="89"/>
                    <a:pt x="22" y="84"/>
                    <a:pt x="22" y="79"/>
                  </a:cubicBezTo>
                  <a:cubicBezTo>
                    <a:pt x="22" y="73"/>
                    <a:pt x="26" y="68"/>
                    <a:pt x="32" y="68"/>
                  </a:cubicBezTo>
                  <a:close/>
                  <a:moveTo>
                    <a:pt x="32" y="68"/>
                  </a:moveTo>
                  <a:cubicBezTo>
                    <a:pt x="32" y="68"/>
                    <a:pt x="32" y="68"/>
                    <a:pt x="32" y="68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21"/>
            <p:cNvSpPr/>
            <p:nvPr/>
          </p:nvSpPr>
          <p:spPr>
            <a:xfrm>
              <a:off x="3255963" y="1595438"/>
              <a:ext cx="179388" cy="36513"/>
            </a:xfrm>
            <a:custGeom>
              <a:rect b="b" l="l" r="r" t="t"/>
              <a:pathLst>
                <a:path extrusionOk="0" h="21" w="107">
                  <a:moveTo>
                    <a:pt x="10" y="21"/>
                  </a:moveTo>
                  <a:cubicBezTo>
                    <a:pt x="96" y="21"/>
                    <a:pt x="96" y="21"/>
                    <a:pt x="96" y="21"/>
                  </a:cubicBezTo>
                  <a:cubicBezTo>
                    <a:pt x="102" y="21"/>
                    <a:pt x="107" y="17"/>
                    <a:pt x="107" y="11"/>
                  </a:cubicBezTo>
                  <a:cubicBezTo>
                    <a:pt x="107" y="5"/>
                    <a:pt x="102" y="0"/>
                    <a:pt x="96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17"/>
                    <a:pt x="4" y="21"/>
                    <a:pt x="10" y="21"/>
                  </a:cubicBezTo>
                  <a:close/>
                  <a:moveTo>
                    <a:pt x="10" y="21"/>
                  </a:moveTo>
                  <a:cubicBezTo>
                    <a:pt x="10" y="21"/>
                    <a:pt x="10" y="21"/>
                    <a:pt x="10" y="21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21"/>
            <p:cNvSpPr/>
            <p:nvPr/>
          </p:nvSpPr>
          <p:spPr>
            <a:xfrm>
              <a:off x="3255963" y="1668463"/>
              <a:ext cx="179388" cy="34925"/>
            </a:xfrm>
            <a:custGeom>
              <a:rect b="b" l="l" r="r" t="t"/>
              <a:pathLst>
                <a:path extrusionOk="0" h="21" w="107">
                  <a:moveTo>
                    <a:pt x="10" y="21"/>
                  </a:moveTo>
                  <a:cubicBezTo>
                    <a:pt x="96" y="21"/>
                    <a:pt x="96" y="21"/>
                    <a:pt x="96" y="21"/>
                  </a:cubicBezTo>
                  <a:cubicBezTo>
                    <a:pt x="102" y="21"/>
                    <a:pt x="107" y="16"/>
                    <a:pt x="107" y="11"/>
                  </a:cubicBezTo>
                  <a:cubicBezTo>
                    <a:pt x="107" y="5"/>
                    <a:pt x="102" y="0"/>
                    <a:pt x="96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16"/>
                    <a:pt x="4" y="21"/>
                    <a:pt x="10" y="21"/>
                  </a:cubicBezTo>
                  <a:close/>
                  <a:moveTo>
                    <a:pt x="10" y="21"/>
                  </a:moveTo>
                  <a:cubicBezTo>
                    <a:pt x="10" y="21"/>
                    <a:pt x="10" y="21"/>
                    <a:pt x="10" y="21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21"/>
            <p:cNvSpPr/>
            <p:nvPr/>
          </p:nvSpPr>
          <p:spPr>
            <a:xfrm>
              <a:off x="3255963" y="1739900"/>
              <a:ext cx="179388" cy="34925"/>
            </a:xfrm>
            <a:custGeom>
              <a:rect b="b" l="l" r="r" t="t"/>
              <a:pathLst>
                <a:path extrusionOk="0" h="21" w="107">
                  <a:moveTo>
                    <a:pt x="10" y="21"/>
                  </a:moveTo>
                  <a:cubicBezTo>
                    <a:pt x="96" y="21"/>
                    <a:pt x="96" y="21"/>
                    <a:pt x="96" y="21"/>
                  </a:cubicBezTo>
                  <a:cubicBezTo>
                    <a:pt x="102" y="21"/>
                    <a:pt x="107" y="16"/>
                    <a:pt x="107" y="10"/>
                  </a:cubicBezTo>
                  <a:cubicBezTo>
                    <a:pt x="107" y="4"/>
                    <a:pt x="102" y="0"/>
                    <a:pt x="96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6"/>
                    <a:pt x="4" y="21"/>
                    <a:pt x="10" y="21"/>
                  </a:cubicBezTo>
                  <a:close/>
                  <a:moveTo>
                    <a:pt x="10" y="21"/>
                  </a:moveTo>
                  <a:cubicBezTo>
                    <a:pt x="10" y="21"/>
                    <a:pt x="10" y="21"/>
                    <a:pt x="10" y="21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" name="Google Shape;500;p21"/>
            <p:cNvSpPr/>
            <p:nvPr/>
          </p:nvSpPr>
          <p:spPr>
            <a:xfrm>
              <a:off x="2895600" y="1343025"/>
              <a:ext cx="612775" cy="614363"/>
            </a:xfrm>
            <a:custGeom>
              <a:rect b="b" l="l" r="r" t="t"/>
              <a:pathLst>
                <a:path extrusionOk="0" h="366" w="365">
                  <a:moveTo>
                    <a:pt x="326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17" y="0"/>
                    <a:pt x="0" y="18"/>
                    <a:pt x="0" y="40"/>
                  </a:cubicBezTo>
                  <a:cubicBezTo>
                    <a:pt x="0" y="327"/>
                    <a:pt x="0" y="327"/>
                    <a:pt x="0" y="327"/>
                  </a:cubicBezTo>
                  <a:cubicBezTo>
                    <a:pt x="0" y="348"/>
                    <a:pt x="17" y="366"/>
                    <a:pt x="39" y="366"/>
                  </a:cubicBezTo>
                  <a:cubicBezTo>
                    <a:pt x="326" y="366"/>
                    <a:pt x="326" y="366"/>
                    <a:pt x="326" y="366"/>
                  </a:cubicBezTo>
                  <a:cubicBezTo>
                    <a:pt x="348" y="366"/>
                    <a:pt x="365" y="348"/>
                    <a:pt x="365" y="327"/>
                  </a:cubicBezTo>
                  <a:cubicBezTo>
                    <a:pt x="365" y="40"/>
                    <a:pt x="365" y="40"/>
                    <a:pt x="365" y="40"/>
                  </a:cubicBezTo>
                  <a:cubicBezTo>
                    <a:pt x="365" y="18"/>
                    <a:pt x="348" y="0"/>
                    <a:pt x="326" y="0"/>
                  </a:cubicBezTo>
                  <a:close/>
                  <a:moveTo>
                    <a:pt x="21" y="40"/>
                  </a:moveTo>
                  <a:cubicBezTo>
                    <a:pt x="21" y="30"/>
                    <a:pt x="29" y="22"/>
                    <a:pt x="39" y="22"/>
                  </a:cubicBezTo>
                  <a:cubicBezTo>
                    <a:pt x="258" y="22"/>
                    <a:pt x="258" y="22"/>
                    <a:pt x="258" y="22"/>
                  </a:cubicBezTo>
                  <a:cubicBezTo>
                    <a:pt x="258" y="57"/>
                    <a:pt x="258" y="57"/>
                    <a:pt x="258" y="57"/>
                  </a:cubicBezTo>
                  <a:cubicBezTo>
                    <a:pt x="21" y="57"/>
                    <a:pt x="21" y="57"/>
                    <a:pt x="21" y="57"/>
                  </a:cubicBezTo>
                  <a:lnTo>
                    <a:pt x="21" y="40"/>
                  </a:lnTo>
                  <a:close/>
                  <a:moveTo>
                    <a:pt x="344" y="327"/>
                  </a:moveTo>
                  <a:cubicBezTo>
                    <a:pt x="344" y="336"/>
                    <a:pt x="336" y="345"/>
                    <a:pt x="326" y="345"/>
                  </a:cubicBezTo>
                  <a:cubicBezTo>
                    <a:pt x="39" y="345"/>
                    <a:pt x="39" y="345"/>
                    <a:pt x="39" y="345"/>
                  </a:cubicBezTo>
                  <a:cubicBezTo>
                    <a:pt x="29" y="345"/>
                    <a:pt x="21" y="336"/>
                    <a:pt x="21" y="327"/>
                  </a:cubicBezTo>
                  <a:cubicBezTo>
                    <a:pt x="21" y="79"/>
                    <a:pt x="21" y="79"/>
                    <a:pt x="21" y="79"/>
                  </a:cubicBezTo>
                  <a:cubicBezTo>
                    <a:pt x="344" y="79"/>
                    <a:pt x="344" y="79"/>
                    <a:pt x="344" y="79"/>
                  </a:cubicBezTo>
                  <a:lnTo>
                    <a:pt x="344" y="327"/>
                  </a:lnTo>
                  <a:close/>
                  <a:moveTo>
                    <a:pt x="344" y="57"/>
                  </a:moveTo>
                  <a:cubicBezTo>
                    <a:pt x="280" y="57"/>
                    <a:pt x="280" y="57"/>
                    <a:pt x="280" y="57"/>
                  </a:cubicBezTo>
                  <a:cubicBezTo>
                    <a:pt x="280" y="22"/>
                    <a:pt x="280" y="22"/>
                    <a:pt x="280" y="22"/>
                  </a:cubicBezTo>
                  <a:cubicBezTo>
                    <a:pt x="326" y="22"/>
                    <a:pt x="326" y="22"/>
                    <a:pt x="326" y="22"/>
                  </a:cubicBezTo>
                  <a:cubicBezTo>
                    <a:pt x="336" y="22"/>
                    <a:pt x="344" y="30"/>
                    <a:pt x="344" y="40"/>
                  </a:cubicBezTo>
                  <a:lnTo>
                    <a:pt x="344" y="57"/>
                  </a:lnTo>
                  <a:close/>
                  <a:moveTo>
                    <a:pt x="344" y="57"/>
                  </a:moveTo>
                  <a:cubicBezTo>
                    <a:pt x="344" y="57"/>
                    <a:pt x="344" y="57"/>
                    <a:pt x="344" y="57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22"/>
          <p:cNvSpPr/>
          <p:nvPr/>
        </p:nvSpPr>
        <p:spPr>
          <a:xfrm>
            <a:off x="1054406" y="2414659"/>
            <a:ext cx="771900" cy="76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6" name="Google Shape;506;p22"/>
          <p:cNvSpPr/>
          <p:nvPr/>
        </p:nvSpPr>
        <p:spPr>
          <a:xfrm>
            <a:off x="2302334" y="2414659"/>
            <a:ext cx="771900" cy="768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7" name="Google Shape;507;p22"/>
          <p:cNvSpPr/>
          <p:nvPr/>
        </p:nvSpPr>
        <p:spPr>
          <a:xfrm>
            <a:off x="3550365" y="2414659"/>
            <a:ext cx="771900" cy="76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8" name="Google Shape;508;p22"/>
          <p:cNvSpPr/>
          <p:nvPr/>
        </p:nvSpPr>
        <p:spPr>
          <a:xfrm>
            <a:off x="4806083" y="2414659"/>
            <a:ext cx="771900" cy="76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9" name="Google Shape;509;p22"/>
          <p:cNvSpPr/>
          <p:nvPr/>
        </p:nvSpPr>
        <p:spPr>
          <a:xfrm>
            <a:off x="6046342" y="2414659"/>
            <a:ext cx="771900" cy="768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0" name="Google Shape;510;p22"/>
          <p:cNvSpPr/>
          <p:nvPr/>
        </p:nvSpPr>
        <p:spPr>
          <a:xfrm>
            <a:off x="7298423" y="2414659"/>
            <a:ext cx="771900" cy="768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Google Shape;511;p22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How to Code Infographics</a:t>
            </a:r>
            <a:endParaRPr/>
          </a:p>
        </p:txBody>
      </p:sp>
      <p:sp>
        <p:nvSpPr>
          <p:cNvPr id="512" name="Google Shape;512;p22"/>
          <p:cNvSpPr txBox="1"/>
          <p:nvPr/>
        </p:nvSpPr>
        <p:spPr>
          <a:xfrm>
            <a:off x="3072000" y="4841650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template has been created by </a:t>
            </a:r>
            <a:r>
              <a:rPr b="1" lang="en" sz="8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endParaRPr b="1"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3" name="Google Shape;513;p22"/>
          <p:cNvSpPr txBox="1"/>
          <p:nvPr/>
        </p:nvSpPr>
        <p:spPr>
          <a:xfrm>
            <a:off x="444956" y="3499057"/>
            <a:ext cx="1990800" cy="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Mercury</a:t>
            </a:r>
            <a:endParaRPr b="0" i="0" sz="1600" u="none" cap="none" strike="noStrike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14" name="Google Shape;514;p22"/>
          <p:cNvSpPr txBox="1"/>
          <p:nvPr/>
        </p:nvSpPr>
        <p:spPr>
          <a:xfrm>
            <a:off x="444806" y="3815557"/>
            <a:ext cx="19911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Mercury is the closest planet to the Sun</a:t>
            </a:r>
            <a:endParaRPr b="0" i="0" sz="1200" u="none" cap="none" strike="noStrike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15" name="Google Shape;515;p22"/>
          <p:cNvSpPr txBox="1"/>
          <p:nvPr/>
        </p:nvSpPr>
        <p:spPr>
          <a:xfrm>
            <a:off x="2940765" y="3499057"/>
            <a:ext cx="1991100" cy="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Earth</a:t>
            </a:r>
            <a:endParaRPr b="0" i="0" sz="1600" u="none" cap="none" strike="noStrike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16" name="Google Shape;516;p22"/>
          <p:cNvSpPr txBox="1"/>
          <p:nvPr/>
        </p:nvSpPr>
        <p:spPr>
          <a:xfrm>
            <a:off x="2940915" y="3815557"/>
            <a:ext cx="19908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Earth is the third planet from the Sun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17" name="Google Shape;517;p22"/>
          <p:cNvSpPr txBox="1"/>
          <p:nvPr/>
        </p:nvSpPr>
        <p:spPr>
          <a:xfrm>
            <a:off x="5436892" y="3499057"/>
            <a:ext cx="1990800" cy="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Jupiter</a:t>
            </a:r>
            <a:endParaRPr b="0" i="0" sz="1600" u="none" cap="none" strike="noStrike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18" name="Google Shape;518;p22"/>
          <p:cNvSpPr txBox="1"/>
          <p:nvPr/>
        </p:nvSpPr>
        <p:spPr>
          <a:xfrm>
            <a:off x="5436742" y="3815557"/>
            <a:ext cx="19911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Jupiter is the biggest planet of them all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19" name="Google Shape;519;p22"/>
          <p:cNvSpPr txBox="1"/>
          <p:nvPr/>
        </p:nvSpPr>
        <p:spPr>
          <a:xfrm>
            <a:off x="1692734" y="1248343"/>
            <a:ext cx="1991100" cy="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Venus</a:t>
            </a:r>
            <a:endParaRPr b="0" i="0" sz="1600" u="none" cap="none" strike="noStrike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20" name="Google Shape;520;p22"/>
          <p:cNvSpPr txBox="1"/>
          <p:nvPr/>
        </p:nvSpPr>
        <p:spPr>
          <a:xfrm>
            <a:off x="1692884" y="1564843"/>
            <a:ext cx="19908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Venus is the second planet from the Sun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21" name="Google Shape;521;p22"/>
          <p:cNvSpPr txBox="1"/>
          <p:nvPr/>
        </p:nvSpPr>
        <p:spPr>
          <a:xfrm>
            <a:off x="4196633" y="1248343"/>
            <a:ext cx="1990800" cy="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Mars</a:t>
            </a:r>
            <a:endParaRPr b="0" i="0" sz="1600" u="none" cap="none" strike="noStrike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22" name="Google Shape;522;p22"/>
          <p:cNvSpPr txBox="1"/>
          <p:nvPr/>
        </p:nvSpPr>
        <p:spPr>
          <a:xfrm>
            <a:off x="4196633" y="1564843"/>
            <a:ext cx="19908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Despite being red, Mars is very cold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23" name="Google Shape;523;p22"/>
          <p:cNvSpPr txBox="1"/>
          <p:nvPr/>
        </p:nvSpPr>
        <p:spPr>
          <a:xfrm>
            <a:off x="6692072" y="1248343"/>
            <a:ext cx="1990800" cy="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Saturn</a:t>
            </a:r>
            <a:endParaRPr b="0" i="0" sz="1600" u="none" cap="none" strike="noStrike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24" name="Google Shape;524;p22"/>
          <p:cNvSpPr txBox="1"/>
          <p:nvPr/>
        </p:nvSpPr>
        <p:spPr>
          <a:xfrm>
            <a:off x="6692906" y="1564843"/>
            <a:ext cx="19908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Saturn is the ringed planet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525" name="Google Shape;525;p22"/>
          <p:cNvGrpSpPr/>
          <p:nvPr/>
        </p:nvGrpSpPr>
        <p:grpSpPr>
          <a:xfrm>
            <a:off x="6313278" y="2601300"/>
            <a:ext cx="327634" cy="374086"/>
            <a:chOff x="9402763" y="5257800"/>
            <a:chExt cx="538163" cy="614363"/>
          </a:xfrm>
        </p:grpSpPr>
        <p:sp>
          <p:nvSpPr>
            <p:cNvPr id="526" name="Google Shape;526;p22"/>
            <p:cNvSpPr/>
            <p:nvPr/>
          </p:nvSpPr>
          <p:spPr>
            <a:xfrm>
              <a:off x="9402763" y="5257800"/>
              <a:ext cx="369888" cy="614363"/>
            </a:xfrm>
            <a:custGeom>
              <a:rect b="b" l="l" r="r" t="t"/>
              <a:pathLst>
                <a:path extrusionOk="0" h="366" w="221">
                  <a:moveTo>
                    <a:pt x="182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17" y="0"/>
                    <a:pt x="0" y="18"/>
                    <a:pt x="0" y="3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0" y="348"/>
                    <a:pt x="17" y="366"/>
                    <a:pt x="39" y="366"/>
                  </a:cubicBezTo>
                  <a:cubicBezTo>
                    <a:pt x="182" y="366"/>
                    <a:pt x="182" y="366"/>
                    <a:pt x="182" y="366"/>
                  </a:cubicBezTo>
                  <a:cubicBezTo>
                    <a:pt x="204" y="366"/>
                    <a:pt x="221" y="348"/>
                    <a:pt x="221" y="326"/>
                  </a:cubicBezTo>
                  <a:cubicBezTo>
                    <a:pt x="221" y="39"/>
                    <a:pt x="221" y="39"/>
                    <a:pt x="221" y="39"/>
                  </a:cubicBezTo>
                  <a:cubicBezTo>
                    <a:pt x="221" y="18"/>
                    <a:pt x="204" y="0"/>
                    <a:pt x="182" y="0"/>
                  </a:cubicBezTo>
                  <a:close/>
                  <a:moveTo>
                    <a:pt x="139" y="21"/>
                  </a:moveTo>
                  <a:cubicBezTo>
                    <a:pt x="131" y="43"/>
                    <a:pt x="131" y="43"/>
                    <a:pt x="131" y="43"/>
                  </a:cubicBezTo>
                  <a:cubicBezTo>
                    <a:pt x="90" y="43"/>
                    <a:pt x="90" y="43"/>
                    <a:pt x="90" y="43"/>
                  </a:cubicBezTo>
                  <a:cubicBezTo>
                    <a:pt x="83" y="21"/>
                    <a:pt x="83" y="21"/>
                    <a:pt x="83" y="21"/>
                  </a:cubicBezTo>
                  <a:lnTo>
                    <a:pt x="139" y="21"/>
                  </a:lnTo>
                  <a:close/>
                  <a:moveTo>
                    <a:pt x="200" y="326"/>
                  </a:moveTo>
                  <a:cubicBezTo>
                    <a:pt x="200" y="336"/>
                    <a:pt x="192" y="344"/>
                    <a:pt x="182" y="344"/>
                  </a:cubicBezTo>
                  <a:cubicBezTo>
                    <a:pt x="39" y="344"/>
                    <a:pt x="39" y="344"/>
                    <a:pt x="39" y="344"/>
                  </a:cubicBezTo>
                  <a:cubicBezTo>
                    <a:pt x="29" y="344"/>
                    <a:pt x="21" y="336"/>
                    <a:pt x="21" y="326"/>
                  </a:cubicBezTo>
                  <a:cubicBezTo>
                    <a:pt x="21" y="323"/>
                    <a:pt x="21" y="323"/>
                    <a:pt x="21" y="323"/>
                  </a:cubicBezTo>
                  <a:cubicBezTo>
                    <a:pt x="200" y="323"/>
                    <a:pt x="200" y="323"/>
                    <a:pt x="200" y="323"/>
                  </a:cubicBezTo>
                  <a:lnTo>
                    <a:pt x="200" y="326"/>
                  </a:lnTo>
                  <a:close/>
                  <a:moveTo>
                    <a:pt x="200" y="301"/>
                  </a:moveTo>
                  <a:cubicBezTo>
                    <a:pt x="21" y="301"/>
                    <a:pt x="21" y="301"/>
                    <a:pt x="21" y="301"/>
                  </a:cubicBezTo>
                  <a:cubicBezTo>
                    <a:pt x="21" y="39"/>
                    <a:pt x="21" y="39"/>
                    <a:pt x="21" y="39"/>
                  </a:cubicBezTo>
                  <a:cubicBezTo>
                    <a:pt x="21" y="29"/>
                    <a:pt x="29" y="21"/>
                    <a:pt x="39" y="21"/>
                  </a:cubicBezTo>
                  <a:cubicBezTo>
                    <a:pt x="60" y="21"/>
                    <a:pt x="60" y="21"/>
                    <a:pt x="60" y="21"/>
                  </a:cubicBezTo>
                  <a:cubicBezTo>
                    <a:pt x="72" y="57"/>
                    <a:pt x="72" y="57"/>
                    <a:pt x="72" y="57"/>
                  </a:cubicBezTo>
                  <a:cubicBezTo>
                    <a:pt x="73" y="61"/>
                    <a:pt x="77" y="64"/>
                    <a:pt x="82" y="64"/>
                  </a:cubicBezTo>
                  <a:cubicBezTo>
                    <a:pt x="139" y="64"/>
                    <a:pt x="139" y="64"/>
                    <a:pt x="139" y="64"/>
                  </a:cubicBezTo>
                  <a:cubicBezTo>
                    <a:pt x="144" y="64"/>
                    <a:pt x="148" y="61"/>
                    <a:pt x="149" y="57"/>
                  </a:cubicBezTo>
                  <a:cubicBezTo>
                    <a:pt x="161" y="21"/>
                    <a:pt x="161" y="21"/>
                    <a:pt x="161" y="21"/>
                  </a:cubicBezTo>
                  <a:cubicBezTo>
                    <a:pt x="182" y="21"/>
                    <a:pt x="182" y="21"/>
                    <a:pt x="182" y="21"/>
                  </a:cubicBezTo>
                  <a:cubicBezTo>
                    <a:pt x="192" y="21"/>
                    <a:pt x="200" y="29"/>
                    <a:pt x="200" y="39"/>
                  </a:cubicBezTo>
                  <a:lnTo>
                    <a:pt x="200" y="301"/>
                  </a:lnTo>
                  <a:close/>
                  <a:moveTo>
                    <a:pt x="200" y="301"/>
                  </a:moveTo>
                  <a:cubicBezTo>
                    <a:pt x="200" y="301"/>
                    <a:pt x="200" y="301"/>
                    <a:pt x="200" y="301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p22"/>
            <p:cNvSpPr/>
            <p:nvPr/>
          </p:nvSpPr>
          <p:spPr>
            <a:xfrm>
              <a:off x="9463088" y="5432425"/>
              <a:ext cx="238125" cy="288925"/>
            </a:xfrm>
            <a:custGeom>
              <a:rect b="b" l="l" r="r" t="t"/>
              <a:pathLst>
                <a:path extrusionOk="0" h="172" w="142">
                  <a:moveTo>
                    <a:pt x="132" y="0"/>
                  </a:moveTo>
                  <a:cubicBezTo>
                    <a:pt x="126" y="0"/>
                    <a:pt x="121" y="5"/>
                    <a:pt x="121" y="11"/>
                  </a:cubicBezTo>
                  <a:cubicBezTo>
                    <a:pt x="121" y="15"/>
                    <a:pt x="121" y="15"/>
                    <a:pt x="121" y="15"/>
                  </a:cubicBezTo>
                  <a:cubicBezTo>
                    <a:pt x="51" y="47"/>
                    <a:pt x="51" y="47"/>
                    <a:pt x="51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14" y="47"/>
                    <a:pt x="0" y="61"/>
                    <a:pt x="0" y="79"/>
                  </a:cubicBezTo>
                  <a:cubicBezTo>
                    <a:pt x="0" y="97"/>
                    <a:pt x="14" y="111"/>
                    <a:pt x="32" y="111"/>
                  </a:cubicBezTo>
                  <a:cubicBezTo>
                    <a:pt x="42" y="111"/>
                    <a:pt x="42" y="111"/>
                    <a:pt x="42" y="111"/>
                  </a:cubicBezTo>
                  <a:cubicBezTo>
                    <a:pt x="42" y="161"/>
                    <a:pt x="42" y="161"/>
                    <a:pt x="42" y="161"/>
                  </a:cubicBezTo>
                  <a:cubicBezTo>
                    <a:pt x="42" y="167"/>
                    <a:pt x="47" y="172"/>
                    <a:pt x="53" y="172"/>
                  </a:cubicBezTo>
                  <a:cubicBezTo>
                    <a:pt x="59" y="172"/>
                    <a:pt x="64" y="167"/>
                    <a:pt x="64" y="161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121" y="143"/>
                    <a:pt x="121" y="143"/>
                    <a:pt x="121" y="143"/>
                  </a:cubicBezTo>
                  <a:cubicBezTo>
                    <a:pt x="121" y="147"/>
                    <a:pt x="121" y="147"/>
                    <a:pt x="121" y="147"/>
                  </a:cubicBezTo>
                  <a:cubicBezTo>
                    <a:pt x="121" y="153"/>
                    <a:pt x="126" y="157"/>
                    <a:pt x="132" y="157"/>
                  </a:cubicBezTo>
                  <a:cubicBezTo>
                    <a:pt x="138" y="157"/>
                    <a:pt x="142" y="153"/>
                    <a:pt x="142" y="147"/>
                  </a:cubicBezTo>
                  <a:cubicBezTo>
                    <a:pt x="142" y="11"/>
                    <a:pt x="142" y="11"/>
                    <a:pt x="142" y="11"/>
                  </a:cubicBezTo>
                  <a:cubicBezTo>
                    <a:pt x="142" y="5"/>
                    <a:pt x="138" y="0"/>
                    <a:pt x="132" y="0"/>
                  </a:cubicBezTo>
                  <a:close/>
                  <a:moveTo>
                    <a:pt x="42" y="90"/>
                  </a:moveTo>
                  <a:cubicBezTo>
                    <a:pt x="32" y="90"/>
                    <a:pt x="32" y="90"/>
                    <a:pt x="32" y="90"/>
                  </a:cubicBezTo>
                  <a:cubicBezTo>
                    <a:pt x="26" y="90"/>
                    <a:pt x="21" y="85"/>
                    <a:pt x="21" y="79"/>
                  </a:cubicBezTo>
                  <a:cubicBezTo>
                    <a:pt x="21" y="73"/>
                    <a:pt x="26" y="68"/>
                    <a:pt x="32" y="68"/>
                  </a:cubicBezTo>
                  <a:cubicBezTo>
                    <a:pt x="42" y="68"/>
                    <a:pt x="42" y="68"/>
                    <a:pt x="42" y="68"/>
                  </a:cubicBezTo>
                  <a:lnTo>
                    <a:pt x="42" y="90"/>
                  </a:lnTo>
                  <a:close/>
                  <a:moveTo>
                    <a:pt x="121" y="119"/>
                  </a:moveTo>
                  <a:cubicBezTo>
                    <a:pt x="64" y="93"/>
                    <a:pt x="64" y="93"/>
                    <a:pt x="64" y="93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121" y="38"/>
                    <a:pt x="121" y="38"/>
                    <a:pt x="121" y="38"/>
                  </a:cubicBezTo>
                  <a:lnTo>
                    <a:pt x="121" y="119"/>
                  </a:lnTo>
                  <a:close/>
                  <a:moveTo>
                    <a:pt x="121" y="119"/>
                  </a:moveTo>
                  <a:cubicBezTo>
                    <a:pt x="121" y="119"/>
                    <a:pt x="121" y="119"/>
                    <a:pt x="121" y="119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22"/>
            <p:cNvSpPr/>
            <p:nvPr/>
          </p:nvSpPr>
          <p:spPr>
            <a:xfrm>
              <a:off x="9850438" y="5418138"/>
              <a:ext cx="90488" cy="293688"/>
            </a:xfrm>
            <a:custGeom>
              <a:rect b="b" l="l" r="r" t="t"/>
              <a:pathLst>
                <a:path extrusionOk="0" h="175" w="54">
                  <a:moveTo>
                    <a:pt x="20" y="4"/>
                  </a:moveTo>
                  <a:cubicBezTo>
                    <a:pt x="16" y="0"/>
                    <a:pt x="9" y="0"/>
                    <a:pt x="5" y="4"/>
                  </a:cubicBezTo>
                  <a:cubicBezTo>
                    <a:pt x="0" y="9"/>
                    <a:pt x="0" y="15"/>
                    <a:pt x="5" y="20"/>
                  </a:cubicBezTo>
                  <a:cubicBezTo>
                    <a:pt x="23" y="38"/>
                    <a:pt x="33" y="62"/>
                    <a:pt x="33" y="88"/>
                  </a:cubicBezTo>
                  <a:cubicBezTo>
                    <a:pt x="33" y="114"/>
                    <a:pt x="23" y="138"/>
                    <a:pt x="5" y="156"/>
                  </a:cubicBezTo>
                  <a:cubicBezTo>
                    <a:pt x="0" y="160"/>
                    <a:pt x="0" y="167"/>
                    <a:pt x="5" y="171"/>
                  </a:cubicBezTo>
                  <a:cubicBezTo>
                    <a:pt x="9" y="175"/>
                    <a:pt x="16" y="175"/>
                    <a:pt x="20" y="171"/>
                  </a:cubicBezTo>
                  <a:cubicBezTo>
                    <a:pt x="42" y="149"/>
                    <a:pt x="54" y="119"/>
                    <a:pt x="54" y="88"/>
                  </a:cubicBezTo>
                  <a:cubicBezTo>
                    <a:pt x="54" y="56"/>
                    <a:pt x="42" y="27"/>
                    <a:pt x="20" y="4"/>
                  </a:cubicBezTo>
                  <a:close/>
                  <a:moveTo>
                    <a:pt x="20" y="4"/>
                  </a:moveTo>
                  <a:cubicBezTo>
                    <a:pt x="20" y="4"/>
                    <a:pt x="20" y="4"/>
                    <a:pt x="20" y="4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22"/>
            <p:cNvSpPr/>
            <p:nvPr/>
          </p:nvSpPr>
          <p:spPr>
            <a:xfrm>
              <a:off x="9799638" y="5468938"/>
              <a:ext cx="82550" cy="190500"/>
            </a:xfrm>
            <a:custGeom>
              <a:rect b="b" l="l" r="r" t="t"/>
              <a:pathLst>
                <a:path extrusionOk="0" h="113" w="49">
                  <a:moveTo>
                    <a:pt x="19" y="4"/>
                  </a:moveTo>
                  <a:cubicBezTo>
                    <a:pt x="15" y="0"/>
                    <a:pt x="8" y="0"/>
                    <a:pt x="4" y="4"/>
                  </a:cubicBezTo>
                  <a:cubicBezTo>
                    <a:pt x="0" y="8"/>
                    <a:pt x="0" y="15"/>
                    <a:pt x="4" y="19"/>
                  </a:cubicBezTo>
                  <a:cubicBezTo>
                    <a:pt x="25" y="40"/>
                    <a:pt x="25" y="74"/>
                    <a:pt x="4" y="95"/>
                  </a:cubicBezTo>
                  <a:cubicBezTo>
                    <a:pt x="0" y="99"/>
                    <a:pt x="0" y="106"/>
                    <a:pt x="4" y="110"/>
                  </a:cubicBezTo>
                  <a:cubicBezTo>
                    <a:pt x="6" y="112"/>
                    <a:pt x="9" y="113"/>
                    <a:pt x="12" y="113"/>
                  </a:cubicBezTo>
                  <a:cubicBezTo>
                    <a:pt x="15" y="113"/>
                    <a:pt x="17" y="112"/>
                    <a:pt x="19" y="110"/>
                  </a:cubicBezTo>
                  <a:cubicBezTo>
                    <a:pt x="49" y="81"/>
                    <a:pt x="49" y="33"/>
                    <a:pt x="19" y="4"/>
                  </a:cubicBezTo>
                  <a:close/>
                  <a:moveTo>
                    <a:pt x="19" y="4"/>
                  </a:moveTo>
                  <a:cubicBezTo>
                    <a:pt x="19" y="4"/>
                    <a:pt x="19" y="4"/>
                    <a:pt x="19" y="4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30" name="Google Shape;530;p22"/>
          <p:cNvSpPr/>
          <p:nvPr/>
        </p:nvSpPr>
        <p:spPr>
          <a:xfrm>
            <a:off x="2481948" y="2607449"/>
            <a:ext cx="408301" cy="408300"/>
          </a:xfrm>
          <a:custGeom>
            <a:rect b="b" l="l" r="r" t="t"/>
            <a:pathLst>
              <a:path extrusionOk="0" h="366" w="366">
                <a:moveTo>
                  <a:pt x="355" y="172"/>
                </a:moveTo>
                <a:cubicBezTo>
                  <a:pt x="344" y="172"/>
                  <a:pt x="344" y="172"/>
                  <a:pt x="344" y="172"/>
                </a:cubicBezTo>
                <a:cubicBezTo>
                  <a:pt x="342" y="133"/>
                  <a:pt x="325" y="97"/>
                  <a:pt x="297" y="69"/>
                </a:cubicBezTo>
                <a:cubicBezTo>
                  <a:pt x="269" y="41"/>
                  <a:pt x="233" y="24"/>
                  <a:pt x="194" y="22"/>
                </a:cubicBezTo>
                <a:cubicBezTo>
                  <a:pt x="194" y="11"/>
                  <a:pt x="194" y="11"/>
                  <a:pt x="194" y="11"/>
                </a:cubicBezTo>
                <a:cubicBezTo>
                  <a:pt x="194" y="5"/>
                  <a:pt x="189" y="0"/>
                  <a:pt x="183" y="0"/>
                </a:cubicBezTo>
                <a:cubicBezTo>
                  <a:pt x="177" y="0"/>
                  <a:pt x="172" y="5"/>
                  <a:pt x="172" y="11"/>
                </a:cubicBezTo>
                <a:cubicBezTo>
                  <a:pt x="172" y="22"/>
                  <a:pt x="172" y="22"/>
                  <a:pt x="172" y="22"/>
                </a:cubicBezTo>
                <a:cubicBezTo>
                  <a:pt x="133" y="24"/>
                  <a:pt x="97" y="41"/>
                  <a:pt x="69" y="69"/>
                </a:cubicBezTo>
                <a:cubicBezTo>
                  <a:pt x="41" y="97"/>
                  <a:pt x="25" y="133"/>
                  <a:pt x="22" y="172"/>
                </a:cubicBezTo>
                <a:cubicBezTo>
                  <a:pt x="11" y="172"/>
                  <a:pt x="11" y="172"/>
                  <a:pt x="11" y="172"/>
                </a:cubicBezTo>
                <a:cubicBezTo>
                  <a:pt x="5" y="172"/>
                  <a:pt x="0" y="177"/>
                  <a:pt x="0" y="183"/>
                </a:cubicBezTo>
                <a:cubicBezTo>
                  <a:pt x="0" y="189"/>
                  <a:pt x="5" y="194"/>
                  <a:pt x="11" y="194"/>
                </a:cubicBezTo>
                <a:cubicBezTo>
                  <a:pt x="22" y="194"/>
                  <a:pt x="22" y="194"/>
                  <a:pt x="22" y="194"/>
                </a:cubicBezTo>
                <a:cubicBezTo>
                  <a:pt x="25" y="233"/>
                  <a:pt x="41" y="269"/>
                  <a:pt x="69" y="297"/>
                </a:cubicBezTo>
                <a:cubicBezTo>
                  <a:pt x="97" y="325"/>
                  <a:pt x="133" y="341"/>
                  <a:pt x="172" y="344"/>
                </a:cubicBezTo>
                <a:cubicBezTo>
                  <a:pt x="172" y="355"/>
                  <a:pt x="172" y="355"/>
                  <a:pt x="172" y="355"/>
                </a:cubicBezTo>
                <a:cubicBezTo>
                  <a:pt x="172" y="361"/>
                  <a:pt x="177" y="366"/>
                  <a:pt x="183" y="366"/>
                </a:cubicBezTo>
                <a:cubicBezTo>
                  <a:pt x="189" y="366"/>
                  <a:pt x="194" y="361"/>
                  <a:pt x="194" y="355"/>
                </a:cubicBezTo>
                <a:cubicBezTo>
                  <a:pt x="194" y="344"/>
                  <a:pt x="194" y="344"/>
                  <a:pt x="194" y="344"/>
                </a:cubicBezTo>
                <a:cubicBezTo>
                  <a:pt x="233" y="341"/>
                  <a:pt x="269" y="325"/>
                  <a:pt x="297" y="297"/>
                </a:cubicBezTo>
                <a:cubicBezTo>
                  <a:pt x="325" y="269"/>
                  <a:pt x="342" y="233"/>
                  <a:pt x="344" y="194"/>
                </a:cubicBezTo>
                <a:cubicBezTo>
                  <a:pt x="355" y="194"/>
                  <a:pt x="355" y="194"/>
                  <a:pt x="355" y="194"/>
                </a:cubicBezTo>
                <a:cubicBezTo>
                  <a:pt x="361" y="194"/>
                  <a:pt x="366" y="189"/>
                  <a:pt x="366" y="183"/>
                </a:cubicBezTo>
                <a:cubicBezTo>
                  <a:pt x="366" y="177"/>
                  <a:pt x="361" y="172"/>
                  <a:pt x="355" y="172"/>
                </a:cubicBezTo>
                <a:close/>
                <a:moveTo>
                  <a:pt x="183" y="107"/>
                </a:moveTo>
                <a:cubicBezTo>
                  <a:pt x="189" y="107"/>
                  <a:pt x="194" y="102"/>
                  <a:pt x="194" y="96"/>
                </a:cubicBezTo>
                <a:cubicBezTo>
                  <a:pt x="194" y="87"/>
                  <a:pt x="194" y="87"/>
                  <a:pt x="194" y="87"/>
                </a:cubicBezTo>
                <a:cubicBezTo>
                  <a:pt x="238" y="92"/>
                  <a:pt x="274" y="127"/>
                  <a:pt x="279" y="172"/>
                </a:cubicBezTo>
                <a:cubicBezTo>
                  <a:pt x="269" y="172"/>
                  <a:pt x="269" y="172"/>
                  <a:pt x="269" y="172"/>
                </a:cubicBezTo>
                <a:cubicBezTo>
                  <a:pt x="264" y="172"/>
                  <a:pt x="259" y="177"/>
                  <a:pt x="259" y="183"/>
                </a:cubicBezTo>
                <a:cubicBezTo>
                  <a:pt x="259" y="189"/>
                  <a:pt x="264" y="194"/>
                  <a:pt x="269" y="194"/>
                </a:cubicBezTo>
                <a:cubicBezTo>
                  <a:pt x="279" y="194"/>
                  <a:pt x="279" y="194"/>
                  <a:pt x="279" y="194"/>
                </a:cubicBezTo>
                <a:cubicBezTo>
                  <a:pt x="276" y="217"/>
                  <a:pt x="265" y="238"/>
                  <a:pt x="249" y="253"/>
                </a:cubicBezTo>
                <a:cubicBezTo>
                  <a:pt x="244" y="233"/>
                  <a:pt x="231" y="217"/>
                  <a:pt x="213" y="208"/>
                </a:cubicBezTo>
                <a:cubicBezTo>
                  <a:pt x="219" y="201"/>
                  <a:pt x="222" y="192"/>
                  <a:pt x="222" y="183"/>
                </a:cubicBezTo>
                <a:cubicBezTo>
                  <a:pt x="222" y="169"/>
                  <a:pt x="222" y="169"/>
                  <a:pt x="222" y="169"/>
                </a:cubicBezTo>
                <a:cubicBezTo>
                  <a:pt x="222" y="147"/>
                  <a:pt x="205" y="129"/>
                  <a:pt x="183" y="129"/>
                </a:cubicBezTo>
                <a:cubicBezTo>
                  <a:pt x="161" y="129"/>
                  <a:pt x="144" y="147"/>
                  <a:pt x="144" y="169"/>
                </a:cubicBezTo>
                <a:cubicBezTo>
                  <a:pt x="144" y="183"/>
                  <a:pt x="144" y="183"/>
                  <a:pt x="144" y="183"/>
                </a:cubicBezTo>
                <a:cubicBezTo>
                  <a:pt x="144" y="192"/>
                  <a:pt x="147" y="201"/>
                  <a:pt x="153" y="208"/>
                </a:cubicBezTo>
                <a:cubicBezTo>
                  <a:pt x="135" y="217"/>
                  <a:pt x="122" y="233"/>
                  <a:pt x="117" y="253"/>
                </a:cubicBezTo>
                <a:cubicBezTo>
                  <a:pt x="101" y="238"/>
                  <a:pt x="90" y="217"/>
                  <a:pt x="87" y="194"/>
                </a:cubicBezTo>
                <a:cubicBezTo>
                  <a:pt x="97" y="194"/>
                  <a:pt x="97" y="194"/>
                  <a:pt x="97" y="194"/>
                </a:cubicBezTo>
                <a:cubicBezTo>
                  <a:pt x="103" y="194"/>
                  <a:pt x="107" y="189"/>
                  <a:pt x="107" y="183"/>
                </a:cubicBezTo>
                <a:cubicBezTo>
                  <a:pt x="107" y="177"/>
                  <a:pt x="103" y="172"/>
                  <a:pt x="97" y="172"/>
                </a:cubicBezTo>
                <a:cubicBezTo>
                  <a:pt x="87" y="172"/>
                  <a:pt x="87" y="172"/>
                  <a:pt x="87" y="172"/>
                </a:cubicBezTo>
                <a:cubicBezTo>
                  <a:pt x="92" y="127"/>
                  <a:pt x="128" y="92"/>
                  <a:pt x="172" y="87"/>
                </a:cubicBezTo>
                <a:cubicBezTo>
                  <a:pt x="172" y="96"/>
                  <a:pt x="172" y="96"/>
                  <a:pt x="172" y="96"/>
                </a:cubicBezTo>
                <a:cubicBezTo>
                  <a:pt x="172" y="102"/>
                  <a:pt x="177" y="107"/>
                  <a:pt x="183" y="107"/>
                </a:cubicBezTo>
                <a:close/>
                <a:moveTo>
                  <a:pt x="201" y="169"/>
                </a:moveTo>
                <a:cubicBezTo>
                  <a:pt x="201" y="183"/>
                  <a:pt x="201" y="183"/>
                  <a:pt x="201" y="183"/>
                </a:cubicBezTo>
                <a:cubicBezTo>
                  <a:pt x="201" y="193"/>
                  <a:pt x="193" y="201"/>
                  <a:pt x="183" y="201"/>
                </a:cubicBezTo>
                <a:cubicBezTo>
                  <a:pt x="173" y="201"/>
                  <a:pt x="165" y="193"/>
                  <a:pt x="165" y="183"/>
                </a:cubicBezTo>
                <a:cubicBezTo>
                  <a:pt x="165" y="169"/>
                  <a:pt x="165" y="169"/>
                  <a:pt x="165" y="169"/>
                </a:cubicBezTo>
                <a:cubicBezTo>
                  <a:pt x="165" y="159"/>
                  <a:pt x="173" y="151"/>
                  <a:pt x="183" y="151"/>
                </a:cubicBezTo>
                <a:cubicBezTo>
                  <a:pt x="193" y="151"/>
                  <a:pt x="201" y="159"/>
                  <a:pt x="201" y="169"/>
                </a:cubicBezTo>
                <a:close/>
                <a:moveTo>
                  <a:pt x="172" y="43"/>
                </a:moveTo>
                <a:cubicBezTo>
                  <a:pt x="172" y="65"/>
                  <a:pt x="172" y="65"/>
                  <a:pt x="172" y="65"/>
                </a:cubicBezTo>
                <a:cubicBezTo>
                  <a:pt x="116" y="71"/>
                  <a:pt x="71" y="116"/>
                  <a:pt x="66" y="172"/>
                </a:cubicBezTo>
                <a:cubicBezTo>
                  <a:pt x="43" y="172"/>
                  <a:pt x="43" y="172"/>
                  <a:pt x="43" y="172"/>
                </a:cubicBezTo>
                <a:cubicBezTo>
                  <a:pt x="49" y="103"/>
                  <a:pt x="104" y="48"/>
                  <a:pt x="172" y="43"/>
                </a:cubicBezTo>
                <a:close/>
                <a:moveTo>
                  <a:pt x="172" y="322"/>
                </a:moveTo>
                <a:cubicBezTo>
                  <a:pt x="104" y="317"/>
                  <a:pt x="49" y="262"/>
                  <a:pt x="43" y="194"/>
                </a:cubicBezTo>
                <a:cubicBezTo>
                  <a:pt x="66" y="194"/>
                  <a:pt x="66" y="194"/>
                  <a:pt x="66" y="194"/>
                </a:cubicBezTo>
                <a:cubicBezTo>
                  <a:pt x="71" y="250"/>
                  <a:pt x="116" y="295"/>
                  <a:pt x="172" y="300"/>
                </a:cubicBezTo>
                <a:lnTo>
                  <a:pt x="172" y="322"/>
                </a:lnTo>
                <a:close/>
                <a:moveTo>
                  <a:pt x="183" y="259"/>
                </a:moveTo>
                <a:cubicBezTo>
                  <a:pt x="177" y="259"/>
                  <a:pt x="172" y="263"/>
                  <a:pt x="172" y="269"/>
                </a:cubicBezTo>
                <a:cubicBezTo>
                  <a:pt x="172" y="279"/>
                  <a:pt x="172" y="279"/>
                  <a:pt x="172" y="279"/>
                </a:cubicBezTo>
                <a:cubicBezTo>
                  <a:pt x="160" y="277"/>
                  <a:pt x="147" y="273"/>
                  <a:pt x="137" y="267"/>
                </a:cubicBezTo>
                <a:cubicBezTo>
                  <a:pt x="137" y="242"/>
                  <a:pt x="158" y="222"/>
                  <a:pt x="183" y="222"/>
                </a:cubicBezTo>
                <a:cubicBezTo>
                  <a:pt x="208" y="222"/>
                  <a:pt x="229" y="242"/>
                  <a:pt x="229" y="267"/>
                </a:cubicBezTo>
                <a:cubicBezTo>
                  <a:pt x="219" y="273"/>
                  <a:pt x="207" y="277"/>
                  <a:pt x="194" y="279"/>
                </a:cubicBezTo>
                <a:cubicBezTo>
                  <a:pt x="194" y="269"/>
                  <a:pt x="194" y="269"/>
                  <a:pt x="194" y="269"/>
                </a:cubicBezTo>
                <a:cubicBezTo>
                  <a:pt x="194" y="263"/>
                  <a:pt x="189" y="259"/>
                  <a:pt x="183" y="259"/>
                </a:cubicBezTo>
                <a:close/>
                <a:moveTo>
                  <a:pt x="194" y="322"/>
                </a:moveTo>
                <a:cubicBezTo>
                  <a:pt x="194" y="300"/>
                  <a:pt x="194" y="300"/>
                  <a:pt x="194" y="300"/>
                </a:cubicBezTo>
                <a:cubicBezTo>
                  <a:pt x="250" y="295"/>
                  <a:pt x="295" y="250"/>
                  <a:pt x="300" y="194"/>
                </a:cubicBezTo>
                <a:cubicBezTo>
                  <a:pt x="323" y="194"/>
                  <a:pt x="323" y="194"/>
                  <a:pt x="323" y="194"/>
                </a:cubicBezTo>
                <a:cubicBezTo>
                  <a:pt x="317" y="262"/>
                  <a:pt x="262" y="317"/>
                  <a:pt x="194" y="322"/>
                </a:cubicBezTo>
                <a:close/>
                <a:moveTo>
                  <a:pt x="300" y="172"/>
                </a:moveTo>
                <a:cubicBezTo>
                  <a:pt x="295" y="116"/>
                  <a:pt x="250" y="71"/>
                  <a:pt x="194" y="65"/>
                </a:cubicBezTo>
                <a:cubicBezTo>
                  <a:pt x="194" y="43"/>
                  <a:pt x="194" y="43"/>
                  <a:pt x="194" y="43"/>
                </a:cubicBezTo>
                <a:cubicBezTo>
                  <a:pt x="262" y="48"/>
                  <a:pt x="317" y="103"/>
                  <a:pt x="323" y="172"/>
                </a:cubicBezTo>
                <a:lnTo>
                  <a:pt x="300" y="172"/>
                </a:lnTo>
                <a:close/>
                <a:moveTo>
                  <a:pt x="300" y="172"/>
                </a:moveTo>
                <a:cubicBezTo>
                  <a:pt x="300" y="172"/>
                  <a:pt x="300" y="172"/>
                  <a:pt x="300" y="172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31" name="Google Shape;531;p22"/>
          <p:cNvGrpSpPr/>
          <p:nvPr/>
        </p:nvGrpSpPr>
        <p:grpSpPr>
          <a:xfrm>
            <a:off x="1255553" y="2625021"/>
            <a:ext cx="373057" cy="373118"/>
            <a:chOff x="9336088" y="4256088"/>
            <a:chExt cx="612775" cy="612775"/>
          </a:xfrm>
        </p:grpSpPr>
        <p:sp>
          <p:nvSpPr>
            <p:cNvPr id="532" name="Google Shape;532;p22"/>
            <p:cNvSpPr/>
            <p:nvPr/>
          </p:nvSpPr>
          <p:spPr>
            <a:xfrm>
              <a:off x="9336088" y="4256088"/>
              <a:ext cx="612775" cy="612775"/>
            </a:xfrm>
            <a:custGeom>
              <a:rect b="b" l="l" r="r" t="t"/>
              <a:pathLst>
                <a:path extrusionOk="0" h="366" w="366">
                  <a:moveTo>
                    <a:pt x="355" y="137"/>
                  </a:moveTo>
                  <a:cubicBezTo>
                    <a:pt x="337" y="137"/>
                    <a:pt x="337" y="137"/>
                    <a:pt x="337" y="137"/>
                  </a:cubicBezTo>
                  <a:cubicBezTo>
                    <a:pt x="334" y="126"/>
                    <a:pt x="330" y="116"/>
                    <a:pt x="325" y="107"/>
                  </a:cubicBezTo>
                  <a:cubicBezTo>
                    <a:pt x="338" y="94"/>
                    <a:pt x="338" y="94"/>
                    <a:pt x="338" y="94"/>
                  </a:cubicBezTo>
                  <a:cubicBezTo>
                    <a:pt x="342" y="90"/>
                    <a:pt x="342" y="83"/>
                    <a:pt x="338" y="79"/>
                  </a:cubicBezTo>
                  <a:cubicBezTo>
                    <a:pt x="287" y="28"/>
                    <a:pt x="287" y="28"/>
                    <a:pt x="287" y="28"/>
                  </a:cubicBezTo>
                  <a:cubicBezTo>
                    <a:pt x="285" y="26"/>
                    <a:pt x="282" y="25"/>
                    <a:pt x="279" y="25"/>
                  </a:cubicBezTo>
                  <a:cubicBezTo>
                    <a:pt x="277" y="25"/>
                    <a:pt x="274" y="26"/>
                    <a:pt x="272" y="28"/>
                  </a:cubicBezTo>
                  <a:cubicBezTo>
                    <a:pt x="259" y="41"/>
                    <a:pt x="259" y="41"/>
                    <a:pt x="259" y="41"/>
                  </a:cubicBezTo>
                  <a:cubicBezTo>
                    <a:pt x="249" y="36"/>
                    <a:pt x="240" y="32"/>
                    <a:pt x="229" y="29"/>
                  </a:cubicBezTo>
                  <a:cubicBezTo>
                    <a:pt x="229" y="11"/>
                    <a:pt x="229" y="11"/>
                    <a:pt x="229" y="11"/>
                  </a:cubicBezTo>
                  <a:cubicBezTo>
                    <a:pt x="229" y="5"/>
                    <a:pt x="225" y="0"/>
                    <a:pt x="219" y="0"/>
                  </a:cubicBezTo>
                  <a:cubicBezTo>
                    <a:pt x="147" y="0"/>
                    <a:pt x="147" y="0"/>
                    <a:pt x="147" y="0"/>
                  </a:cubicBezTo>
                  <a:cubicBezTo>
                    <a:pt x="141" y="0"/>
                    <a:pt x="137" y="5"/>
                    <a:pt x="137" y="11"/>
                  </a:cubicBezTo>
                  <a:cubicBezTo>
                    <a:pt x="137" y="29"/>
                    <a:pt x="137" y="29"/>
                    <a:pt x="137" y="29"/>
                  </a:cubicBezTo>
                  <a:cubicBezTo>
                    <a:pt x="126" y="32"/>
                    <a:pt x="117" y="36"/>
                    <a:pt x="107" y="41"/>
                  </a:cubicBezTo>
                  <a:cubicBezTo>
                    <a:pt x="94" y="28"/>
                    <a:pt x="94" y="28"/>
                    <a:pt x="94" y="28"/>
                  </a:cubicBezTo>
                  <a:cubicBezTo>
                    <a:pt x="92" y="26"/>
                    <a:pt x="89" y="25"/>
                    <a:pt x="87" y="25"/>
                  </a:cubicBezTo>
                  <a:cubicBezTo>
                    <a:pt x="84" y="25"/>
                    <a:pt x="81" y="26"/>
                    <a:pt x="79" y="28"/>
                  </a:cubicBezTo>
                  <a:cubicBezTo>
                    <a:pt x="28" y="79"/>
                    <a:pt x="28" y="79"/>
                    <a:pt x="28" y="79"/>
                  </a:cubicBezTo>
                  <a:cubicBezTo>
                    <a:pt x="24" y="83"/>
                    <a:pt x="24" y="90"/>
                    <a:pt x="28" y="94"/>
                  </a:cubicBezTo>
                  <a:cubicBezTo>
                    <a:pt x="41" y="107"/>
                    <a:pt x="41" y="107"/>
                    <a:pt x="41" y="107"/>
                  </a:cubicBezTo>
                  <a:cubicBezTo>
                    <a:pt x="36" y="116"/>
                    <a:pt x="32" y="126"/>
                    <a:pt x="29" y="137"/>
                  </a:cubicBezTo>
                  <a:cubicBezTo>
                    <a:pt x="11" y="137"/>
                    <a:pt x="11" y="137"/>
                    <a:pt x="11" y="137"/>
                  </a:cubicBezTo>
                  <a:cubicBezTo>
                    <a:pt x="5" y="137"/>
                    <a:pt x="0" y="141"/>
                    <a:pt x="0" y="147"/>
                  </a:cubicBezTo>
                  <a:cubicBezTo>
                    <a:pt x="0" y="219"/>
                    <a:pt x="0" y="219"/>
                    <a:pt x="0" y="219"/>
                  </a:cubicBezTo>
                  <a:cubicBezTo>
                    <a:pt x="0" y="225"/>
                    <a:pt x="5" y="229"/>
                    <a:pt x="11" y="229"/>
                  </a:cubicBezTo>
                  <a:cubicBezTo>
                    <a:pt x="29" y="229"/>
                    <a:pt x="29" y="229"/>
                    <a:pt x="29" y="229"/>
                  </a:cubicBezTo>
                  <a:cubicBezTo>
                    <a:pt x="32" y="240"/>
                    <a:pt x="36" y="249"/>
                    <a:pt x="41" y="259"/>
                  </a:cubicBezTo>
                  <a:cubicBezTo>
                    <a:pt x="28" y="272"/>
                    <a:pt x="28" y="272"/>
                    <a:pt x="28" y="272"/>
                  </a:cubicBezTo>
                  <a:cubicBezTo>
                    <a:pt x="24" y="276"/>
                    <a:pt x="24" y="283"/>
                    <a:pt x="28" y="287"/>
                  </a:cubicBezTo>
                  <a:cubicBezTo>
                    <a:pt x="79" y="338"/>
                    <a:pt x="79" y="338"/>
                    <a:pt x="79" y="338"/>
                  </a:cubicBezTo>
                  <a:cubicBezTo>
                    <a:pt x="81" y="340"/>
                    <a:pt x="84" y="341"/>
                    <a:pt x="87" y="341"/>
                  </a:cubicBezTo>
                  <a:cubicBezTo>
                    <a:pt x="89" y="341"/>
                    <a:pt x="92" y="340"/>
                    <a:pt x="94" y="338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17" y="330"/>
                    <a:pt x="126" y="334"/>
                    <a:pt x="137" y="337"/>
                  </a:cubicBezTo>
                  <a:cubicBezTo>
                    <a:pt x="137" y="355"/>
                    <a:pt x="137" y="355"/>
                    <a:pt x="137" y="355"/>
                  </a:cubicBezTo>
                  <a:cubicBezTo>
                    <a:pt x="137" y="361"/>
                    <a:pt x="141" y="366"/>
                    <a:pt x="147" y="366"/>
                  </a:cubicBezTo>
                  <a:cubicBezTo>
                    <a:pt x="219" y="366"/>
                    <a:pt x="219" y="366"/>
                    <a:pt x="219" y="366"/>
                  </a:cubicBezTo>
                  <a:cubicBezTo>
                    <a:pt x="225" y="366"/>
                    <a:pt x="229" y="361"/>
                    <a:pt x="229" y="355"/>
                  </a:cubicBezTo>
                  <a:cubicBezTo>
                    <a:pt x="229" y="337"/>
                    <a:pt x="229" y="337"/>
                    <a:pt x="229" y="337"/>
                  </a:cubicBezTo>
                  <a:cubicBezTo>
                    <a:pt x="240" y="334"/>
                    <a:pt x="249" y="330"/>
                    <a:pt x="259" y="324"/>
                  </a:cubicBezTo>
                  <a:cubicBezTo>
                    <a:pt x="272" y="338"/>
                    <a:pt x="272" y="338"/>
                    <a:pt x="272" y="338"/>
                  </a:cubicBezTo>
                  <a:cubicBezTo>
                    <a:pt x="274" y="340"/>
                    <a:pt x="277" y="341"/>
                    <a:pt x="279" y="341"/>
                  </a:cubicBezTo>
                  <a:cubicBezTo>
                    <a:pt x="282" y="341"/>
                    <a:pt x="285" y="340"/>
                    <a:pt x="287" y="338"/>
                  </a:cubicBezTo>
                  <a:cubicBezTo>
                    <a:pt x="338" y="287"/>
                    <a:pt x="338" y="287"/>
                    <a:pt x="338" y="287"/>
                  </a:cubicBezTo>
                  <a:cubicBezTo>
                    <a:pt x="342" y="283"/>
                    <a:pt x="342" y="276"/>
                    <a:pt x="338" y="272"/>
                  </a:cubicBezTo>
                  <a:cubicBezTo>
                    <a:pt x="325" y="259"/>
                    <a:pt x="325" y="259"/>
                    <a:pt x="325" y="259"/>
                  </a:cubicBezTo>
                  <a:cubicBezTo>
                    <a:pt x="330" y="249"/>
                    <a:pt x="334" y="240"/>
                    <a:pt x="337" y="229"/>
                  </a:cubicBezTo>
                  <a:cubicBezTo>
                    <a:pt x="355" y="229"/>
                    <a:pt x="355" y="229"/>
                    <a:pt x="355" y="229"/>
                  </a:cubicBezTo>
                  <a:cubicBezTo>
                    <a:pt x="361" y="229"/>
                    <a:pt x="366" y="225"/>
                    <a:pt x="366" y="219"/>
                  </a:cubicBezTo>
                  <a:cubicBezTo>
                    <a:pt x="366" y="147"/>
                    <a:pt x="366" y="147"/>
                    <a:pt x="366" y="147"/>
                  </a:cubicBezTo>
                  <a:cubicBezTo>
                    <a:pt x="366" y="141"/>
                    <a:pt x="361" y="137"/>
                    <a:pt x="355" y="137"/>
                  </a:cubicBezTo>
                  <a:close/>
                  <a:moveTo>
                    <a:pt x="344" y="208"/>
                  </a:moveTo>
                  <a:cubicBezTo>
                    <a:pt x="329" y="208"/>
                    <a:pt x="329" y="208"/>
                    <a:pt x="329" y="208"/>
                  </a:cubicBezTo>
                  <a:cubicBezTo>
                    <a:pt x="324" y="208"/>
                    <a:pt x="319" y="211"/>
                    <a:pt x="318" y="216"/>
                  </a:cubicBezTo>
                  <a:cubicBezTo>
                    <a:pt x="315" y="230"/>
                    <a:pt x="309" y="243"/>
                    <a:pt x="302" y="255"/>
                  </a:cubicBezTo>
                  <a:cubicBezTo>
                    <a:pt x="299" y="259"/>
                    <a:pt x="300" y="265"/>
                    <a:pt x="304" y="268"/>
                  </a:cubicBezTo>
                  <a:cubicBezTo>
                    <a:pt x="315" y="279"/>
                    <a:pt x="315" y="279"/>
                    <a:pt x="315" y="279"/>
                  </a:cubicBezTo>
                  <a:cubicBezTo>
                    <a:pt x="279" y="315"/>
                    <a:pt x="279" y="315"/>
                    <a:pt x="279" y="315"/>
                  </a:cubicBezTo>
                  <a:cubicBezTo>
                    <a:pt x="268" y="304"/>
                    <a:pt x="268" y="304"/>
                    <a:pt x="268" y="304"/>
                  </a:cubicBezTo>
                  <a:cubicBezTo>
                    <a:pt x="265" y="300"/>
                    <a:pt x="259" y="299"/>
                    <a:pt x="255" y="302"/>
                  </a:cubicBezTo>
                  <a:cubicBezTo>
                    <a:pt x="243" y="309"/>
                    <a:pt x="230" y="315"/>
                    <a:pt x="216" y="318"/>
                  </a:cubicBezTo>
                  <a:cubicBezTo>
                    <a:pt x="211" y="319"/>
                    <a:pt x="208" y="324"/>
                    <a:pt x="208" y="329"/>
                  </a:cubicBezTo>
                  <a:cubicBezTo>
                    <a:pt x="208" y="344"/>
                    <a:pt x="208" y="344"/>
                    <a:pt x="208" y="344"/>
                  </a:cubicBezTo>
                  <a:cubicBezTo>
                    <a:pt x="158" y="344"/>
                    <a:pt x="158" y="344"/>
                    <a:pt x="158" y="344"/>
                  </a:cubicBezTo>
                  <a:cubicBezTo>
                    <a:pt x="158" y="329"/>
                    <a:pt x="158" y="329"/>
                    <a:pt x="158" y="329"/>
                  </a:cubicBezTo>
                  <a:cubicBezTo>
                    <a:pt x="158" y="324"/>
                    <a:pt x="155" y="319"/>
                    <a:pt x="150" y="318"/>
                  </a:cubicBezTo>
                  <a:cubicBezTo>
                    <a:pt x="136" y="315"/>
                    <a:pt x="123" y="309"/>
                    <a:pt x="111" y="302"/>
                  </a:cubicBezTo>
                  <a:cubicBezTo>
                    <a:pt x="107" y="299"/>
                    <a:pt x="101" y="300"/>
                    <a:pt x="98" y="304"/>
                  </a:cubicBezTo>
                  <a:cubicBezTo>
                    <a:pt x="87" y="315"/>
                    <a:pt x="87" y="315"/>
                    <a:pt x="87" y="315"/>
                  </a:cubicBezTo>
                  <a:cubicBezTo>
                    <a:pt x="51" y="279"/>
                    <a:pt x="51" y="279"/>
                    <a:pt x="51" y="279"/>
                  </a:cubicBezTo>
                  <a:cubicBezTo>
                    <a:pt x="62" y="268"/>
                    <a:pt x="62" y="268"/>
                    <a:pt x="62" y="268"/>
                  </a:cubicBezTo>
                  <a:cubicBezTo>
                    <a:pt x="66" y="265"/>
                    <a:pt x="67" y="259"/>
                    <a:pt x="64" y="255"/>
                  </a:cubicBezTo>
                  <a:cubicBezTo>
                    <a:pt x="57" y="243"/>
                    <a:pt x="51" y="230"/>
                    <a:pt x="48" y="216"/>
                  </a:cubicBezTo>
                  <a:cubicBezTo>
                    <a:pt x="47" y="211"/>
                    <a:pt x="42" y="208"/>
                    <a:pt x="37" y="208"/>
                  </a:cubicBezTo>
                  <a:cubicBezTo>
                    <a:pt x="22" y="208"/>
                    <a:pt x="22" y="208"/>
                    <a:pt x="22" y="208"/>
                  </a:cubicBezTo>
                  <a:cubicBezTo>
                    <a:pt x="22" y="158"/>
                    <a:pt x="22" y="158"/>
                    <a:pt x="22" y="158"/>
                  </a:cubicBezTo>
                  <a:cubicBezTo>
                    <a:pt x="37" y="158"/>
                    <a:pt x="37" y="158"/>
                    <a:pt x="37" y="158"/>
                  </a:cubicBezTo>
                  <a:cubicBezTo>
                    <a:pt x="42" y="158"/>
                    <a:pt x="47" y="155"/>
                    <a:pt x="48" y="150"/>
                  </a:cubicBezTo>
                  <a:cubicBezTo>
                    <a:pt x="51" y="136"/>
                    <a:pt x="57" y="123"/>
                    <a:pt x="64" y="111"/>
                  </a:cubicBezTo>
                  <a:cubicBezTo>
                    <a:pt x="67" y="107"/>
                    <a:pt x="66" y="101"/>
                    <a:pt x="62" y="98"/>
                  </a:cubicBezTo>
                  <a:cubicBezTo>
                    <a:pt x="51" y="86"/>
                    <a:pt x="51" y="86"/>
                    <a:pt x="51" y="86"/>
                  </a:cubicBezTo>
                  <a:cubicBezTo>
                    <a:pt x="87" y="51"/>
                    <a:pt x="87" y="51"/>
                    <a:pt x="87" y="51"/>
                  </a:cubicBezTo>
                  <a:cubicBezTo>
                    <a:pt x="98" y="62"/>
                    <a:pt x="98" y="62"/>
                    <a:pt x="98" y="62"/>
                  </a:cubicBezTo>
                  <a:cubicBezTo>
                    <a:pt x="101" y="66"/>
                    <a:pt x="107" y="67"/>
                    <a:pt x="111" y="64"/>
                  </a:cubicBezTo>
                  <a:cubicBezTo>
                    <a:pt x="123" y="57"/>
                    <a:pt x="136" y="51"/>
                    <a:pt x="150" y="48"/>
                  </a:cubicBezTo>
                  <a:cubicBezTo>
                    <a:pt x="155" y="47"/>
                    <a:pt x="158" y="42"/>
                    <a:pt x="158" y="37"/>
                  </a:cubicBezTo>
                  <a:cubicBezTo>
                    <a:pt x="158" y="22"/>
                    <a:pt x="158" y="22"/>
                    <a:pt x="158" y="22"/>
                  </a:cubicBezTo>
                  <a:cubicBezTo>
                    <a:pt x="208" y="22"/>
                    <a:pt x="208" y="22"/>
                    <a:pt x="208" y="22"/>
                  </a:cubicBezTo>
                  <a:cubicBezTo>
                    <a:pt x="208" y="37"/>
                    <a:pt x="208" y="37"/>
                    <a:pt x="208" y="37"/>
                  </a:cubicBezTo>
                  <a:cubicBezTo>
                    <a:pt x="208" y="42"/>
                    <a:pt x="211" y="47"/>
                    <a:pt x="216" y="48"/>
                  </a:cubicBezTo>
                  <a:cubicBezTo>
                    <a:pt x="230" y="51"/>
                    <a:pt x="243" y="57"/>
                    <a:pt x="255" y="64"/>
                  </a:cubicBezTo>
                  <a:cubicBezTo>
                    <a:pt x="259" y="67"/>
                    <a:pt x="265" y="66"/>
                    <a:pt x="268" y="62"/>
                  </a:cubicBezTo>
                  <a:cubicBezTo>
                    <a:pt x="279" y="51"/>
                    <a:pt x="279" y="51"/>
                    <a:pt x="279" y="51"/>
                  </a:cubicBezTo>
                  <a:cubicBezTo>
                    <a:pt x="315" y="86"/>
                    <a:pt x="315" y="86"/>
                    <a:pt x="315" y="86"/>
                  </a:cubicBezTo>
                  <a:cubicBezTo>
                    <a:pt x="304" y="98"/>
                    <a:pt x="304" y="98"/>
                    <a:pt x="304" y="98"/>
                  </a:cubicBezTo>
                  <a:cubicBezTo>
                    <a:pt x="300" y="101"/>
                    <a:pt x="299" y="107"/>
                    <a:pt x="302" y="111"/>
                  </a:cubicBezTo>
                  <a:cubicBezTo>
                    <a:pt x="309" y="123"/>
                    <a:pt x="315" y="136"/>
                    <a:pt x="318" y="150"/>
                  </a:cubicBezTo>
                  <a:cubicBezTo>
                    <a:pt x="319" y="155"/>
                    <a:pt x="324" y="158"/>
                    <a:pt x="329" y="158"/>
                  </a:cubicBezTo>
                  <a:cubicBezTo>
                    <a:pt x="344" y="158"/>
                    <a:pt x="344" y="158"/>
                    <a:pt x="344" y="158"/>
                  </a:cubicBezTo>
                  <a:lnTo>
                    <a:pt x="344" y="208"/>
                  </a:lnTo>
                  <a:close/>
                  <a:moveTo>
                    <a:pt x="344" y="208"/>
                  </a:moveTo>
                  <a:cubicBezTo>
                    <a:pt x="344" y="208"/>
                    <a:pt x="344" y="208"/>
                    <a:pt x="344" y="208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22"/>
            <p:cNvSpPr/>
            <p:nvPr/>
          </p:nvSpPr>
          <p:spPr>
            <a:xfrm>
              <a:off x="9505950" y="4383088"/>
              <a:ext cx="274638" cy="358775"/>
            </a:xfrm>
            <a:custGeom>
              <a:rect b="b" l="l" r="r" t="t"/>
              <a:pathLst>
                <a:path extrusionOk="0" h="214" w="164">
                  <a:moveTo>
                    <a:pt x="1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203"/>
                    <a:pt x="0" y="203"/>
                    <a:pt x="0" y="203"/>
                  </a:cubicBezTo>
                  <a:cubicBezTo>
                    <a:pt x="0" y="209"/>
                    <a:pt x="5" y="214"/>
                    <a:pt x="11" y="214"/>
                  </a:cubicBezTo>
                  <a:cubicBezTo>
                    <a:pt x="153" y="214"/>
                    <a:pt x="153" y="214"/>
                    <a:pt x="153" y="214"/>
                  </a:cubicBezTo>
                  <a:cubicBezTo>
                    <a:pt x="159" y="214"/>
                    <a:pt x="164" y="209"/>
                    <a:pt x="164" y="203"/>
                  </a:cubicBezTo>
                  <a:cubicBezTo>
                    <a:pt x="164" y="53"/>
                    <a:pt x="164" y="53"/>
                    <a:pt x="164" y="53"/>
                  </a:cubicBezTo>
                  <a:cubicBezTo>
                    <a:pt x="164" y="24"/>
                    <a:pt x="140" y="0"/>
                    <a:pt x="111" y="0"/>
                  </a:cubicBezTo>
                  <a:close/>
                  <a:moveTo>
                    <a:pt x="121" y="23"/>
                  </a:moveTo>
                  <a:cubicBezTo>
                    <a:pt x="130" y="26"/>
                    <a:pt x="138" y="34"/>
                    <a:pt x="141" y="43"/>
                  </a:cubicBezTo>
                  <a:cubicBezTo>
                    <a:pt x="121" y="43"/>
                    <a:pt x="121" y="43"/>
                    <a:pt x="121" y="43"/>
                  </a:cubicBezTo>
                  <a:lnTo>
                    <a:pt x="121" y="23"/>
                  </a:lnTo>
                  <a:close/>
                  <a:moveTo>
                    <a:pt x="143" y="193"/>
                  </a:moveTo>
                  <a:cubicBezTo>
                    <a:pt x="21" y="193"/>
                    <a:pt x="21" y="193"/>
                    <a:pt x="21" y="193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100" y="21"/>
                    <a:pt x="100" y="21"/>
                    <a:pt x="100" y="21"/>
                  </a:cubicBezTo>
                  <a:cubicBezTo>
                    <a:pt x="100" y="53"/>
                    <a:pt x="100" y="53"/>
                    <a:pt x="100" y="53"/>
                  </a:cubicBezTo>
                  <a:cubicBezTo>
                    <a:pt x="100" y="59"/>
                    <a:pt x="105" y="64"/>
                    <a:pt x="111" y="64"/>
                  </a:cubicBezTo>
                  <a:cubicBezTo>
                    <a:pt x="143" y="64"/>
                    <a:pt x="143" y="64"/>
                    <a:pt x="143" y="64"/>
                  </a:cubicBezTo>
                  <a:lnTo>
                    <a:pt x="143" y="193"/>
                  </a:lnTo>
                  <a:close/>
                  <a:moveTo>
                    <a:pt x="143" y="193"/>
                  </a:moveTo>
                  <a:cubicBezTo>
                    <a:pt x="143" y="193"/>
                    <a:pt x="143" y="193"/>
                    <a:pt x="143" y="193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22"/>
            <p:cNvSpPr/>
            <p:nvPr/>
          </p:nvSpPr>
          <p:spPr>
            <a:xfrm>
              <a:off x="9577388" y="4491038"/>
              <a:ext cx="84138" cy="36513"/>
            </a:xfrm>
            <a:custGeom>
              <a:rect b="b" l="l" r="r" t="t"/>
              <a:pathLst>
                <a:path extrusionOk="0" h="22" w="50">
                  <a:moveTo>
                    <a:pt x="10" y="22"/>
                  </a:moveTo>
                  <a:cubicBezTo>
                    <a:pt x="39" y="22"/>
                    <a:pt x="39" y="22"/>
                    <a:pt x="39" y="22"/>
                  </a:cubicBezTo>
                  <a:cubicBezTo>
                    <a:pt x="45" y="22"/>
                    <a:pt x="50" y="17"/>
                    <a:pt x="50" y="11"/>
                  </a:cubicBezTo>
                  <a:cubicBezTo>
                    <a:pt x="50" y="5"/>
                    <a:pt x="45" y="0"/>
                    <a:pt x="39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17"/>
                    <a:pt x="4" y="22"/>
                    <a:pt x="10" y="22"/>
                  </a:cubicBezTo>
                  <a:close/>
                  <a:moveTo>
                    <a:pt x="10" y="22"/>
                  </a:moveTo>
                  <a:cubicBezTo>
                    <a:pt x="10" y="22"/>
                    <a:pt x="10" y="22"/>
                    <a:pt x="10" y="22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22"/>
            <p:cNvSpPr/>
            <p:nvPr/>
          </p:nvSpPr>
          <p:spPr>
            <a:xfrm>
              <a:off x="9577388" y="4562475"/>
              <a:ext cx="130175" cy="34925"/>
            </a:xfrm>
            <a:custGeom>
              <a:rect b="b" l="l" r="r" t="t"/>
              <a:pathLst>
                <a:path extrusionOk="0" h="21" w="78">
                  <a:moveTo>
                    <a:pt x="10" y="0"/>
                  </a:moveTo>
                  <a:cubicBezTo>
                    <a:pt x="4" y="0"/>
                    <a:pt x="0" y="5"/>
                    <a:pt x="0" y="11"/>
                  </a:cubicBezTo>
                  <a:cubicBezTo>
                    <a:pt x="0" y="17"/>
                    <a:pt x="4" y="21"/>
                    <a:pt x="10" y="21"/>
                  </a:cubicBezTo>
                  <a:cubicBezTo>
                    <a:pt x="68" y="21"/>
                    <a:pt x="68" y="21"/>
                    <a:pt x="68" y="21"/>
                  </a:cubicBezTo>
                  <a:cubicBezTo>
                    <a:pt x="73" y="21"/>
                    <a:pt x="78" y="17"/>
                    <a:pt x="78" y="11"/>
                  </a:cubicBezTo>
                  <a:cubicBezTo>
                    <a:pt x="78" y="5"/>
                    <a:pt x="73" y="0"/>
                    <a:pt x="68" y="0"/>
                  </a:cubicBezTo>
                  <a:lnTo>
                    <a:pt x="10" y="0"/>
                  </a:lnTo>
                  <a:close/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22"/>
            <p:cNvSpPr/>
            <p:nvPr/>
          </p:nvSpPr>
          <p:spPr>
            <a:xfrm>
              <a:off x="9577388" y="4633913"/>
              <a:ext cx="130175" cy="36513"/>
            </a:xfrm>
            <a:custGeom>
              <a:rect b="b" l="l" r="r" t="t"/>
              <a:pathLst>
                <a:path extrusionOk="0" h="21" w="78">
                  <a:moveTo>
                    <a:pt x="68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16"/>
                    <a:pt x="4" y="21"/>
                    <a:pt x="10" y="21"/>
                  </a:cubicBezTo>
                  <a:cubicBezTo>
                    <a:pt x="68" y="21"/>
                    <a:pt x="68" y="21"/>
                    <a:pt x="68" y="21"/>
                  </a:cubicBezTo>
                  <a:cubicBezTo>
                    <a:pt x="73" y="21"/>
                    <a:pt x="78" y="16"/>
                    <a:pt x="78" y="11"/>
                  </a:cubicBezTo>
                  <a:cubicBezTo>
                    <a:pt x="78" y="5"/>
                    <a:pt x="73" y="0"/>
                    <a:pt x="68" y="0"/>
                  </a:cubicBezTo>
                  <a:close/>
                  <a:moveTo>
                    <a:pt x="68" y="0"/>
                  </a:moveTo>
                  <a:cubicBezTo>
                    <a:pt x="68" y="0"/>
                    <a:pt x="68" y="0"/>
                    <a:pt x="68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37" name="Google Shape;537;p22"/>
          <p:cNvGrpSpPr/>
          <p:nvPr/>
        </p:nvGrpSpPr>
        <p:grpSpPr>
          <a:xfrm>
            <a:off x="3752724" y="2617283"/>
            <a:ext cx="372091" cy="373118"/>
            <a:chOff x="9337675" y="3243263"/>
            <a:chExt cx="611188" cy="612775"/>
          </a:xfrm>
        </p:grpSpPr>
        <p:sp>
          <p:nvSpPr>
            <p:cNvPr id="538" name="Google Shape;538;p22"/>
            <p:cNvSpPr/>
            <p:nvPr/>
          </p:nvSpPr>
          <p:spPr>
            <a:xfrm>
              <a:off x="9626600" y="3457575"/>
              <a:ext cx="34925" cy="117475"/>
            </a:xfrm>
            <a:custGeom>
              <a:rect b="b" l="l" r="r" t="t"/>
              <a:pathLst>
                <a:path extrusionOk="0" h="70" w="21">
                  <a:moveTo>
                    <a:pt x="11" y="0"/>
                  </a:moveTo>
                  <a:cubicBezTo>
                    <a:pt x="5" y="0"/>
                    <a:pt x="0" y="5"/>
                    <a:pt x="0" y="10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65"/>
                    <a:pt x="5" y="70"/>
                    <a:pt x="11" y="70"/>
                  </a:cubicBezTo>
                  <a:cubicBezTo>
                    <a:pt x="17" y="70"/>
                    <a:pt x="21" y="65"/>
                    <a:pt x="21" y="59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5"/>
                    <a:pt x="17" y="0"/>
                    <a:pt x="11" y="0"/>
                  </a:cubicBezTo>
                  <a:close/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539;p22"/>
            <p:cNvSpPr/>
            <p:nvPr/>
          </p:nvSpPr>
          <p:spPr>
            <a:xfrm>
              <a:off x="9626600" y="3619500"/>
              <a:ext cx="34925" cy="119063"/>
            </a:xfrm>
            <a:custGeom>
              <a:rect b="b" l="l" r="r" t="t"/>
              <a:pathLst>
                <a:path extrusionOk="0" h="71" w="21">
                  <a:moveTo>
                    <a:pt x="11" y="0"/>
                  </a:moveTo>
                  <a:cubicBezTo>
                    <a:pt x="5" y="0"/>
                    <a:pt x="0" y="5"/>
                    <a:pt x="0" y="11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6"/>
                    <a:pt x="5" y="71"/>
                    <a:pt x="11" y="71"/>
                  </a:cubicBezTo>
                  <a:cubicBezTo>
                    <a:pt x="17" y="71"/>
                    <a:pt x="21" y="66"/>
                    <a:pt x="21" y="60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5"/>
                    <a:pt x="17" y="0"/>
                    <a:pt x="11" y="0"/>
                  </a:cubicBezTo>
                  <a:close/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Google Shape;540;p22"/>
            <p:cNvSpPr/>
            <p:nvPr/>
          </p:nvSpPr>
          <p:spPr>
            <a:xfrm>
              <a:off x="9404350" y="3452813"/>
              <a:ext cx="192088" cy="139700"/>
            </a:xfrm>
            <a:custGeom>
              <a:rect b="b" l="l" r="r" t="t"/>
              <a:pathLst>
                <a:path extrusionOk="0" h="84" w="114">
                  <a:moveTo>
                    <a:pt x="110" y="4"/>
                  </a:moveTo>
                  <a:cubicBezTo>
                    <a:pt x="106" y="0"/>
                    <a:pt x="99" y="0"/>
                    <a:pt x="95" y="4"/>
                  </a:cubicBezTo>
                  <a:cubicBezTo>
                    <a:pt x="42" y="57"/>
                    <a:pt x="42" y="57"/>
                    <a:pt x="42" y="57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15" y="30"/>
                    <a:pt x="8" y="30"/>
                    <a:pt x="4" y="34"/>
                  </a:cubicBezTo>
                  <a:cubicBezTo>
                    <a:pt x="0" y="39"/>
                    <a:pt x="0" y="45"/>
                    <a:pt x="4" y="50"/>
                  </a:cubicBezTo>
                  <a:cubicBezTo>
                    <a:pt x="34" y="80"/>
                    <a:pt x="34" y="80"/>
                    <a:pt x="34" y="80"/>
                  </a:cubicBezTo>
                  <a:cubicBezTo>
                    <a:pt x="38" y="84"/>
                    <a:pt x="45" y="84"/>
                    <a:pt x="49" y="80"/>
                  </a:cubicBezTo>
                  <a:cubicBezTo>
                    <a:pt x="110" y="19"/>
                    <a:pt x="110" y="19"/>
                    <a:pt x="110" y="19"/>
                  </a:cubicBezTo>
                  <a:cubicBezTo>
                    <a:pt x="114" y="15"/>
                    <a:pt x="114" y="8"/>
                    <a:pt x="110" y="4"/>
                  </a:cubicBezTo>
                  <a:close/>
                  <a:moveTo>
                    <a:pt x="110" y="4"/>
                  </a:moveTo>
                  <a:cubicBezTo>
                    <a:pt x="110" y="4"/>
                    <a:pt x="110" y="4"/>
                    <a:pt x="110" y="4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Google Shape;541;p22"/>
            <p:cNvSpPr/>
            <p:nvPr/>
          </p:nvSpPr>
          <p:spPr>
            <a:xfrm>
              <a:off x="9717088" y="3452813"/>
              <a:ext cx="139700" cy="139700"/>
            </a:xfrm>
            <a:custGeom>
              <a:rect b="b" l="l" r="r" t="t"/>
              <a:pathLst>
                <a:path extrusionOk="0" h="84" w="84">
                  <a:moveTo>
                    <a:pt x="4" y="80"/>
                  </a:moveTo>
                  <a:cubicBezTo>
                    <a:pt x="9" y="84"/>
                    <a:pt x="15" y="84"/>
                    <a:pt x="20" y="80"/>
                  </a:cubicBezTo>
                  <a:cubicBezTo>
                    <a:pt x="42" y="57"/>
                    <a:pt x="42" y="57"/>
                    <a:pt x="42" y="57"/>
                  </a:cubicBezTo>
                  <a:cubicBezTo>
                    <a:pt x="65" y="80"/>
                    <a:pt x="65" y="80"/>
                    <a:pt x="65" y="80"/>
                  </a:cubicBezTo>
                  <a:cubicBezTo>
                    <a:pt x="69" y="84"/>
                    <a:pt x="76" y="84"/>
                    <a:pt x="80" y="80"/>
                  </a:cubicBezTo>
                  <a:cubicBezTo>
                    <a:pt x="84" y="76"/>
                    <a:pt x="84" y="69"/>
                    <a:pt x="80" y="65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4" y="15"/>
                    <a:pt x="84" y="8"/>
                    <a:pt x="80" y="4"/>
                  </a:cubicBezTo>
                  <a:cubicBezTo>
                    <a:pt x="76" y="0"/>
                    <a:pt x="69" y="0"/>
                    <a:pt x="65" y="4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15" y="0"/>
                    <a:pt x="9" y="0"/>
                    <a:pt x="4" y="4"/>
                  </a:cubicBezTo>
                  <a:cubicBezTo>
                    <a:pt x="0" y="8"/>
                    <a:pt x="0" y="15"/>
                    <a:pt x="4" y="19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4" y="65"/>
                    <a:pt x="4" y="65"/>
                    <a:pt x="4" y="65"/>
                  </a:cubicBezTo>
                  <a:cubicBezTo>
                    <a:pt x="0" y="69"/>
                    <a:pt x="0" y="76"/>
                    <a:pt x="4" y="80"/>
                  </a:cubicBezTo>
                  <a:close/>
                  <a:moveTo>
                    <a:pt x="4" y="80"/>
                  </a:moveTo>
                  <a:cubicBezTo>
                    <a:pt x="4" y="80"/>
                    <a:pt x="4" y="80"/>
                    <a:pt x="4" y="8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Google Shape;542;p22"/>
            <p:cNvSpPr/>
            <p:nvPr/>
          </p:nvSpPr>
          <p:spPr>
            <a:xfrm>
              <a:off x="9409113" y="3633788"/>
              <a:ext cx="179388" cy="36513"/>
            </a:xfrm>
            <a:custGeom>
              <a:rect b="b" l="l" r="r" t="t"/>
              <a:pathLst>
                <a:path extrusionOk="0" h="22" w="107">
                  <a:moveTo>
                    <a:pt x="97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2"/>
                    <a:pt x="11" y="22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103" y="22"/>
                    <a:pt x="107" y="17"/>
                    <a:pt x="107" y="11"/>
                  </a:cubicBezTo>
                  <a:cubicBezTo>
                    <a:pt x="107" y="5"/>
                    <a:pt x="103" y="0"/>
                    <a:pt x="97" y="0"/>
                  </a:cubicBezTo>
                  <a:close/>
                  <a:moveTo>
                    <a:pt x="97" y="0"/>
                  </a:moveTo>
                  <a:cubicBezTo>
                    <a:pt x="97" y="0"/>
                    <a:pt x="97" y="0"/>
                    <a:pt x="97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Google Shape;543;p22"/>
            <p:cNvSpPr/>
            <p:nvPr/>
          </p:nvSpPr>
          <p:spPr>
            <a:xfrm>
              <a:off x="9409113" y="3705225"/>
              <a:ext cx="179388" cy="34925"/>
            </a:xfrm>
            <a:custGeom>
              <a:rect b="b" l="l" r="r" t="t"/>
              <a:pathLst>
                <a:path extrusionOk="0" h="21" w="107">
                  <a:moveTo>
                    <a:pt x="97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1"/>
                    <a:pt x="11" y="21"/>
                  </a:cubicBezTo>
                  <a:cubicBezTo>
                    <a:pt x="97" y="21"/>
                    <a:pt x="97" y="21"/>
                    <a:pt x="97" y="21"/>
                  </a:cubicBezTo>
                  <a:cubicBezTo>
                    <a:pt x="103" y="21"/>
                    <a:pt x="107" y="17"/>
                    <a:pt x="107" y="11"/>
                  </a:cubicBezTo>
                  <a:cubicBezTo>
                    <a:pt x="107" y="5"/>
                    <a:pt x="103" y="0"/>
                    <a:pt x="97" y="0"/>
                  </a:cubicBezTo>
                  <a:close/>
                  <a:moveTo>
                    <a:pt x="97" y="0"/>
                  </a:moveTo>
                  <a:cubicBezTo>
                    <a:pt x="97" y="0"/>
                    <a:pt x="97" y="0"/>
                    <a:pt x="97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22"/>
            <p:cNvSpPr/>
            <p:nvPr/>
          </p:nvSpPr>
          <p:spPr>
            <a:xfrm>
              <a:off x="9698038" y="3633788"/>
              <a:ext cx="179388" cy="36513"/>
            </a:xfrm>
            <a:custGeom>
              <a:rect b="b" l="l" r="r" t="t"/>
              <a:pathLst>
                <a:path extrusionOk="0" h="22" w="107">
                  <a:moveTo>
                    <a:pt x="10" y="22"/>
                  </a:moveTo>
                  <a:cubicBezTo>
                    <a:pt x="96" y="22"/>
                    <a:pt x="96" y="22"/>
                    <a:pt x="96" y="22"/>
                  </a:cubicBezTo>
                  <a:cubicBezTo>
                    <a:pt x="102" y="22"/>
                    <a:pt x="107" y="17"/>
                    <a:pt x="107" y="11"/>
                  </a:cubicBezTo>
                  <a:cubicBezTo>
                    <a:pt x="107" y="5"/>
                    <a:pt x="102" y="0"/>
                    <a:pt x="96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2"/>
                    <a:pt x="10" y="22"/>
                  </a:cubicBezTo>
                  <a:close/>
                  <a:moveTo>
                    <a:pt x="10" y="22"/>
                  </a:moveTo>
                  <a:cubicBezTo>
                    <a:pt x="10" y="22"/>
                    <a:pt x="10" y="22"/>
                    <a:pt x="10" y="22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Google Shape;545;p22"/>
            <p:cNvSpPr/>
            <p:nvPr/>
          </p:nvSpPr>
          <p:spPr>
            <a:xfrm>
              <a:off x="9698038" y="3705225"/>
              <a:ext cx="179388" cy="34925"/>
            </a:xfrm>
            <a:custGeom>
              <a:rect b="b" l="l" r="r" t="t"/>
              <a:pathLst>
                <a:path extrusionOk="0" h="21" w="107">
                  <a:moveTo>
                    <a:pt x="10" y="21"/>
                  </a:moveTo>
                  <a:cubicBezTo>
                    <a:pt x="96" y="21"/>
                    <a:pt x="96" y="21"/>
                    <a:pt x="96" y="21"/>
                  </a:cubicBezTo>
                  <a:cubicBezTo>
                    <a:pt x="102" y="21"/>
                    <a:pt x="107" y="17"/>
                    <a:pt x="107" y="11"/>
                  </a:cubicBezTo>
                  <a:cubicBezTo>
                    <a:pt x="107" y="5"/>
                    <a:pt x="102" y="0"/>
                    <a:pt x="96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1"/>
                    <a:pt x="10" y="21"/>
                  </a:cubicBezTo>
                  <a:close/>
                  <a:moveTo>
                    <a:pt x="10" y="21"/>
                  </a:moveTo>
                  <a:cubicBezTo>
                    <a:pt x="10" y="21"/>
                    <a:pt x="10" y="21"/>
                    <a:pt x="10" y="21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Google Shape;546;p22"/>
            <p:cNvSpPr/>
            <p:nvPr/>
          </p:nvSpPr>
          <p:spPr>
            <a:xfrm>
              <a:off x="9337675" y="3243263"/>
              <a:ext cx="611188" cy="612775"/>
            </a:xfrm>
            <a:custGeom>
              <a:rect b="b" l="l" r="r" t="t"/>
              <a:pathLst>
                <a:path extrusionOk="0" h="366" w="365">
                  <a:moveTo>
                    <a:pt x="326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17" y="0"/>
                    <a:pt x="0" y="18"/>
                    <a:pt x="0" y="40"/>
                  </a:cubicBezTo>
                  <a:cubicBezTo>
                    <a:pt x="0" y="327"/>
                    <a:pt x="0" y="327"/>
                    <a:pt x="0" y="327"/>
                  </a:cubicBezTo>
                  <a:cubicBezTo>
                    <a:pt x="0" y="348"/>
                    <a:pt x="17" y="366"/>
                    <a:pt x="39" y="366"/>
                  </a:cubicBezTo>
                  <a:cubicBezTo>
                    <a:pt x="326" y="366"/>
                    <a:pt x="326" y="366"/>
                    <a:pt x="326" y="366"/>
                  </a:cubicBezTo>
                  <a:cubicBezTo>
                    <a:pt x="348" y="366"/>
                    <a:pt x="365" y="348"/>
                    <a:pt x="365" y="327"/>
                  </a:cubicBezTo>
                  <a:cubicBezTo>
                    <a:pt x="365" y="40"/>
                    <a:pt x="365" y="40"/>
                    <a:pt x="365" y="40"/>
                  </a:cubicBezTo>
                  <a:cubicBezTo>
                    <a:pt x="365" y="18"/>
                    <a:pt x="348" y="0"/>
                    <a:pt x="326" y="0"/>
                  </a:cubicBezTo>
                  <a:close/>
                  <a:moveTo>
                    <a:pt x="21" y="40"/>
                  </a:moveTo>
                  <a:cubicBezTo>
                    <a:pt x="21" y="30"/>
                    <a:pt x="29" y="22"/>
                    <a:pt x="39" y="22"/>
                  </a:cubicBezTo>
                  <a:cubicBezTo>
                    <a:pt x="258" y="22"/>
                    <a:pt x="258" y="22"/>
                    <a:pt x="258" y="22"/>
                  </a:cubicBezTo>
                  <a:cubicBezTo>
                    <a:pt x="258" y="57"/>
                    <a:pt x="258" y="57"/>
                    <a:pt x="258" y="57"/>
                  </a:cubicBezTo>
                  <a:cubicBezTo>
                    <a:pt x="21" y="57"/>
                    <a:pt x="21" y="57"/>
                    <a:pt x="21" y="57"/>
                  </a:cubicBezTo>
                  <a:lnTo>
                    <a:pt x="21" y="40"/>
                  </a:lnTo>
                  <a:close/>
                  <a:moveTo>
                    <a:pt x="344" y="327"/>
                  </a:moveTo>
                  <a:cubicBezTo>
                    <a:pt x="344" y="337"/>
                    <a:pt x="336" y="345"/>
                    <a:pt x="326" y="345"/>
                  </a:cubicBezTo>
                  <a:cubicBezTo>
                    <a:pt x="193" y="345"/>
                    <a:pt x="193" y="345"/>
                    <a:pt x="193" y="345"/>
                  </a:cubicBezTo>
                  <a:cubicBezTo>
                    <a:pt x="193" y="334"/>
                    <a:pt x="193" y="334"/>
                    <a:pt x="193" y="334"/>
                  </a:cubicBezTo>
                  <a:cubicBezTo>
                    <a:pt x="193" y="328"/>
                    <a:pt x="189" y="323"/>
                    <a:pt x="183" y="323"/>
                  </a:cubicBezTo>
                  <a:cubicBezTo>
                    <a:pt x="177" y="323"/>
                    <a:pt x="172" y="328"/>
                    <a:pt x="172" y="334"/>
                  </a:cubicBezTo>
                  <a:cubicBezTo>
                    <a:pt x="172" y="345"/>
                    <a:pt x="172" y="345"/>
                    <a:pt x="172" y="345"/>
                  </a:cubicBezTo>
                  <a:cubicBezTo>
                    <a:pt x="39" y="345"/>
                    <a:pt x="39" y="345"/>
                    <a:pt x="39" y="345"/>
                  </a:cubicBezTo>
                  <a:cubicBezTo>
                    <a:pt x="29" y="345"/>
                    <a:pt x="21" y="337"/>
                    <a:pt x="21" y="327"/>
                  </a:cubicBezTo>
                  <a:cubicBezTo>
                    <a:pt x="21" y="79"/>
                    <a:pt x="21" y="79"/>
                    <a:pt x="21" y="79"/>
                  </a:cubicBezTo>
                  <a:cubicBezTo>
                    <a:pt x="172" y="79"/>
                    <a:pt x="172" y="79"/>
                    <a:pt x="172" y="79"/>
                  </a:cubicBezTo>
                  <a:cubicBezTo>
                    <a:pt x="172" y="90"/>
                    <a:pt x="172" y="90"/>
                    <a:pt x="172" y="90"/>
                  </a:cubicBezTo>
                  <a:cubicBezTo>
                    <a:pt x="172" y="96"/>
                    <a:pt x="177" y="100"/>
                    <a:pt x="183" y="100"/>
                  </a:cubicBezTo>
                  <a:cubicBezTo>
                    <a:pt x="189" y="100"/>
                    <a:pt x="193" y="96"/>
                    <a:pt x="193" y="90"/>
                  </a:cubicBezTo>
                  <a:cubicBezTo>
                    <a:pt x="193" y="79"/>
                    <a:pt x="193" y="79"/>
                    <a:pt x="193" y="79"/>
                  </a:cubicBezTo>
                  <a:cubicBezTo>
                    <a:pt x="344" y="79"/>
                    <a:pt x="344" y="79"/>
                    <a:pt x="344" y="79"/>
                  </a:cubicBezTo>
                  <a:lnTo>
                    <a:pt x="344" y="327"/>
                  </a:lnTo>
                  <a:close/>
                  <a:moveTo>
                    <a:pt x="344" y="57"/>
                  </a:moveTo>
                  <a:cubicBezTo>
                    <a:pt x="280" y="57"/>
                    <a:pt x="280" y="57"/>
                    <a:pt x="280" y="57"/>
                  </a:cubicBezTo>
                  <a:cubicBezTo>
                    <a:pt x="280" y="22"/>
                    <a:pt x="280" y="22"/>
                    <a:pt x="280" y="22"/>
                  </a:cubicBezTo>
                  <a:cubicBezTo>
                    <a:pt x="326" y="22"/>
                    <a:pt x="326" y="22"/>
                    <a:pt x="326" y="22"/>
                  </a:cubicBezTo>
                  <a:cubicBezTo>
                    <a:pt x="336" y="22"/>
                    <a:pt x="344" y="30"/>
                    <a:pt x="344" y="40"/>
                  </a:cubicBezTo>
                  <a:lnTo>
                    <a:pt x="344" y="57"/>
                  </a:lnTo>
                  <a:close/>
                  <a:moveTo>
                    <a:pt x="344" y="57"/>
                  </a:moveTo>
                  <a:cubicBezTo>
                    <a:pt x="344" y="57"/>
                    <a:pt x="344" y="57"/>
                    <a:pt x="344" y="57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47" name="Google Shape;547;p22"/>
          <p:cNvGrpSpPr/>
          <p:nvPr/>
        </p:nvGrpSpPr>
        <p:grpSpPr>
          <a:xfrm>
            <a:off x="7515263" y="2609062"/>
            <a:ext cx="373057" cy="374086"/>
            <a:chOff x="9336088" y="2274888"/>
            <a:chExt cx="612775" cy="614363"/>
          </a:xfrm>
        </p:grpSpPr>
        <p:sp>
          <p:nvSpPr>
            <p:cNvPr id="548" name="Google Shape;548;p22"/>
            <p:cNvSpPr/>
            <p:nvPr/>
          </p:nvSpPr>
          <p:spPr>
            <a:xfrm>
              <a:off x="9626600" y="2335213"/>
              <a:ext cx="265113" cy="300038"/>
            </a:xfrm>
            <a:custGeom>
              <a:rect b="b" l="l" r="r" t="t"/>
              <a:pathLst>
                <a:path extrusionOk="0" h="179" w="159">
                  <a:moveTo>
                    <a:pt x="125" y="57"/>
                  </a:moveTo>
                  <a:cubicBezTo>
                    <a:pt x="100" y="57"/>
                    <a:pt x="100" y="57"/>
                    <a:pt x="100" y="57"/>
                  </a:cubicBezTo>
                  <a:cubicBezTo>
                    <a:pt x="100" y="39"/>
                    <a:pt x="100" y="39"/>
                    <a:pt x="100" y="39"/>
                  </a:cubicBezTo>
                  <a:cubicBezTo>
                    <a:pt x="100" y="18"/>
                    <a:pt x="83" y="0"/>
                    <a:pt x="61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48" y="0"/>
                    <a:pt x="43" y="5"/>
                    <a:pt x="43" y="11"/>
                  </a:cubicBezTo>
                  <a:cubicBezTo>
                    <a:pt x="43" y="46"/>
                    <a:pt x="43" y="46"/>
                    <a:pt x="43" y="46"/>
                  </a:cubicBezTo>
                  <a:cubicBezTo>
                    <a:pt x="43" y="47"/>
                    <a:pt x="43" y="48"/>
                    <a:pt x="42" y="49"/>
                  </a:cubicBezTo>
                  <a:cubicBezTo>
                    <a:pt x="29" y="57"/>
                    <a:pt x="29" y="57"/>
                    <a:pt x="29" y="57"/>
                  </a:cubicBezTo>
                  <a:cubicBezTo>
                    <a:pt x="11" y="57"/>
                    <a:pt x="11" y="57"/>
                    <a:pt x="11" y="57"/>
                  </a:cubicBezTo>
                  <a:cubicBezTo>
                    <a:pt x="5" y="57"/>
                    <a:pt x="0" y="62"/>
                    <a:pt x="0" y="68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60"/>
                    <a:pt x="5" y="164"/>
                    <a:pt x="11" y="164"/>
                  </a:cubicBezTo>
                  <a:cubicBezTo>
                    <a:pt x="29" y="164"/>
                    <a:pt x="29" y="164"/>
                    <a:pt x="29" y="164"/>
                  </a:cubicBezTo>
                  <a:cubicBezTo>
                    <a:pt x="44" y="174"/>
                    <a:pt x="44" y="174"/>
                    <a:pt x="44" y="174"/>
                  </a:cubicBezTo>
                  <a:cubicBezTo>
                    <a:pt x="48" y="177"/>
                    <a:pt x="53" y="179"/>
                    <a:pt x="58" y="179"/>
                  </a:cubicBezTo>
                  <a:cubicBezTo>
                    <a:pt x="113" y="179"/>
                    <a:pt x="113" y="179"/>
                    <a:pt x="113" y="179"/>
                  </a:cubicBezTo>
                  <a:cubicBezTo>
                    <a:pt x="128" y="179"/>
                    <a:pt x="141" y="168"/>
                    <a:pt x="144" y="153"/>
                  </a:cubicBezTo>
                  <a:cubicBezTo>
                    <a:pt x="157" y="96"/>
                    <a:pt x="157" y="96"/>
                    <a:pt x="157" y="96"/>
                  </a:cubicBezTo>
                  <a:cubicBezTo>
                    <a:pt x="159" y="86"/>
                    <a:pt x="156" y="77"/>
                    <a:pt x="150" y="69"/>
                  </a:cubicBezTo>
                  <a:cubicBezTo>
                    <a:pt x="144" y="62"/>
                    <a:pt x="135" y="57"/>
                    <a:pt x="125" y="57"/>
                  </a:cubicBezTo>
                  <a:close/>
                  <a:moveTo>
                    <a:pt x="136" y="92"/>
                  </a:moveTo>
                  <a:cubicBezTo>
                    <a:pt x="124" y="149"/>
                    <a:pt x="124" y="149"/>
                    <a:pt x="124" y="149"/>
                  </a:cubicBezTo>
                  <a:cubicBezTo>
                    <a:pt x="122" y="154"/>
                    <a:pt x="118" y="157"/>
                    <a:pt x="113" y="157"/>
                  </a:cubicBezTo>
                  <a:cubicBezTo>
                    <a:pt x="58" y="157"/>
                    <a:pt x="58" y="157"/>
                    <a:pt x="58" y="157"/>
                  </a:cubicBezTo>
                  <a:cubicBezTo>
                    <a:pt x="57" y="157"/>
                    <a:pt x="57" y="157"/>
                    <a:pt x="56" y="157"/>
                  </a:cubicBezTo>
                  <a:cubicBezTo>
                    <a:pt x="38" y="145"/>
                    <a:pt x="38" y="145"/>
                    <a:pt x="38" y="145"/>
                  </a:cubicBezTo>
                  <a:cubicBezTo>
                    <a:pt x="37" y="143"/>
                    <a:pt x="35" y="143"/>
                    <a:pt x="32" y="143"/>
                  </a:cubicBezTo>
                  <a:cubicBezTo>
                    <a:pt x="22" y="143"/>
                    <a:pt x="22" y="143"/>
                    <a:pt x="22" y="143"/>
                  </a:cubicBezTo>
                  <a:cubicBezTo>
                    <a:pt x="22" y="79"/>
                    <a:pt x="22" y="79"/>
                    <a:pt x="22" y="79"/>
                  </a:cubicBezTo>
                  <a:cubicBezTo>
                    <a:pt x="32" y="79"/>
                    <a:pt x="32" y="79"/>
                    <a:pt x="32" y="79"/>
                  </a:cubicBezTo>
                  <a:cubicBezTo>
                    <a:pt x="35" y="79"/>
                    <a:pt x="37" y="78"/>
                    <a:pt x="38" y="77"/>
                  </a:cubicBezTo>
                  <a:cubicBezTo>
                    <a:pt x="53" y="67"/>
                    <a:pt x="53" y="67"/>
                    <a:pt x="53" y="67"/>
                  </a:cubicBezTo>
                  <a:cubicBezTo>
                    <a:pt x="60" y="62"/>
                    <a:pt x="65" y="54"/>
                    <a:pt x="65" y="46"/>
                  </a:cubicBezTo>
                  <a:cubicBezTo>
                    <a:pt x="65" y="22"/>
                    <a:pt x="65" y="22"/>
                    <a:pt x="65" y="22"/>
                  </a:cubicBezTo>
                  <a:cubicBezTo>
                    <a:pt x="73" y="23"/>
                    <a:pt x="79" y="31"/>
                    <a:pt x="79" y="39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9" y="74"/>
                    <a:pt x="84" y="79"/>
                    <a:pt x="90" y="79"/>
                  </a:cubicBezTo>
                  <a:cubicBezTo>
                    <a:pt x="125" y="79"/>
                    <a:pt x="125" y="79"/>
                    <a:pt x="125" y="79"/>
                  </a:cubicBezTo>
                  <a:cubicBezTo>
                    <a:pt x="129" y="79"/>
                    <a:pt x="132" y="80"/>
                    <a:pt x="134" y="83"/>
                  </a:cubicBezTo>
                  <a:cubicBezTo>
                    <a:pt x="136" y="85"/>
                    <a:pt x="136" y="88"/>
                    <a:pt x="136" y="92"/>
                  </a:cubicBezTo>
                  <a:close/>
                  <a:moveTo>
                    <a:pt x="136" y="92"/>
                  </a:moveTo>
                  <a:cubicBezTo>
                    <a:pt x="136" y="92"/>
                    <a:pt x="136" y="92"/>
                    <a:pt x="136" y="92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Google Shape;549;p22"/>
            <p:cNvSpPr/>
            <p:nvPr/>
          </p:nvSpPr>
          <p:spPr>
            <a:xfrm>
              <a:off x="9336088" y="2274888"/>
              <a:ext cx="612775" cy="614363"/>
            </a:xfrm>
            <a:custGeom>
              <a:rect b="b" l="l" r="r" t="t"/>
              <a:pathLst>
                <a:path extrusionOk="0" h="366" w="366">
                  <a:moveTo>
                    <a:pt x="334" y="0"/>
                  </a:moveTo>
                  <a:cubicBezTo>
                    <a:pt x="163" y="0"/>
                    <a:pt x="163" y="0"/>
                    <a:pt x="163" y="0"/>
                  </a:cubicBezTo>
                  <a:cubicBezTo>
                    <a:pt x="149" y="0"/>
                    <a:pt x="137" y="9"/>
                    <a:pt x="132" y="22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12" y="22"/>
                    <a:pt x="0" y="33"/>
                    <a:pt x="0" y="47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0" y="146"/>
                    <a:pt x="12" y="157"/>
                    <a:pt x="25" y="157"/>
                  </a:cubicBezTo>
                  <a:cubicBezTo>
                    <a:pt x="29" y="157"/>
                    <a:pt x="29" y="157"/>
                    <a:pt x="29" y="157"/>
                  </a:cubicBezTo>
                  <a:cubicBezTo>
                    <a:pt x="29" y="182"/>
                    <a:pt x="29" y="182"/>
                    <a:pt x="29" y="182"/>
                  </a:cubicBezTo>
                  <a:cubicBezTo>
                    <a:pt x="29" y="192"/>
                    <a:pt x="40" y="196"/>
                    <a:pt x="47" y="191"/>
                  </a:cubicBezTo>
                  <a:cubicBezTo>
                    <a:pt x="86" y="157"/>
                    <a:pt x="86" y="157"/>
                    <a:pt x="86" y="157"/>
                  </a:cubicBezTo>
                  <a:cubicBezTo>
                    <a:pt x="130" y="157"/>
                    <a:pt x="130" y="157"/>
                    <a:pt x="130" y="157"/>
                  </a:cubicBezTo>
                  <a:cubicBezTo>
                    <a:pt x="130" y="202"/>
                    <a:pt x="130" y="202"/>
                    <a:pt x="130" y="202"/>
                  </a:cubicBezTo>
                  <a:cubicBezTo>
                    <a:pt x="25" y="202"/>
                    <a:pt x="25" y="202"/>
                    <a:pt x="25" y="202"/>
                  </a:cubicBezTo>
                  <a:cubicBezTo>
                    <a:pt x="12" y="202"/>
                    <a:pt x="0" y="213"/>
                    <a:pt x="0" y="227"/>
                  </a:cubicBezTo>
                  <a:cubicBezTo>
                    <a:pt x="0" y="341"/>
                    <a:pt x="0" y="341"/>
                    <a:pt x="0" y="341"/>
                  </a:cubicBezTo>
                  <a:cubicBezTo>
                    <a:pt x="0" y="355"/>
                    <a:pt x="12" y="366"/>
                    <a:pt x="25" y="366"/>
                  </a:cubicBezTo>
                  <a:cubicBezTo>
                    <a:pt x="154" y="366"/>
                    <a:pt x="154" y="366"/>
                    <a:pt x="154" y="366"/>
                  </a:cubicBezTo>
                  <a:cubicBezTo>
                    <a:pt x="168" y="366"/>
                    <a:pt x="179" y="355"/>
                    <a:pt x="179" y="341"/>
                  </a:cubicBezTo>
                  <a:cubicBezTo>
                    <a:pt x="179" y="331"/>
                    <a:pt x="179" y="331"/>
                    <a:pt x="179" y="331"/>
                  </a:cubicBezTo>
                  <a:cubicBezTo>
                    <a:pt x="212" y="291"/>
                    <a:pt x="212" y="291"/>
                    <a:pt x="212" y="291"/>
                  </a:cubicBezTo>
                  <a:cubicBezTo>
                    <a:pt x="218" y="284"/>
                    <a:pt x="213" y="273"/>
                    <a:pt x="204" y="273"/>
                  </a:cubicBezTo>
                  <a:cubicBezTo>
                    <a:pt x="179" y="273"/>
                    <a:pt x="179" y="273"/>
                    <a:pt x="179" y="273"/>
                  </a:cubicBezTo>
                  <a:cubicBezTo>
                    <a:pt x="179" y="250"/>
                    <a:pt x="179" y="250"/>
                    <a:pt x="179" y="250"/>
                  </a:cubicBezTo>
                  <a:cubicBezTo>
                    <a:pt x="259" y="250"/>
                    <a:pt x="259" y="250"/>
                    <a:pt x="259" y="250"/>
                  </a:cubicBezTo>
                  <a:cubicBezTo>
                    <a:pt x="259" y="282"/>
                    <a:pt x="259" y="282"/>
                    <a:pt x="259" y="282"/>
                  </a:cubicBezTo>
                  <a:cubicBezTo>
                    <a:pt x="259" y="292"/>
                    <a:pt x="271" y="297"/>
                    <a:pt x="277" y="290"/>
                  </a:cubicBezTo>
                  <a:cubicBezTo>
                    <a:pt x="317" y="250"/>
                    <a:pt x="317" y="250"/>
                    <a:pt x="317" y="250"/>
                  </a:cubicBezTo>
                  <a:cubicBezTo>
                    <a:pt x="334" y="250"/>
                    <a:pt x="334" y="250"/>
                    <a:pt x="334" y="250"/>
                  </a:cubicBezTo>
                  <a:cubicBezTo>
                    <a:pt x="352" y="250"/>
                    <a:pt x="366" y="236"/>
                    <a:pt x="366" y="218"/>
                  </a:cubicBezTo>
                  <a:cubicBezTo>
                    <a:pt x="366" y="32"/>
                    <a:pt x="366" y="32"/>
                    <a:pt x="366" y="32"/>
                  </a:cubicBezTo>
                  <a:cubicBezTo>
                    <a:pt x="366" y="15"/>
                    <a:pt x="352" y="0"/>
                    <a:pt x="334" y="0"/>
                  </a:cubicBezTo>
                  <a:close/>
                  <a:moveTo>
                    <a:pt x="83" y="136"/>
                  </a:moveTo>
                  <a:cubicBezTo>
                    <a:pt x="80" y="136"/>
                    <a:pt x="78" y="137"/>
                    <a:pt x="76" y="138"/>
                  </a:cubicBezTo>
                  <a:cubicBezTo>
                    <a:pt x="50" y="160"/>
                    <a:pt x="50" y="160"/>
                    <a:pt x="50" y="160"/>
                  </a:cubicBezTo>
                  <a:cubicBezTo>
                    <a:pt x="50" y="147"/>
                    <a:pt x="50" y="147"/>
                    <a:pt x="50" y="147"/>
                  </a:cubicBezTo>
                  <a:cubicBezTo>
                    <a:pt x="50" y="141"/>
                    <a:pt x="46" y="136"/>
                    <a:pt x="40" y="136"/>
                  </a:cubicBezTo>
                  <a:cubicBezTo>
                    <a:pt x="25" y="136"/>
                    <a:pt x="25" y="136"/>
                    <a:pt x="25" y="136"/>
                  </a:cubicBezTo>
                  <a:cubicBezTo>
                    <a:pt x="23" y="136"/>
                    <a:pt x="22" y="134"/>
                    <a:pt x="22" y="132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5"/>
                    <a:pt x="23" y="43"/>
                    <a:pt x="25" y="43"/>
                  </a:cubicBezTo>
                  <a:cubicBezTo>
                    <a:pt x="130" y="43"/>
                    <a:pt x="130" y="43"/>
                    <a:pt x="130" y="43"/>
                  </a:cubicBezTo>
                  <a:cubicBezTo>
                    <a:pt x="130" y="136"/>
                    <a:pt x="130" y="136"/>
                    <a:pt x="130" y="136"/>
                  </a:cubicBezTo>
                  <a:lnTo>
                    <a:pt x="83" y="136"/>
                  </a:lnTo>
                  <a:close/>
                  <a:moveTo>
                    <a:pt x="181" y="295"/>
                  </a:moveTo>
                  <a:cubicBezTo>
                    <a:pt x="160" y="320"/>
                    <a:pt x="160" y="320"/>
                    <a:pt x="160" y="320"/>
                  </a:cubicBezTo>
                  <a:cubicBezTo>
                    <a:pt x="158" y="322"/>
                    <a:pt x="158" y="324"/>
                    <a:pt x="158" y="327"/>
                  </a:cubicBezTo>
                  <a:cubicBezTo>
                    <a:pt x="158" y="341"/>
                    <a:pt x="158" y="341"/>
                    <a:pt x="158" y="341"/>
                  </a:cubicBezTo>
                  <a:cubicBezTo>
                    <a:pt x="158" y="343"/>
                    <a:pt x="156" y="345"/>
                    <a:pt x="154" y="345"/>
                  </a:cubicBezTo>
                  <a:cubicBezTo>
                    <a:pt x="25" y="345"/>
                    <a:pt x="25" y="345"/>
                    <a:pt x="25" y="345"/>
                  </a:cubicBezTo>
                  <a:cubicBezTo>
                    <a:pt x="23" y="345"/>
                    <a:pt x="22" y="343"/>
                    <a:pt x="22" y="341"/>
                  </a:cubicBezTo>
                  <a:cubicBezTo>
                    <a:pt x="22" y="227"/>
                    <a:pt x="22" y="227"/>
                    <a:pt x="22" y="227"/>
                  </a:cubicBezTo>
                  <a:cubicBezTo>
                    <a:pt x="22" y="225"/>
                    <a:pt x="23" y="223"/>
                    <a:pt x="25" y="223"/>
                  </a:cubicBezTo>
                  <a:cubicBezTo>
                    <a:pt x="131" y="223"/>
                    <a:pt x="131" y="223"/>
                    <a:pt x="131" y="223"/>
                  </a:cubicBezTo>
                  <a:cubicBezTo>
                    <a:pt x="133" y="237"/>
                    <a:pt x="144" y="248"/>
                    <a:pt x="158" y="250"/>
                  </a:cubicBezTo>
                  <a:cubicBezTo>
                    <a:pt x="158" y="284"/>
                    <a:pt x="158" y="284"/>
                    <a:pt x="158" y="284"/>
                  </a:cubicBezTo>
                  <a:cubicBezTo>
                    <a:pt x="158" y="290"/>
                    <a:pt x="162" y="295"/>
                    <a:pt x="168" y="295"/>
                  </a:cubicBezTo>
                  <a:lnTo>
                    <a:pt x="181" y="295"/>
                  </a:lnTo>
                  <a:close/>
                  <a:moveTo>
                    <a:pt x="345" y="218"/>
                  </a:moveTo>
                  <a:cubicBezTo>
                    <a:pt x="345" y="224"/>
                    <a:pt x="340" y="229"/>
                    <a:pt x="334" y="229"/>
                  </a:cubicBezTo>
                  <a:cubicBezTo>
                    <a:pt x="313" y="229"/>
                    <a:pt x="313" y="229"/>
                    <a:pt x="313" y="229"/>
                  </a:cubicBezTo>
                  <a:cubicBezTo>
                    <a:pt x="310" y="229"/>
                    <a:pt x="307" y="230"/>
                    <a:pt x="305" y="232"/>
                  </a:cubicBezTo>
                  <a:cubicBezTo>
                    <a:pt x="280" y="257"/>
                    <a:pt x="280" y="257"/>
                    <a:pt x="280" y="257"/>
                  </a:cubicBezTo>
                  <a:cubicBezTo>
                    <a:pt x="280" y="240"/>
                    <a:pt x="280" y="240"/>
                    <a:pt x="280" y="240"/>
                  </a:cubicBezTo>
                  <a:cubicBezTo>
                    <a:pt x="280" y="234"/>
                    <a:pt x="276" y="229"/>
                    <a:pt x="270" y="229"/>
                  </a:cubicBezTo>
                  <a:cubicBezTo>
                    <a:pt x="163" y="229"/>
                    <a:pt x="163" y="229"/>
                    <a:pt x="163" y="229"/>
                  </a:cubicBezTo>
                  <a:cubicBezTo>
                    <a:pt x="157" y="229"/>
                    <a:pt x="152" y="224"/>
                    <a:pt x="152" y="218"/>
                  </a:cubicBezTo>
                  <a:cubicBezTo>
                    <a:pt x="152" y="32"/>
                    <a:pt x="152" y="32"/>
                    <a:pt x="152" y="32"/>
                  </a:cubicBezTo>
                  <a:cubicBezTo>
                    <a:pt x="152" y="27"/>
                    <a:pt x="157" y="22"/>
                    <a:pt x="163" y="22"/>
                  </a:cubicBezTo>
                  <a:cubicBezTo>
                    <a:pt x="334" y="22"/>
                    <a:pt x="334" y="22"/>
                    <a:pt x="334" y="22"/>
                  </a:cubicBezTo>
                  <a:cubicBezTo>
                    <a:pt x="340" y="22"/>
                    <a:pt x="345" y="27"/>
                    <a:pt x="345" y="32"/>
                  </a:cubicBezTo>
                  <a:lnTo>
                    <a:pt x="345" y="218"/>
                  </a:lnTo>
                  <a:close/>
                  <a:moveTo>
                    <a:pt x="345" y="218"/>
                  </a:moveTo>
                  <a:cubicBezTo>
                    <a:pt x="345" y="218"/>
                    <a:pt x="345" y="218"/>
                    <a:pt x="345" y="218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22"/>
            <p:cNvSpPr/>
            <p:nvPr/>
          </p:nvSpPr>
          <p:spPr>
            <a:xfrm>
              <a:off x="9398000" y="2679700"/>
              <a:ext cx="177800" cy="150813"/>
            </a:xfrm>
            <a:custGeom>
              <a:rect b="b" l="l" r="r" t="t"/>
              <a:pathLst>
                <a:path extrusionOk="0" h="90" w="106">
                  <a:moveTo>
                    <a:pt x="72" y="0"/>
                  </a:moveTo>
                  <a:cubicBezTo>
                    <a:pt x="65" y="0"/>
                    <a:pt x="58" y="2"/>
                    <a:pt x="53" y="7"/>
                  </a:cubicBezTo>
                  <a:cubicBezTo>
                    <a:pt x="47" y="2"/>
                    <a:pt x="41" y="0"/>
                    <a:pt x="34" y="0"/>
                  </a:cubicBezTo>
                  <a:cubicBezTo>
                    <a:pt x="25" y="0"/>
                    <a:pt x="18" y="3"/>
                    <a:pt x="12" y="9"/>
                  </a:cubicBezTo>
                  <a:cubicBezTo>
                    <a:pt x="0" y="21"/>
                    <a:pt x="0" y="41"/>
                    <a:pt x="12" y="53"/>
                  </a:cubicBezTo>
                  <a:cubicBezTo>
                    <a:pt x="45" y="86"/>
                    <a:pt x="45" y="86"/>
                    <a:pt x="45" y="86"/>
                  </a:cubicBezTo>
                  <a:cubicBezTo>
                    <a:pt x="49" y="90"/>
                    <a:pt x="56" y="90"/>
                    <a:pt x="60" y="86"/>
                  </a:cubicBezTo>
                  <a:cubicBezTo>
                    <a:pt x="94" y="53"/>
                    <a:pt x="94" y="53"/>
                    <a:pt x="94" y="53"/>
                  </a:cubicBezTo>
                  <a:cubicBezTo>
                    <a:pt x="94" y="53"/>
                    <a:pt x="94" y="53"/>
                    <a:pt x="94" y="53"/>
                  </a:cubicBezTo>
                  <a:cubicBezTo>
                    <a:pt x="106" y="41"/>
                    <a:pt x="106" y="21"/>
                    <a:pt x="94" y="9"/>
                  </a:cubicBezTo>
                  <a:cubicBezTo>
                    <a:pt x="88" y="3"/>
                    <a:pt x="80" y="0"/>
                    <a:pt x="72" y="0"/>
                  </a:cubicBezTo>
                  <a:close/>
                  <a:moveTo>
                    <a:pt x="79" y="38"/>
                  </a:moveTo>
                  <a:cubicBezTo>
                    <a:pt x="79" y="38"/>
                    <a:pt x="79" y="38"/>
                    <a:pt x="79" y="38"/>
                  </a:cubicBezTo>
                  <a:cubicBezTo>
                    <a:pt x="53" y="63"/>
                    <a:pt x="53" y="63"/>
                    <a:pt x="53" y="63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3" y="34"/>
                    <a:pt x="23" y="28"/>
                    <a:pt x="27" y="24"/>
                  </a:cubicBezTo>
                  <a:cubicBezTo>
                    <a:pt x="29" y="22"/>
                    <a:pt x="31" y="21"/>
                    <a:pt x="34" y="21"/>
                  </a:cubicBezTo>
                  <a:cubicBezTo>
                    <a:pt x="36" y="21"/>
                    <a:pt x="39" y="22"/>
                    <a:pt x="40" y="24"/>
                  </a:cubicBezTo>
                  <a:cubicBezTo>
                    <a:pt x="45" y="29"/>
                    <a:pt x="45" y="29"/>
                    <a:pt x="45" y="29"/>
                  </a:cubicBezTo>
                  <a:cubicBezTo>
                    <a:pt x="49" y="33"/>
                    <a:pt x="56" y="33"/>
                    <a:pt x="60" y="29"/>
                  </a:cubicBezTo>
                  <a:cubicBezTo>
                    <a:pt x="65" y="24"/>
                    <a:pt x="65" y="24"/>
                    <a:pt x="65" y="24"/>
                  </a:cubicBezTo>
                  <a:cubicBezTo>
                    <a:pt x="67" y="22"/>
                    <a:pt x="69" y="21"/>
                    <a:pt x="72" y="21"/>
                  </a:cubicBezTo>
                  <a:cubicBezTo>
                    <a:pt x="74" y="21"/>
                    <a:pt x="77" y="22"/>
                    <a:pt x="79" y="24"/>
                  </a:cubicBezTo>
                  <a:cubicBezTo>
                    <a:pt x="82" y="28"/>
                    <a:pt x="82" y="34"/>
                    <a:pt x="79" y="38"/>
                  </a:cubicBezTo>
                  <a:close/>
                  <a:moveTo>
                    <a:pt x="79" y="38"/>
                  </a:moveTo>
                  <a:cubicBezTo>
                    <a:pt x="79" y="38"/>
                    <a:pt x="79" y="38"/>
                    <a:pt x="79" y="38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1" name="Google Shape;551;p22"/>
          <p:cNvGrpSpPr/>
          <p:nvPr/>
        </p:nvGrpSpPr>
        <p:grpSpPr>
          <a:xfrm>
            <a:off x="4995245" y="2601324"/>
            <a:ext cx="371124" cy="374085"/>
            <a:chOff x="9339263" y="1343025"/>
            <a:chExt cx="609600" cy="614362"/>
          </a:xfrm>
        </p:grpSpPr>
        <p:sp>
          <p:nvSpPr>
            <p:cNvPr id="552" name="Google Shape;552;p22"/>
            <p:cNvSpPr/>
            <p:nvPr/>
          </p:nvSpPr>
          <p:spPr>
            <a:xfrm>
              <a:off x="9339263" y="1343025"/>
              <a:ext cx="609600" cy="614362"/>
            </a:xfrm>
            <a:custGeom>
              <a:rect b="b" l="l" r="r" t="t"/>
              <a:pathLst>
                <a:path extrusionOk="0" h="366" w="364">
                  <a:moveTo>
                    <a:pt x="364" y="154"/>
                  </a:moveTo>
                  <a:cubicBezTo>
                    <a:pt x="364" y="120"/>
                    <a:pt x="339" y="92"/>
                    <a:pt x="306" y="87"/>
                  </a:cubicBezTo>
                  <a:cubicBezTo>
                    <a:pt x="301" y="54"/>
                    <a:pt x="273" y="29"/>
                    <a:pt x="239" y="29"/>
                  </a:cubicBezTo>
                  <a:cubicBezTo>
                    <a:pt x="228" y="29"/>
                    <a:pt x="217" y="32"/>
                    <a:pt x="207" y="37"/>
                  </a:cubicBezTo>
                  <a:cubicBezTo>
                    <a:pt x="201" y="27"/>
                    <a:pt x="193" y="19"/>
                    <a:pt x="184" y="13"/>
                  </a:cubicBezTo>
                  <a:cubicBezTo>
                    <a:pt x="170" y="5"/>
                    <a:pt x="155" y="0"/>
                    <a:pt x="139" y="0"/>
                  </a:cubicBezTo>
                  <a:cubicBezTo>
                    <a:pt x="94" y="0"/>
                    <a:pt x="57" y="37"/>
                    <a:pt x="57" y="82"/>
                  </a:cubicBezTo>
                  <a:cubicBezTo>
                    <a:pt x="57" y="84"/>
                    <a:pt x="57" y="85"/>
                    <a:pt x="57" y="87"/>
                  </a:cubicBezTo>
                  <a:cubicBezTo>
                    <a:pt x="25" y="92"/>
                    <a:pt x="0" y="120"/>
                    <a:pt x="0" y="154"/>
                  </a:cubicBezTo>
                  <a:cubicBezTo>
                    <a:pt x="0" y="180"/>
                    <a:pt x="15" y="203"/>
                    <a:pt x="37" y="215"/>
                  </a:cubicBezTo>
                  <a:cubicBezTo>
                    <a:pt x="36" y="218"/>
                    <a:pt x="35" y="222"/>
                    <a:pt x="35" y="227"/>
                  </a:cubicBezTo>
                  <a:cubicBezTo>
                    <a:pt x="35" y="327"/>
                    <a:pt x="35" y="327"/>
                    <a:pt x="35" y="327"/>
                  </a:cubicBezTo>
                  <a:cubicBezTo>
                    <a:pt x="35" y="348"/>
                    <a:pt x="53" y="366"/>
                    <a:pt x="75" y="366"/>
                  </a:cubicBezTo>
                  <a:cubicBezTo>
                    <a:pt x="289" y="366"/>
                    <a:pt x="289" y="366"/>
                    <a:pt x="289" y="366"/>
                  </a:cubicBezTo>
                  <a:cubicBezTo>
                    <a:pt x="311" y="366"/>
                    <a:pt x="328" y="348"/>
                    <a:pt x="328" y="327"/>
                  </a:cubicBezTo>
                  <a:cubicBezTo>
                    <a:pt x="328" y="227"/>
                    <a:pt x="328" y="227"/>
                    <a:pt x="328" y="227"/>
                  </a:cubicBezTo>
                  <a:cubicBezTo>
                    <a:pt x="328" y="222"/>
                    <a:pt x="328" y="218"/>
                    <a:pt x="326" y="215"/>
                  </a:cubicBezTo>
                  <a:cubicBezTo>
                    <a:pt x="349" y="203"/>
                    <a:pt x="364" y="180"/>
                    <a:pt x="364" y="154"/>
                  </a:cubicBezTo>
                  <a:close/>
                  <a:moveTo>
                    <a:pt x="78" y="345"/>
                  </a:moveTo>
                  <a:cubicBezTo>
                    <a:pt x="75" y="345"/>
                    <a:pt x="75" y="345"/>
                    <a:pt x="75" y="345"/>
                  </a:cubicBezTo>
                  <a:cubicBezTo>
                    <a:pt x="65" y="345"/>
                    <a:pt x="57" y="336"/>
                    <a:pt x="57" y="327"/>
                  </a:cubicBezTo>
                  <a:cubicBezTo>
                    <a:pt x="57" y="227"/>
                    <a:pt x="57" y="227"/>
                    <a:pt x="57" y="227"/>
                  </a:cubicBezTo>
                  <a:cubicBezTo>
                    <a:pt x="57" y="217"/>
                    <a:pt x="65" y="209"/>
                    <a:pt x="75" y="209"/>
                  </a:cubicBezTo>
                  <a:cubicBezTo>
                    <a:pt x="78" y="209"/>
                    <a:pt x="78" y="209"/>
                    <a:pt x="78" y="209"/>
                  </a:cubicBezTo>
                  <a:lnTo>
                    <a:pt x="78" y="345"/>
                  </a:lnTo>
                  <a:close/>
                  <a:moveTo>
                    <a:pt x="307" y="297"/>
                  </a:moveTo>
                  <a:cubicBezTo>
                    <a:pt x="293" y="291"/>
                    <a:pt x="293" y="291"/>
                    <a:pt x="293" y="291"/>
                  </a:cubicBezTo>
                  <a:cubicBezTo>
                    <a:pt x="293" y="262"/>
                    <a:pt x="293" y="262"/>
                    <a:pt x="293" y="262"/>
                  </a:cubicBezTo>
                  <a:cubicBezTo>
                    <a:pt x="307" y="257"/>
                    <a:pt x="307" y="257"/>
                    <a:pt x="307" y="257"/>
                  </a:cubicBezTo>
                  <a:lnTo>
                    <a:pt x="307" y="297"/>
                  </a:lnTo>
                  <a:close/>
                  <a:moveTo>
                    <a:pt x="307" y="234"/>
                  </a:moveTo>
                  <a:cubicBezTo>
                    <a:pt x="278" y="245"/>
                    <a:pt x="278" y="245"/>
                    <a:pt x="278" y="245"/>
                  </a:cubicBezTo>
                  <a:cubicBezTo>
                    <a:pt x="274" y="247"/>
                    <a:pt x="271" y="251"/>
                    <a:pt x="271" y="255"/>
                  </a:cubicBezTo>
                  <a:cubicBezTo>
                    <a:pt x="271" y="298"/>
                    <a:pt x="271" y="298"/>
                    <a:pt x="271" y="298"/>
                  </a:cubicBezTo>
                  <a:cubicBezTo>
                    <a:pt x="271" y="302"/>
                    <a:pt x="274" y="306"/>
                    <a:pt x="278" y="308"/>
                  </a:cubicBezTo>
                  <a:cubicBezTo>
                    <a:pt x="307" y="320"/>
                    <a:pt x="307" y="320"/>
                    <a:pt x="307" y="320"/>
                  </a:cubicBezTo>
                  <a:cubicBezTo>
                    <a:pt x="307" y="327"/>
                    <a:pt x="307" y="327"/>
                    <a:pt x="307" y="327"/>
                  </a:cubicBezTo>
                  <a:cubicBezTo>
                    <a:pt x="307" y="336"/>
                    <a:pt x="299" y="345"/>
                    <a:pt x="289" y="345"/>
                  </a:cubicBezTo>
                  <a:cubicBezTo>
                    <a:pt x="100" y="345"/>
                    <a:pt x="100" y="345"/>
                    <a:pt x="100" y="345"/>
                  </a:cubicBezTo>
                  <a:cubicBezTo>
                    <a:pt x="100" y="209"/>
                    <a:pt x="100" y="209"/>
                    <a:pt x="100" y="209"/>
                  </a:cubicBezTo>
                  <a:cubicBezTo>
                    <a:pt x="152" y="209"/>
                    <a:pt x="152" y="209"/>
                    <a:pt x="152" y="209"/>
                  </a:cubicBezTo>
                  <a:cubicBezTo>
                    <a:pt x="156" y="221"/>
                    <a:pt x="168" y="230"/>
                    <a:pt x="182" y="230"/>
                  </a:cubicBezTo>
                  <a:cubicBezTo>
                    <a:pt x="196" y="230"/>
                    <a:pt x="208" y="221"/>
                    <a:pt x="212" y="209"/>
                  </a:cubicBezTo>
                  <a:cubicBezTo>
                    <a:pt x="289" y="209"/>
                    <a:pt x="289" y="209"/>
                    <a:pt x="289" y="209"/>
                  </a:cubicBezTo>
                  <a:cubicBezTo>
                    <a:pt x="299" y="209"/>
                    <a:pt x="307" y="217"/>
                    <a:pt x="307" y="227"/>
                  </a:cubicBezTo>
                  <a:lnTo>
                    <a:pt x="307" y="234"/>
                  </a:lnTo>
                  <a:close/>
                  <a:moveTo>
                    <a:pt x="171" y="198"/>
                  </a:moveTo>
                  <a:cubicBezTo>
                    <a:pt x="171" y="192"/>
                    <a:pt x="176" y="187"/>
                    <a:pt x="182" y="187"/>
                  </a:cubicBezTo>
                  <a:cubicBezTo>
                    <a:pt x="188" y="187"/>
                    <a:pt x="193" y="192"/>
                    <a:pt x="193" y="198"/>
                  </a:cubicBezTo>
                  <a:cubicBezTo>
                    <a:pt x="193" y="204"/>
                    <a:pt x="188" y="209"/>
                    <a:pt x="182" y="209"/>
                  </a:cubicBezTo>
                  <a:cubicBezTo>
                    <a:pt x="176" y="209"/>
                    <a:pt x="171" y="204"/>
                    <a:pt x="171" y="198"/>
                  </a:cubicBezTo>
                  <a:close/>
                  <a:moveTo>
                    <a:pt x="314" y="197"/>
                  </a:moveTo>
                  <a:cubicBezTo>
                    <a:pt x="307" y="191"/>
                    <a:pt x="299" y="187"/>
                    <a:pt x="289" y="187"/>
                  </a:cubicBezTo>
                  <a:cubicBezTo>
                    <a:pt x="212" y="187"/>
                    <a:pt x="212" y="187"/>
                    <a:pt x="212" y="187"/>
                  </a:cubicBezTo>
                  <a:cubicBezTo>
                    <a:pt x="208" y="175"/>
                    <a:pt x="196" y="166"/>
                    <a:pt x="182" y="166"/>
                  </a:cubicBezTo>
                  <a:cubicBezTo>
                    <a:pt x="168" y="166"/>
                    <a:pt x="156" y="175"/>
                    <a:pt x="152" y="187"/>
                  </a:cubicBezTo>
                  <a:cubicBezTo>
                    <a:pt x="75" y="187"/>
                    <a:pt x="75" y="187"/>
                    <a:pt x="75" y="187"/>
                  </a:cubicBezTo>
                  <a:cubicBezTo>
                    <a:pt x="65" y="187"/>
                    <a:pt x="56" y="191"/>
                    <a:pt x="50" y="197"/>
                  </a:cubicBezTo>
                  <a:cubicBezTo>
                    <a:pt x="33" y="189"/>
                    <a:pt x="21" y="173"/>
                    <a:pt x="21" y="154"/>
                  </a:cubicBezTo>
                  <a:cubicBezTo>
                    <a:pt x="21" y="128"/>
                    <a:pt x="42" y="107"/>
                    <a:pt x="67" y="107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8" y="107"/>
                    <a:pt x="68" y="107"/>
                    <a:pt x="69" y="107"/>
                  </a:cubicBezTo>
                  <a:cubicBezTo>
                    <a:pt x="72" y="108"/>
                    <a:pt x="75" y="106"/>
                    <a:pt x="77" y="104"/>
                  </a:cubicBezTo>
                  <a:cubicBezTo>
                    <a:pt x="79" y="101"/>
                    <a:pt x="80" y="98"/>
                    <a:pt x="80" y="95"/>
                  </a:cubicBezTo>
                  <a:cubicBezTo>
                    <a:pt x="79" y="91"/>
                    <a:pt x="78" y="86"/>
                    <a:pt x="78" y="82"/>
                  </a:cubicBezTo>
                  <a:cubicBezTo>
                    <a:pt x="78" y="49"/>
                    <a:pt x="106" y="22"/>
                    <a:pt x="139" y="22"/>
                  </a:cubicBezTo>
                  <a:cubicBezTo>
                    <a:pt x="162" y="22"/>
                    <a:pt x="184" y="35"/>
                    <a:pt x="194" y="56"/>
                  </a:cubicBezTo>
                  <a:cubicBezTo>
                    <a:pt x="195" y="59"/>
                    <a:pt x="198" y="62"/>
                    <a:pt x="201" y="62"/>
                  </a:cubicBezTo>
                  <a:cubicBezTo>
                    <a:pt x="204" y="63"/>
                    <a:pt x="208" y="62"/>
                    <a:pt x="210" y="60"/>
                  </a:cubicBezTo>
                  <a:cubicBezTo>
                    <a:pt x="218" y="54"/>
                    <a:pt x="228" y="50"/>
                    <a:pt x="239" y="50"/>
                  </a:cubicBezTo>
                  <a:cubicBezTo>
                    <a:pt x="265" y="50"/>
                    <a:pt x="285" y="71"/>
                    <a:pt x="285" y="97"/>
                  </a:cubicBezTo>
                  <a:cubicBezTo>
                    <a:pt x="285" y="103"/>
                    <a:pt x="290" y="107"/>
                    <a:pt x="296" y="107"/>
                  </a:cubicBezTo>
                  <a:cubicBezTo>
                    <a:pt x="322" y="107"/>
                    <a:pt x="343" y="128"/>
                    <a:pt x="343" y="154"/>
                  </a:cubicBezTo>
                  <a:cubicBezTo>
                    <a:pt x="343" y="173"/>
                    <a:pt x="331" y="189"/>
                    <a:pt x="314" y="197"/>
                  </a:cubicBezTo>
                  <a:close/>
                  <a:moveTo>
                    <a:pt x="314" y="197"/>
                  </a:moveTo>
                  <a:cubicBezTo>
                    <a:pt x="314" y="197"/>
                    <a:pt x="314" y="197"/>
                    <a:pt x="314" y="197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3" name="Google Shape;553;p22"/>
            <p:cNvSpPr/>
            <p:nvPr/>
          </p:nvSpPr>
          <p:spPr>
            <a:xfrm>
              <a:off x="9496425" y="1458913"/>
              <a:ext cx="293688" cy="109537"/>
            </a:xfrm>
            <a:custGeom>
              <a:rect b="b" l="l" r="r" t="t"/>
              <a:pathLst>
                <a:path extrusionOk="0" h="65" w="175">
                  <a:moveTo>
                    <a:pt x="5" y="46"/>
                  </a:moveTo>
                  <a:cubicBezTo>
                    <a:pt x="0" y="50"/>
                    <a:pt x="0" y="57"/>
                    <a:pt x="5" y="61"/>
                  </a:cubicBezTo>
                  <a:cubicBezTo>
                    <a:pt x="9" y="65"/>
                    <a:pt x="15" y="65"/>
                    <a:pt x="20" y="61"/>
                  </a:cubicBezTo>
                  <a:cubicBezTo>
                    <a:pt x="57" y="23"/>
                    <a:pt x="118" y="23"/>
                    <a:pt x="156" y="61"/>
                  </a:cubicBezTo>
                  <a:cubicBezTo>
                    <a:pt x="160" y="65"/>
                    <a:pt x="167" y="65"/>
                    <a:pt x="171" y="61"/>
                  </a:cubicBezTo>
                  <a:cubicBezTo>
                    <a:pt x="175" y="57"/>
                    <a:pt x="175" y="50"/>
                    <a:pt x="171" y="46"/>
                  </a:cubicBezTo>
                  <a:cubicBezTo>
                    <a:pt x="125" y="0"/>
                    <a:pt x="50" y="0"/>
                    <a:pt x="5" y="46"/>
                  </a:cubicBezTo>
                  <a:close/>
                  <a:moveTo>
                    <a:pt x="5" y="46"/>
                  </a:moveTo>
                  <a:cubicBezTo>
                    <a:pt x="5" y="46"/>
                    <a:pt x="5" y="46"/>
                    <a:pt x="5" y="46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4" name="Google Shape;554;p22"/>
            <p:cNvSpPr/>
            <p:nvPr/>
          </p:nvSpPr>
          <p:spPr>
            <a:xfrm>
              <a:off x="9548813" y="1549400"/>
              <a:ext cx="190500" cy="68262"/>
            </a:xfrm>
            <a:custGeom>
              <a:rect b="b" l="l" r="r" t="t"/>
              <a:pathLst>
                <a:path extrusionOk="0" h="41" w="114">
                  <a:moveTo>
                    <a:pt x="57" y="0"/>
                  </a:moveTo>
                  <a:cubicBezTo>
                    <a:pt x="37" y="0"/>
                    <a:pt x="18" y="8"/>
                    <a:pt x="4" y="22"/>
                  </a:cubicBezTo>
                  <a:cubicBezTo>
                    <a:pt x="0" y="26"/>
                    <a:pt x="0" y="33"/>
                    <a:pt x="4" y="37"/>
                  </a:cubicBezTo>
                  <a:cubicBezTo>
                    <a:pt x="8" y="41"/>
                    <a:pt x="15" y="41"/>
                    <a:pt x="19" y="37"/>
                  </a:cubicBezTo>
                  <a:cubicBezTo>
                    <a:pt x="29" y="27"/>
                    <a:pt x="43" y="22"/>
                    <a:pt x="57" y="22"/>
                  </a:cubicBezTo>
                  <a:cubicBezTo>
                    <a:pt x="71" y="22"/>
                    <a:pt x="85" y="27"/>
                    <a:pt x="95" y="37"/>
                  </a:cubicBezTo>
                  <a:cubicBezTo>
                    <a:pt x="99" y="41"/>
                    <a:pt x="106" y="41"/>
                    <a:pt x="110" y="37"/>
                  </a:cubicBezTo>
                  <a:cubicBezTo>
                    <a:pt x="114" y="33"/>
                    <a:pt x="114" y="26"/>
                    <a:pt x="110" y="22"/>
                  </a:cubicBezTo>
                  <a:cubicBezTo>
                    <a:pt x="96" y="8"/>
                    <a:pt x="77" y="0"/>
                    <a:pt x="57" y="0"/>
                  </a:cubicBezTo>
                  <a:close/>
                  <a:moveTo>
                    <a:pt x="57" y="0"/>
                  </a:moveTo>
                  <a:cubicBezTo>
                    <a:pt x="57" y="0"/>
                    <a:pt x="57" y="0"/>
                    <a:pt x="57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555" name="Google Shape;555;p22"/>
          <p:cNvCxnSpPr>
            <a:stCxn id="505" idx="6"/>
            <a:endCxn id="506" idx="2"/>
          </p:cNvCxnSpPr>
          <p:nvPr/>
        </p:nvCxnSpPr>
        <p:spPr>
          <a:xfrm>
            <a:off x="1826306" y="2798659"/>
            <a:ext cx="476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556" name="Google Shape;556;p22"/>
          <p:cNvCxnSpPr>
            <a:stCxn id="506" idx="6"/>
            <a:endCxn id="507" idx="2"/>
          </p:cNvCxnSpPr>
          <p:nvPr/>
        </p:nvCxnSpPr>
        <p:spPr>
          <a:xfrm>
            <a:off x="3074234" y="2798659"/>
            <a:ext cx="476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557" name="Google Shape;557;p22"/>
          <p:cNvCxnSpPr>
            <a:stCxn id="507" idx="6"/>
            <a:endCxn id="508" idx="2"/>
          </p:cNvCxnSpPr>
          <p:nvPr/>
        </p:nvCxnSpPr>
        <p:spPr>
          <a:xfrm>
            <a:off x="4322265" y="2798659"/>
            <a:ext cx="4839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558" name="Google Shape;558;p22"/>
          <p:cNvCxnSpPr>
            <a:stCxn id="508" idx="6"/>
            <a:endCxn id="509" idx="2"/>
          </p:cNvCxnSpPr>
          <p:nvPr/>
        </p:nvCxnSpPr>
        <p:spPr>
          <a:xfrm>
            <a:off x="5577983" y="2798659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559" name="Google Shape;559;p22"/>
          <p:cNvCxnSpPr>
            <a:stCxn id="509" idx="6"/>
            <a:endCxn id="510" idx="2"/>
          </p:cNvCxnSpPr>
          <p:nvPr/>
        </p:nvCxnSpPr>
        <p:spPr>
          <a:xfrm>
            <a:off x="6818242" y="2798659"/>
            <a:ext cx="4803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560" name="Google Shape;560;p22"/>
          <p:cNvCxnSpPr>
            <a:stCxn id="505" idx="4"/>
            <a:endCxn id="513" idx="0"/>
          </p:cNvCxnSpPr>
          <p:nvPr/>
        </p:nvCxnSpPr>
        <p:spPr>
          <a:xfrm>
            <a:off x="1440356" y="3182659"/>
            <a:ext cx="0" cy="316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561" name="Google Shape;561;p22"/>
          <p:cNvCxnSpPr>
            <a:stCxn id="506" idx="0"/>
            <a:endCxn id="520" idx="2"/>
          </p:cNvCxnSpPr>
          <p:nvPr/>
        </p:nvCxnSpPr>
        <p:spPr>
          <a:xfrm rot="10800000">
            <a:off x="2688284" y="2117959"/>
            <a:ext cx="0" cy="296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562" name="Google Shape;562;p22"/>
          <p:cNvCxnSpPr>
            <a:stCxn id="507" idx="4"/>
            <a:endCxn id="515" idx="0"/>
          </p:cNvCxnSpPr>
          <p:nvPr/>
        </p:nvCxnSpPr>
        <p:spPr>
          <a:xfrm>
            <a:off x="3936315" y="3182659"/>
            <a:ext cx="0" cy="316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563" name="Google Shape;563;p22"/>
          <p:cNvCxnSpPr>
            <a:stCxn id="508" idx="0"/>
            <a:endCxn id="522" idx="2"/>
          </p:cNvCxnSpPr>
          <p:nvPr/>
        </p:nvCxnSpPr>
        <p:spPr>
          <a:xfrm rot="10800000">
            <a:off x="5192033" y="2117959"/>
            <a:ext cx="0" cy="296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564" name="Google Shape;564;p22"/>
          <p:cNvCxnSpPr>
            <a:stCxn id="509" idx="4"/>
            <a:endCxn id="517" idx="0"/>
          </p:cNvCxnSpPr>
          <p:nvPr/>
        </p:nvCxnSpPr>
        <p:spPr>
          <a:xfrm>
            <a:off x="6432292" y="3182659"/>
            <a:ext cx="0" cy="316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565" name="Google Shape;565;p22"/>
          <p:cNvCxnSpPr>
            <a:stCxn id="510" idx="0"/>
            <a:endCxn id="524" idx="2"/>
          </p:cNvCxnSpPr>
          <p:nvPr/>
        </p:nvCxnSpPr>
        <p:spPr>
          <a:xfrm flipH="1" rot="10800000">
            <a:off x="7684373" y="2117959"/>
            <a:ext cx="3900" cy="296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23"/>
          <p:cNvSpPr/>
          <p:nvPr/>
        </p:nvSpPr>
        <p:spPr>
          <a:xfrm>
            <a:off x="3019250" y="1354563"/>
            <a:ext cx="3105600" cy="3105600"/>
          </a:xfrm>
          <a:prstGeom prst="arc">
            <a:avLst>
              <a:gd fmla="val 16755742" name="adj1"/>
              <a:gd fmla="val 21100225" name="adj2"/>
            </a:avLst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oval"/>
            <a:tailEnd len="sm" w="sm" type="oval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71" name="Google Shape;571;p23"/>
          <p:cNvSpPr/>
          <p:nvPr/>
        </p:nvSpPr>
        <p:spPr>
          <a:xfrm>
            <a:off x="3019250" y="1354563"/>
            <a:ext cx="3105600" cy="3105600"/>
          </a:xfrm>
          <a:prstGeom prst="arc">
            <a:avLst>
              <a:gd fmla="val 459193" name="adj1"/>
              <a:gd fmla="val 4809249" name="adj2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oval"/>
            <a:tailEnd len="sm" w="sm" type="oval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72" name="Google Shape;572;p23"/>
          <p:cNvSpPr/>
          <p:nvPr/>
        </p:nvSpPr>
        <p:spPr>
          <a:xfrm>
            <a:off x="3019250" y="1354563"/>
            <a:ext cx="3105600" cy="3105600"/>
          </a:xfrm>
          <a:prstGeom prst="arc">
            <a:avLst>
              <a:gd fmla="val 5852636" name="adj1"/>
              <a:gd fmla="val 10212565" name="adj2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oval"/>
            <a:tailEnd len="sm" w="sm" type="oval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73" name="Google Shape;573;p23"/>
          <p:cNvSpPr/>
          <p:nvPr/>
        </p:nvSpPr>
        <p:spPr>
          <a:xfrm>
            <a:off x="3019250" y="1354563"/>
            <a:ext cx="3105600" cy="3105600"/>
          </a:xfrm>
          <a:prstGeom prst="arc">
            <a:avLst>
              <a:gd fmla="val 11244754" name="adj1"/>
              <a:gd fmla="val 15573978" name="adj2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oval"/>
            <a:tailEnd len="sm" w="sm" type="oval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74" name="Google Shape;574;p23"/>
          <p:cNvSpPr txBox="1"/>
          <p:nvPr>
            <p:ph type="title"/>
          </p:nvPr>
        </p:nvSpPr>
        <p:spPr>
          <a:xfrm>
            <a:off x="45260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Code Infographics</a:t>
            </a:r>
            <a:endParaRPr/>
          </a:p>
        </p:txBody>
      </p:sp>
      <p:sp>
        <p:nvSpPr>
          <p:cNvPr id="575" name="Google Shape;575;p23"/>
          <p:cNvSpPr txBox="1"/>
          <p:nvPr/>
        </p:nvSpPr>
        <p:spPr>
          <a:xfrm>
            <a:off x="3072000" y="4841650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template has been created by </a:t>
            </a:r>
            <a:r>
              <a:rPr b="1" lang="en" sz="8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endParaRPr b="1"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6" name="Google Shape;576;p23"/>
          <p:cNvSpPr/>
          <p:nvPr/>
        </p:nvSpPr>
        <p:spPr>
          <a:xfrm>
            <a:off x="452025" y="4146298"/>
            <a:ext cx="2524719" cy="245433"/>
          </a:xfrm>
          <a:custGeom>
            <a:rect b="b" l="l" r="r" t="t"/>
            <a:pathLst>
              <a:path extrusionOk="0" h="15743" w="107184">
                <a:moveTo>
                  <a:pt x="0" y="15743"/>
                </a:moveTo>
                <a:lnTo>
                  <a:pt x="91440" y="15743"/>
                </a:lnTo>
                <a:lnTo>
                  <a:pt x="107184" y="0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sp>
      <p:sp>
        <p:nvSpPr>
          <p:cNvPr id="577" name="Google Shape;577;p23"/>
          <p:cNvSpPr/>
          <p:nvPr/>
        </p:nvSpPr>
        <p:spPr>
          <a:xfrm>
            <a:off x="447075" y="1422975"/>
            <a:ext cx="2524785" cy="245415"/>
          </a:xfrm>
          <a:custGeom>
            <a:rect b="b" l="l" r="r" t="t"/>
            <a:pathLst>
              <a:path extrusionOk="0" h="16175" w="111065">
                <a:moveTo>
                  <a:pt x="0" y="0"/>
                </a:moveTo>
                <a:lnTo>
                  <a:pt x="94890" y="0"/>
                </a:lnTo>
                <a:lnTo>
                  <a:pt x="111065" y="16175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sp>
      <p:sp>
        <p:nvSpPr>
          <p:cNvPr id="578" name="Google Shape;578;p23"/>
          <p:cNvSpPr/>
          <p:nvPr/>
        </p:nvSpPr>
        <p:spPr>
          <a:xfrm flipH="1">
            <a:off x="6161717" y="1422975"/>
            <a:ext cx="2529783" cy="245415"/>
          </a:xfrm>
          <a:custGeom>
            <a:rect b="b" l="l" r="r" t="t"/>
            <a:pathLst>
              <a:path extrusionOk="0" h="16175" w="111065">
                <a:moveTo>
                  <a:pt x="0" y="0"/>
                </a:moveTo>
                <a:lnTo>
                  <a:pt x="94890" y="0"/>
                </a:lnTo>
                <a:lnTo>
                  <a:pt x="111065" y="16175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sp>
      <p:sp>
        <p:nvSpPr>
          <p:cNvPr id="579" name="Google Shape;579;p23"/>
          <p:cNvSpPr/>
          <p:nvPr/>
        </p:nvSpPr>
        <p:spPr>
          <a:xfrm flipH="1">
            <a:off x="6161958" y="4146298"/>
            <a:ext cx="2529542" cy="245433"/>
          </a:xfrm>
          <a:custGeom>
            <a:rect b="b" l="l" r="r" t="t"/>
            <a:pathLst>
              <a:path extrusionOk="0" h="15743" w="107184">
                <a:moveTo>
                  <a:pt x="0" y="15743"/>
                </a:moveTo>
                <a:lnTo>
                  <a:pt x="91440" y="15743"/>
                </a:lnTo>
                <a:lnTo>
                  <a:pt x="107184" y="0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sp>
      <p:sp>
        <p:nvSpPr>
          <p:cNvPr id="580" name="Google Shape;580;p23"/>
          <p:cNvSpPr txBox="1"/>
          <p:nvPr/>
        </p:nvSpPr>
        <p:spPr>
          <a:xfrm>
            <a:off x="452550" y="1530931"/>
            <a:ext cx="2031000" cy="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Mercury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81" name="Google Shape;581;p23"/>
          <p:cNvSpPr txBox="1"/>
          <p:nvPr/>
        </p:nvSpPr>
        <p:spPr>
          <a:xfrm>
            <a:off x="452550" y="1847431"/>
            <a:ext cx="2031000" cy="7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Mercury is the closest planet to the Sun and the smallest of them all</a:t>
            </a:r>
            <a:endParaRPr b="0" i="0" sz="1200" u="none" cap="none" strike="noStrike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82" name="Google Shape;582;p23"/>
          <p:cNvSpPr txBox="1"/>
          <p:nvPr/>
        </p:nvSpPr>
        <p:spPr>
          <a:xfrm>
            <a:off x="452600" y="3115994"/>
            <a:ext cx="2031000" cy="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Venus</a:t>
            </a:r>
            <a:endParaRPr b="0" i="0" sz="1600" u="none" cap="none" strike="noStrike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83" name="Google Shape;583;p23"/>
          <p:cNvSpPr txBox="1"/>
          <p:nvPr/>
        </p:nvSpPr>
        <p:spPr>
          <a:xfrm>
            <a:off x="452600" y="3432494"/>
            <a:ext cx="2031000" cy="7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Venus has a beautiful name and is the second planet from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84" name="Google Shape;584;p23"/>
          <p:cNvSpPr txBox="1"/>
          <p:nvPr/>
        </p:nvSpPr>
        <p:spPr>
          <a:xfrm>
            <a:off x="6660500" y="1530931"/>
            <a:ext cx="2031000" cy="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Earth</a:t>
            </a:r>
            <a:endParaRPr b="0" i="0" sz="1600" u="none" cap="none" strike="noStrike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85" name="Google Shape;585;p23"/>
          <p:cNvSpPr txBox="1"/>
          <p:nvPr/>
        </p:nvSpPr>
        <p:spPr>
          <a:xfrm>
            <a:off x="6660500" y="1847431"/>
            <a:ext cx="2031000" cy="7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Earth is the third planet from the Sun and the only one that harbors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86" name="Google Shape;586;p23"/>
          <p:cNvSpPr txBox="1"/>
          <p:nvPr/>
        </p:nvSpPr>
        <p:spPr>
          <a:xfrm>
            <a:off x="6660500" y="3115994"/>
            <a:ext cx="2031000" cy="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Mars</a:t>
            </a:r>
            <a:endParaRPr b="0" i="0" sz="1600" u="none" cap="none" strike="noStrike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87" name="Google Shape;587;p23"/>
          <p:cNvSpPr txBox="1"/>
          <p:nvPr/>
        </p:nvSpPr>
        <p:spPr>
          <a:xfrm>
            <a:off x="6660500" y="3432494"/>
            <a:ext cx="2031000" cy="7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Despite being red, Mars is actually a cold place. It’s full of iron oxide 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88" name="Google Shape;588;p23"/>
          <p:cNvSpPr/>
          <p:nvPr/>
        </p:nvSpPr>
        <p:spPr>
          <a:xfrm>
            <a:off x="4769750" y="1949074"/>
            <a:ext cx="768000" cy="768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89" name="Google Shape;589;p23"/>
          <p:cNvSpPr/>
          <p:nvPr/>
        </p:nvSpPr>
        <p:spPr>
          <a:xfrm>
            <a:off x="4769763" y="3107876"/>
            <a:ext cx="768000" cy="768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90" name="Google Shape;590;p23"/>
          <p:cNvSpPr/>
          <p:nvPr/>
        </p:nvSpPr>
        <p:spPr>
          <a:xfrm>
            <a:off x="3606238" y="1949087"/>
            <a:ext cx="768000" cy="76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91" name="Google Shape;591;p23"/>
          <p:cNvSpPr/>
          <p:nvPr/>
        </p:nvSpPr>
        <p:spPr>
          <a:xfrm>
            <a:off x="3606238" y="3107876"/>
            <a:ext cx="768000" cy="76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592" name="Google Shape;592;p23"/>
          <p:cNvGrpSpPr/>
          <p:nvPr/>
        </p:nvGrpSpPr>
        <p:grpSpPr>
          <a:xfrm>
            <a:off x="4944389" y="3283020"/>
            <a:ext cx="418784" cy="417705"/>
            <a:chOff x="7189788" y="4254500"/>
            <a:chExt cx="615950" cy="614363"/>
          </a:xfrm>
        </p:grpSpPr>
        <p:sp>
          <p:nvSpPr>
            <p:cNvPr id="593" name="Google Shape;593;p23"/>
            <p:cNvSpPr/>
            <p:nvPr/>
          </p:nvSpPr>
          <p:spPr>
            <a:xfrm>
              <a:off x="7189788" y="4254500"/>
              <a:ext cx="615950" cy="614363"/>
            </a:xfrm>
            <a:custGeom>
              <a:rect b="b" l="l" r="r" t="t"/>
              <a:pathLst>
                <a:path extrusionOk="0" h="367" w="368">
                  <a:moveTo>
                    <a:pt x="325" y="174"/>
                  </a:moveTo>
                  <a:cubicBezTo>
                    <a:pt x="193" y="174"/>
                    <a:pt x="193" y="174"/>
                    <a:pt x="193" y="174"/>
                  </a:cubicBezTo>
                  <a:cubicBezTo>
                    <a:pt x="193" y="158"/>
                    <a:pt x="193" y="158"/>
                    <a:pt x="193" y="158"/>
                  </a:cubicBezTo>
                  <a:cubicBezTo>
                    <a:pt x="193" y="139"/>
                    <a:pt x="177" y="123"/>
                    <a:pt x="157" y="123"/>
                  </a:cubicBezTo>
                  <a:cubicBezTo>
                    <a:pt x="36" y="123"/>
                    <a:pt x="36" y="123"/>
                    <a:pt x="36" y="123"/>
                  </a:cubicBezTo>
                  <a:cubicBezTo>
                    <a:pt x="28" y="123"/>
                    <a:pt x="21" y="116"/>
                    <a:pt x="21" y="108"/>
                  </a:cubicBezTo>
                  <a:cubicBezTo>
                    <a:pt x="21" y="100"/>
                    <a:pt x="28" y="94"/>
                    <a:pt x="36" y="94"/>
                  </a:cubicBezTo>
                  <a:cubicBezTo>
                    <a:pt x="173" y="94"/>
                    <a:pt x="173" y="94"/>
                    <a:pt x="173" y="94"/>
                  </a:cubicBezTo>
                  <a:cubicBezTo>
                    <a:pt x="207" y="94"/>
                    <a:pt x="241" y="86"/>
                    <a:pt x="272" y="71"/>
                  </a:cubicBezTo>
                  <a:cubicBezTo>
                    <a:pt x="278" y="101"/>
                    <a:pt x="278" y="101"/>
                    <a:pt x="278" y="101"/>
                  </a:cubicBezTo>
                  <a:cubicBezTo>
                    <a:pt x="280" y="110"/>
                    <a:pt x="291" y="113"/>
                    <a:pt x="297" y="105"/>
                  </a:cubicBezTo>
                  <a:cubicBezTo>
                    <a:pt x="362" y="18"/>
                    <a:pt x="362" y="18"/>
                    <a:pt x="362" y="18"/>
                  </a:cubicBezTo>
                  <a:cubicBezTo>
                    <a:pt x="368" y="11"/>
                    <a:pt x="361" y="0"/>
                    <a:pt x="352" y="1"/>
                  </a:cubicBezTo>
                  <a:cubicBezTo>
                    <a:pt x="244" y="14"/>
                    <a:pt x="244" y="14"/>
                    <a:pt x="244" y="14"/>
                  </a:cubicBezTo>
                  <a:cubicBezTo>
                    <a:pt x="235" y="15"/>
                    <a:pt x="231" y="27"/>
                    <a:pt x="238" y="33"/>
                  </a:cubicBezTo>
                  <a:cubicBezTo>
                    <a:pt x="260" y="52"/>
                    <a:pt x="260" y="52"/>
                    <a:pt x="260" y="52"/>
                  </a:cubicBezTo>
                  <a:cubicBezTo>
                    <a:pt x="233" y="66"/>
                    <a:pt x="203" y="73"/>
                    <a:pt x="173" y="73"/>
                  </a:cubicBezTo>
                  <a:cubicBezTo>
                    <a:pt x="36" y="73"/>
                    <a:pt x="36" y="73"/>
                    <a:pt x="36" y="73"/>
                  </a:cubicBezTo>
                  <a:cubicBezTo>
                    <a:pt x="16" y="73"/>
                    <a:pt x="0" y="89"/>
                    <a:pt x="0" y="108"/>
                  </a:cubicBezTo>
                  <a:cubicBezTo>
                    <a:pt x="0" y="128"/>
                    <a:pt x="16" y="144"/>
                    <a:pt x="36" y="144"/>
                  </a:cubicBezTo>
                  <a:cubicBezTo>
                    <a:pt x="157" y="144"/>
                    <a:pt x="157" y="144"/>
                    <a:pt x="157" y="144"/>
                  </a:cubicBezTo>
                  <a:cubicBezTo>
                    <a:pt x="165" y="144"/>
                    <a:pt x="171" y="150"/>
                    <a:pt x="171" y="158"/>
                  </a:cubicBezTo>
                  <a:cubicBezTo>
                    <a:pt x="171" y="174"/>
                    <a:pt x="171" y="174"/>
                    <a:pt x="171" y="174"/>
                  </a:cubicBezTo>
                  <a:cubicBezTo>
                    <a:pt x="39" y="174"/>
                    <a:pt x="39" y="174"/>
                    <a:pt x="39" y="174"/>
                  </a:cubicBezTo>
                  <a:cubicBezTo>
                    <a:pt x="17" y="174"/>
                    <a:pt x="0" y="192"/>
                    <a:pt x="0" y="21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0" y="349"/>
                    <a:pt x="17" y="367"/>
                    <a:pt x="39" y="367"/>
                  </a:cubicBezTo>
                  <a:cubicBezTo>
                    <a:pt x="325" y="367"/>
                    <a:pt x="325" y="367"/>
                    <a:pt x="325" y="367"/>
                  </a:cubicBezTo>
                  <a:cubicBezTo>
                    <a:pt x="346" y="367"/>
                    <a:pt x="364" y="349"/>
                    <a:pt x="364" y="328"/>
                  </a:cubicBezTo>
                  <a:cubicBezTo>
                    <a:pt x="364" y="213"/>
                    <a:pt x="364" y="213"/>
                    <a:pt x="364" y="213"/>
                  </a:cubicBezTo>
                  <a:cubicBezTo>
                    <a:pt x="364" y="192"/>
                    <a:pt x="346" y="174"/>
                    <a:pt x="325" y="174"/>
                  </a:cubicBezTo>
                  <a:close/>
                  <a:moveTo>
                    <a:pt x="330" y="25"/>
                  </a:moveTo>
                  <a:cubicBezTo>
                    <a:pt x="294" y="73"/>
                    <a:pt x="294" y="73"/>
                    <a:pt x="294" y="73"/>
                  </a:cubicBezTo>
                  <a:cubicBezTo>
                    <a:pt x="290" y="53"/>
                    <a:pt x="290" y="53"/>
                    <a:pt x="290" y="53"/>
                  </a:cubicBezTo>
                  <a:cubicBezTo>
                    <a:pt x="289" y="50"/>
                    <a:pt x="288" y="48"/>
                    <a:pt x="286" y="47"/>
                  </a:cubicBezTo>
                  <a:cubicBezTo>
                    <a:pt x="270" y="33"/>
                    <a:pt x="270" y="33"/>
                    <a:pt x="270" y="33"/>
                  </a:cubicBezTo>
                  <a:lnTo>
                    <a:pt x="330" y="25"/>
                  </a:lnTo>
                  <a:close/>
                  <a:moveTo>
                    <a:pt x="343" y="328"/>
                  </a:moveTo>
                  <a:cubicBezTo>
                    <a:pt x="343" y="337"/>
                    <a:pt x="335" y="345"/>
                    <a:pt x="325" y="345"/>
                  </a:cubicBezTo>
                  <a:cubicBezTo>
                    <a:pt x="39" y="345"/>
                    <a:pt x="39" y="345"/>
                    <a:pt x="39" y="345"/>
                  </a:cubicBezTo>
                  <a:cubicBezTo>
                    <a:pt x="29" y="345"/>
                    <a:pt x="21" y="337"/>
                    <a:pt x="21" y="328"/>
                  </a:cubicBezTo>
                  <a:cubicBezTo>
                    <a:pt x="21" y="213"/>
                    <a:pt x="21" y="213"/>
                    <a:pt x="21" y="213"/>
                  </a:cubicBezTo>
                  <a:cubicBezTo>
                    <a:pt x="21" y="203"/>
                    <a:pt x="29" y="195"/>
                    <a:pt x="39" y="195"/>
                  </a:cubicBezTo>
                  <a:cubicBezTo>
                    <a:pt x="325" y="195"/>
                    <a:pt x="325" y="195"/>
                    <a:pt x="325" y="195"/>
                  </a:cubicBezTo>
                  <a:cubicBezTo>
                    <a:pt x="335" y="195"/>
                    <a:pt x="343" y="203"/>
                    <a:pt x="343" y="213"/>
                  </a:cubicBezTo>
                  <a:lnTo>
                    <a:pt x="343" y="328"/>
                  </a:lnTo>
                  <a:close/>
                  <a:moveTo>
                    <a:pt x="343" y="328"/>
                  </a:moveTo>
                  <a:cubicBezTo>
                    <a:pt x="343" y="328"/>
                    <a:pt x="343" y="328"/>
                    <a:pt x="343" y="328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4" name="Google Shape;594;p23"/>
            <p:cNvSpPr/>
            <p:nvPr/>
          </p:nvSpPr>
          <p:spPr>
            <a:xfrm>
              <a:off x="7404100" y="4618038"/>
              <a:ext cx="36513" cy="34925"/>
            </a:xfrm>
            <a:custGeom>
              <a:rect b="b" l="l" r="r" t="t"/>
              <a:pathLst>
                <a:path extrusionOk="0" h="21" w="22">
                  <a:moveTo>
                    <a:pt x="22" y="11"/>
                  </a:moveTo>
                  <a:cubicBezTo>
                    <a:pt x="22" y="16"/>
                    <a:pt x="17" y="21"/>
                    <a:pt x="11" y="21"/>
                  </a:cubicBezTo>
                  <a:cubicBezTo>
                    <a:pt x="5" y="21"/>
                    <a:pt x="0" y="16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2" y="5"/>
                    <a:pt x="22" y="11"/>
                  </a:cubicBezTo>
                  <a:close/>
                  <a:moveTo>
                    <a:pt x="22" y="11"/>
                  </a:moveTo>
                  <a:cubicBezTo>
                    <a:pt x="22" y="11"/>
                    <a:pt x="22" y="11"/>
                    <a:pt x="22" y="11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5" name="Google Shape;595;p23"/>
            <p:cNvSpPr/>
            <p:nvPr/>
          </p:nvSpPr>
          <p:spPr>
            <a:xfrm>
              <a:off x="7475538" y="4618038"/>
              <a:ext cx="36513" cy="34925"/>
            </a:xfrm>
            <a:custGeom>
              <a:rect b="b" l="l" r="r" t="t"/>
              <a:pathLst>
                <a:path extrusionOk="0" h="21" w="22">
                  <a:moveTo>
                    <a:pt x="22" y="11"/>
                  </a:moveTo>
                  <a:cubicBezTo>
                    <a:pt x="22" y="16"/>
                    <a:pt x="17" y="21"/>
                    <a:pt x="11" y="21"/>
                  </a:cubicBezTo>
                  <a:cubicBezTo>
                    <a:pt x="5" y="21"/>
                    <a:pt x="0" y="16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2" y="5"/>
                    <a:pt x="22" y="11"/>
                  </a:cubicBezTo>
                  <a:close/>
                  <a:moveTo>
                    <a:pt x="22" y="11"/>
                  </a:moveTo>
                  <a:cubicBezTo>
                    <a:pt x="22" y="11"/>
                    <a:pt x="22" y="11"/>
                    <a:pt x="22" y="11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6" name="Google Shape;596;p23"/>
            <p:cNvSpPr/>
            <p:nvPr/>
          </p:nvSpPr>
          <p:spPr>
            <a:xfrm>
              <a:off x="7548563" y="4618038"/>
              <a:ext cx="36513" cy="34925"/>
            </a:xfrm>
            <a:custGeom>
              <a:rect b="b" l="l" r="r" t="t"/>
              <a:pathLst>
                <a:path extrusionOk="0" h="21" w="22">
                  <a:moveTo>
                    <a:pt x="22" y="11"/>
                  </a:moveTo>
                  <a:cubicBezTo>
                    <a:pt x="22" y="16"/>
                    <a:pt x="17" y="21"/>
                    <a:pt x="11" y="21"/>
                  </a:cubicBezTo>
                  <a:cubicBezTo>
                    <a:pt x="5" y="21"/>
                    <a:pt x="0" y="16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2" y="5"/>
                    <a:pt x="22" y="11"/>
                  </a:cubicBezTo>
                  <a:close/>
                  <a:moveTo>
                    <a:pt x="22" y="11"/>
                  </a:moveTo>
                  <a:cubicBezTo>
                    <a:pt x="22" y="11"/>
                    <a:pt x="22" y="11"/>
                    <a:pt x="22" y="11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7" name="Google Shape;597;p23"/>
            <p:cNvSpPr/>
            <p:nvPr/>
          </p:nvSpPr>
          <p:spPr>
            <a:xfrm>
              <a:off x="7620000" y="4618038"/>
              <a:ext cx="34925" cy="34925"/>
            </a:xfrm>
            <a:custGeom>
              <a:rect b="b" l="l" r="r" t="t"/>
              <a:pathLst>
                <a:path extrusionOk="0" h="21" w="21">
                  <a:moveTo>
                    <a:pt x="21" y="11"/>
                  </a:moveTo>
                  <a:cubicBezTo>
                    <a:pt x="21" y="16"/>
                    <a:pt x="17" y="21"/>
                    <a:pt x="11" y="21"/>
                  </a:cubicBezTo>
                  <a:cubicBezTo>
                    <a:pt x="5" y="21"/>
                    <a:pt x="0" y="16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1" y="5"/>
                    <a:pt x="21" y="11"/>
                  </a:cubicBezTo>
                  <a:close/>
                  <a:moveTo>
                    <a:pt x="21" y="11"/>
                  </a:moveTo>
                  <a:cubicBezTo>
                    <a:pt x="21" y="11"/>
                    <a:pt x="21" y="11"/>
                    <a:pt x="21" y="11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8" name="Google Shape;598;p23"/>
            <p:cNvSpPr/>
            <p:nvPr/>
          </p:nvSpPr>
          <p:spPr>
            <a:xfrm>
              <a:off x="7691438" y="4618038"/>
              <a:ext cx="36513" cy="34925"/>
            </a:xfrm>
            <a:custGeom>
              <a:rect b="b" l="l" r="r" t="t"/>
              <a:pathLst>
                <a:path extrusionOk="0" h="21" w="21">
                  <a:moveTo>
                    <a:pt x="21" y="11"/>
                  </a:moveTo>
                  <a:cubicBezTo>
                    <a:pt x="21" y="16"/>
                    <a:pt x="16" y="21"/>
                    <a:pt x="10" y="21"/>
                  </a:cubicBezTo>
                  <a:cubicBezTo>
                    <a:pt x="5" y="21"/>
                    <a:pt x="0" y="16"/>
                    <a:pt x="0" y="11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6" y="0"/>
                    <a:pt x="21" y="5"/>
                    <a:pt x="21" y="11"/>
                  </a:cubicBezTo>
                  <a:close/>
                  <a:moveTo>
                    <a:pt x="21" y="11"/>
                  </a:moveTo>
                  <a:cubicBezTo>
                    <a:pt x="21" y="11"/>
                    <a:pt x="21" y="11"/>
                    <a:pt x="21" y="11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23"/>
            <p:cNvSpPr/>
            <p:nvPr/>
          </p:nvSpPr>
          <p:spPr>
            <a:xfrm>
              <a:off x="7261225" y="4689475"/>
              <a:ext cx="34925" cy="34925"/>
            </a:xfrm>
            <a:custGeom>
              <a:rect b="b" l="l" r="r" t="t"/>
              <a:pathLst>
                <a:path extrusionOk="0" h="21" w="21">
                  <a:moveTo>
                    <a:pt x="21" y="10"/>
                  </a:moveTo>
                  <a:cubicBezTo>
                    <a:pt x="21" y="16"/>
                    <a:pt x="16" y="21"/>
                    <a:pt x="10" y="21"/>
                  </a:cubicBezTo>
                  <a:cubicBezTo>
                    <a:pt x="4" y="21"/>
                    <a:pt x="0" y="16"/>
                    <a:pt x="0" y="10"/>
                  </a:cubicBezTo>
                  <a:cubicBezTo>
                    <a:pt x="0" y="4"/>
                    <a:pt x="4" y="0"/>
                    <a:pt x="10" y="0"/>
                  </a:cubicBezTo>
                  <a:cubicBezTo>
                    <a:pt x="16" y="0"/>
                    <a:pt x="21" y="4"/>
                    <a:pt x="21" y="10"/>
                  </a:cubicBezTo>
                  <a:close/>
                  <a:moveTo>
                    <a:pt x="21" y="10"/>
                  </a:moveTo>
                  <a:cubicBezTo>
                    <a:pt x="21" y="10"/>
                    <a:pt x="21" y="10"/>
                    <a:pt x="21" y="1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23"/>
            <p:cNvSpPr/>
            <p:nvPr/>
          </p:nvSpPr>
          <p:spPr>
            <a:xfrm>
              <a:off x="7332663" y="4689475"/>
              <a:ext cx="36513" cy="34925"/>
            </a:xfrm>
            <a:custGeom>
              <a:rect b="b" l="l" r="r" t="t"/>
              <a:pathLst>
                <a:path extrusionOk="0" h="21" w="21">
                  <a:moveTo>
                    <a:pt x="21" y="10"/>
                  </a:moveTo>
                  <a:cubicBezTo>
                    <a:pt x="21" y="16"/>
                    <a:pt x="16" y="21"/>
                    <a:pt x="10" y="21"/>
                  </a:cubicBezTo>
                  <a:cubicBezTo>
                    <a:pt x="4" y="21"/>
                    <a:pt x="0" y="16"/>
                    <a:pt x="0" y="10"/>
                  </a:cubicBezTo>
                  <a:cubicBezTo>
                    <a:pt x="0" y="4"/>
                    <a:pt x="4" y="0"/>
                    <a:pt x="10" y="0"/>
                  </a:cubicBezTo>
                  <a:cubicBezTo>
                    <a:pt x="16" y="0"/>
                    <a:pt x="21" y="4"/>
                    <a:pt x="21" y="10"/>
                  </a:cubicBezTo>
                  <a:close/>
                  <a:moveTo>
                    <a:pt x="21" y="10"/>
                  </a:moveTo>
                  <a:cubicBezTo>
                    <a:pt x="21" y="10"/>
                    <a:pt x="21" y="10"/>
                    <a:pt x="21" y="1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23"/>
            <p:cNvSpPr/>
            <p:nvPr/>
          </p:nvSpPr>
          <p:spPr>
            <a:xfrm>
              <a:off x="7404100" y="4689475"/>
              <a:ext cx="36513" cy="34925"/>
            </a:xfrm>
            <a:custGeom>
              <a:rect b="b" l="l" r="r" t="t"/>
              <a:pathLst>
                <a:path extrusionOk="0" h="21" w="22">
                  <a:moveTo>
                    <a:pt x="22" y="10"/>
                  </a:moveTo>
                  <a:cubicBezTo>
                    <a:pt x="22" y="16"/>
                    <a:pt x="17" y="21"/>
                    <a:pt x="11" y="21"/>
                  </a:cubicBezTo>
                  <a:cubicBezTo>
                    <a:pt x="5" y="21"/>
                    <a:pt x="0" y="16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17" y="0"/>
                    <a:pt x="22" y="4"/>
                    <a:pt x="22" y="10"/>
                  </a:cubicBezTo>
                  <a:close/>
                  <a:moveTo>
                    <a:pt x="22" y="10"/>
                  </a:moveTo>
                  <a:cubicBezTo>
                    <a:pt x="22" y="10"/>
                    <a:pt x="22" y="10"/>
                    <a:pt x="22" y="1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23"/>
            <p:cNvSpPr/>
            <p:nvPr/>
          </p:nvSpPr>
          <p:spPr>
            <a:xfrm>
              <a:off x="7475538" y="4689475"/>
              <a:ext cx="36513" cy="34925"/>
            </a:xfrm>
            <a:custGeom>
              <a:rect b="b" l="l" r="r" t="t"/>
              <a:pathLst>
                <a:path extrusionOk="0" h="21" w="22">
                  <a:moveTo>
                    <a:pt x="22" y="10"/>
                  </a:moveTo>
                  <a:cubicBezTo>
                    <a:pt x="22" y="16"/>
                    <a:pt x="17" y="21"/>
                    <a:pt x="11" y="21"/>
                  </a:cubicBezTo>
                  <a:cubicBezTo>
                    <a:pt x="5" y="21"/>
                    <a:pt x="0" y="16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17" y="0"/>
                    <a:pt x="22" y="4"/>
                    <a:pt x="22" y="10"/>
                  </a:cubicBezTo>
                  <a:close/>
                  <a:moveTo>
                    <a:pt x="22" y="10"/>
                  </a:moveTo>
                  <a:cubicBezTo>
                    <a:pt x="22" y="10"/>
                    <a:pt x="22" y="10"/>
                    <a:pt x="22" y="1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23"/>
            <p:cNvSpPr/>
            <p:nvPr/>
          </p:nvSpPr>
          <p:spPr>
            <a:xfrm>
              <a:off x="7548563" y="4689475"/>
              <a:ext cx="36513" cy="34925"/>
            </a:xfrm>
            <a:custGeom>
              <a:rect b="b" l="l" r="r" t="t"/>
              <a:pathLst>
                <a:path extrusionOk="0" h="21" w="22">
                  <a:moveTo>
                    <a:pt x="22" y="10"/>
                  </a:moveTo>
                  <a:cubicBezTo>
                    <a:pt x="22" y="16"/>
                    <a:pt x="17" y="21"/>
                    <a:pt x="11" y="21"/>
                  </a:cubicBezTo>
                  <a:cubicBezTo>
                    <a:pt x="5" y="21"/>
                    <a:pt x="0" y="16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17" y="0"/>
                    <a:pt x="22" y="4"/>
                    <a:pt x="22" y="10"/>
                  </a:cubicBezTo>
                  <a:close/>
                  <a:moveTo>
                    <a:pt x="22" y="10"/>
                  </a:moveTo>
                  <a:cubicBezTo>
                    <a:pt x="22" y="10"/>
                    <a:pt x="22" y="10"/>
                    <a:pt x="22" y="1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23"/>
            <p:cNvSpPr/>
            <p:nvPr/>
          </p:nvSpPr>
          <p:spPr>
            <a:xfrm>
              <a:off x="7261225" y="4762500"/>
              <a:ext cx="34925" cy="34925"/>
            </a:xfrm>
            <a:custGeom>
              <a:rect b="b" l="l" r="r" t="t"/>
              <a:pathLst>
                <a:path extrusionOk="0" h="21" w="21">
                  <a:moveTo>
                    <a:pt x="21" y="10"/>
                  </a:moveTo>
                  <a:cubicBezTo>
                    <a:pt x="21" y="16"/>
                    <a:pt x="16" y="21"/>
                    <a:pt x="10" y="21"/>
                  </a:cubicBezTo>
                  <a:cubicBezTo>
                    <a:pt x="4" y="21"/>
                    <a:pt x="0" y="16"/>
                    <a:pt x="0" y="10"/>
                  </a:cubicBezTo>
                  <a:cubicBezTo>
                    <a:pt x="0" y="4"/>
                    <a:pt x="4" y="0"/>
                    <a:pt x="10" y="0"/>
                  </a:cubicBezTo>
                  <a:cubicBezTo>
                    <a:pt x="16" y="0"/>
                    <a:pt x="21" y="4"/>
                    <a:pt x="21" y="10"/>
                  </a:cubicBezTo>
                  <a:close/>
                  <a:moveTo>
                    <a:pt x="21" y="10"/>
                  </a:moveTo>
                  <a:cubicBezTo>
                    <a:pt x="21" y="10"/>
                    <a:pt x="21" y="10"/>
                    <a:pt x="21" y="1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23"/>
            <p:cNvSpPr/>
            <p:nvPr/>
          </p:nvSpPr>
          <p:spPr>
            <a:xfrm>
              <a:off x="7332663" y="4762500"/>
              <a:ext cx="36513" cy="34925"/>
            </a:xfrm>
            <a:custGeom>
              <a:rect b="b" l="l" r="r" t="t"/>
              <a:pathLst>
                <a:path extrusionOk="0" h="21" w="21">
                  <a:moveTo>
                    <a:pt x="21" y="10"/>
                  </a:moveTo>
                  <a:cubicBezTo>
                    <a:pt x="21" y="16"/>
                    <a:pt x="16" y="21"/>
                    <a:pt x="10" y="21"/>
                  </a:cubicBezTo>
                  <a:cubicBezTo>
                    <a:pt x="4" y="21"/>
                    <a:pt x="0" y="16"/>
                    <a:pt x="0" y="10"/>
                  </a:cubicBezTo>
                  <a:cubicBezTo>
                    <a:pt x="0" y="4"/>
                    <a:pt x="4" y="0"/>
                    <a:pt x="10" y="0"/>
                  </a:cubicBezTo>
                  <a:cubicBezTo>
                    <a:pt x="16" y="0"/>
                    <a:pt x="21" y="4"/>
                    <a:pt x="21" y="10"/>
                  </a:cubicBezTo>
                  <a:close/>
                  <a:moveTo>
                    <a:pt x="21" y="10"/>
                  </a:moveTo>
                  <a:cubicBezTo>
                    <a:pt x="21" y="10"/>
                    <a:pt x="21" y="10"/>
                    <a:pt x="21" y="1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23"/>
            <p:cNvSpPr/>
            <p:nvPr/>
          </p:nvSpPr>
          <p:spPr>
            <a:xfrm>
              <a:off x="7620000" y="4762500"/>
              <a:ext cx="34925" cy="34925"/>
            </a:xfrm>
            <a:custGeom>
              <a:rect b="b" l="l" r="r" t="t"/>
              <a:pathLst>
                <a:path extrusionOk="0" h="21" w="21">
                  <a:moveTo>
                    <a:pt x="21" y="10"/>
                  </a:moveTo>
                  <a:cubicBezTo>
                    <a:pt x="21" y="16"/>
                    <a:pt x="17" y="21"/>
                    <a:pt x="11" y="21"/>
                  </a:cubicBezTo>
                  <a:cubicBezTo>
                    <a:pt x="5" y="21"/>
                    <a:pt x="0" y="16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17" y="0"/>
                    <a:pt x="21" y="4"/>
                    <a:pt x="21" y="10"/>
                  </a:cubicBezTo>
                  <a:close/>
                  <a:moveTo>
                    <a:pt x="21" y="10"/>
                  </a:moveTo>
                  <a:cubicBezTo>
                    <a:pt x="21" y="10"/>
                    <a:pt x="21" y="10"/>
                    <a:pt x="21" y="1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23"/>
            <p:cNvSpPr/>
            <p:nvPr/>
          </p:nvSpPr>
          <p:spPr>
            <a:xfrm>
              <a:off x="7691438" y="4762500"/>
              <a:ext cx="36513" cy="34925"/>
            </a:xfrm>
            <a:custGeom>
              <a:rect b="b" l="l" r="r" t="t"/>
              <a:pathLst>
                <a:path extrusionOk="0" h="21" w="21">
                  <a:moveTo>
                    <a:pt x="21" y="10"/>
                  </a:moveTo>
                  <a:cubicBezTo>
                    <a:pt x="21" y="16"/>
                    <a:pt x="16" y="21"/>
                    <a:pt x="10" y="21"/>
                  </a:cubicBezTo>
                  <a:cubicBezTo>
                    <a:pt x="5" y="21"/>
                    <a:pt x="0" y="16"/>
                    <a:pt x="0" y="10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6" y="0"/>
                    <a:pt x="21" y="4"/>
                    <a:pt x="21" y="10"/>
                  </a:cubicBezTo>
                  <a:close/>
                  <a:moveTo>
                    <a:pt x="21" y="10"/>
                  </a:moveTo>
                  <a:cubicBezTo>
                    <a:pt x="21" y="10"/>
                    <a:pt x="21" y="10"/>
                    <a:pt x="21" y="1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23"/>
            <p:cNvSpPr/>
            <p:nvPr/>
          </p:nvSpPr>
          <p:spPr>
            <a:xfrm>
              <a:off x="7404100" y="4762500"/>
              <a:ext cx="180975" cy="34925"/>
            </a:xfrm>
            <a:custGeom>
              <a:rect b="b" l="l" r="r" t="t"/>
              <a:pathLst>
                <a:path extrusionOk="0" h="21" w="108">
                  <a:moveTo>
                    <a:pt x="97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16"/>
                    <a:pt x="5" y="21"/>
                    <a:pt x="11" y="21"/>
                  </a:cubicBezTo>
                  <a:cubicBezTo>
                    <a:pt x="97" y="21"/>
                    <a:pt x="97" y="21"/>
                    <a:pt x="97" y="21"/>
                  </a:cubicBezTo>
                  <a:cubicBezTo>
                    <a:pt x="103" y="21"/>
                    <a:pt x="108" y="16"/>
                    <a:pt x="108" y="10"/>
                  </a:cubicBezTo>
                  <a:cubicBezTo>
                    <a:pt x="108" y="4"/>
                    <a:pt x="103" y="0"/>
                    <a:pt x="97" y="0"/>
                  </a:cubicBezTo>
                  <a:close/>
                  <a:moveTo>
                    <a:pt x="97" y="0"/>
                  </a:moveTo>
                  <a:cubicBezTo>
                    <a:pt x="97" y="0"/>
                    <a:pt x="97" y="0"/>
                    <a:pt x="97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23"/>
            <p:cNvSpPr/>
            <p:nvPr/>
          </p:nvSpPr>
          <p:spPr>
            <a:xfrm>
              <a:off x="7620000" y="4689475"/>
              <a:ext cx="107950" cy="34925"/>
            </a:xfrm>
            <a:custGeom>
              <a:rect b="b" l="l" r="r" t="t"/>
              <a:pathLst>
                <a:path extrusionOk="0" h="21" w="64">
                  <a:moveTo>
                    <a:pt x="53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16"/>
                    <a:pt x="5" y="21"/>
                    <a:pt x="11" y="21"/>
                  </a:cubicBezTo>
                  <a:cubicBezTo>
                    <a:pt x="53" y="21"/>
                    <a:pt x="53" y="21"/>
                    <a:pt x="53" y="21"/>
                  </a:cubicBezTo>
                  <a:cubicBezTo>
                    <a:pt x="59" y="21"/>
                    <a:pt x="64" y="16"/>
                    <a:pt x="64" y="10"/>
                  </a:cubicBezTo>
                  <a:cubicBezTo>
                    <a:pt x="64" y="4"/>
                    <a:pt x="59" y="0"/>
                    <a:pt x="53" y="0"/>
                  </a:cubicBezTo>
                  <a:close/>
                  <a:moveTo>
                    <a:pt x="53" y="0"/>
                  </a:moveTo>
                  <a:cubicBezTo>
                    <a:pt x="53" y="0"/>
                    <a:pt x="53" y="0"/>
                    <a:pt x="53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23"/>
            <p:cNvSpPr/>
            <p:nvPr/>
          </p:nvSpPr>
          <p:spPr>
            <a:xfrm>
              <a:off x="7261225" y="4618038"/>
              <a:ext cx="107950" cy="34925"/>
            </a:xfrm>
            <a:custGeom>
              <a:rect b="b" l="l" r="r" t="t"/>
              <a:pathLst>
                <a:path extrusionOk="0" h="21" w="64">
                  <a:moveTo>
                    <a:pt x="53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16"/>
                    <a:pt x="4" y="21"/>
                    <a:pt x="10" y="21"/>
                  </a:cubicBezTo>
                  <a:cubicBezTo>
                    <a:pt x="53" y="21"/>
                    <a:pt x="53" y="21"/>
                    <a:pt x="53" y="21"/>
                  </a:cubicBezTo>
                  <a:cubicBezTo>
                    <a:pt x="59" y="21"/>
                    <a:pt x="64" y="16"/>
                    <a:pt x="64" y="11"/>
                  </a:cubicBezTo>
                  <a:cubicBezTo>
                    <a:pt x="64" y="5"/>
                    <a:pt x="59" y="0"/>
                    <a:pt x="53" y="0"/>
                  </a:cubicBezTo>
                  <a:close/>
                  <a:moveTo>
                    <a:pt x="53" y="0"/>
                  </a:moveTo>
                  <a:cubicBezTo>
                    <a:pt x="53" y="0"/>
                    <a:pt x="53" y="0"/>
                    <a:pt x="53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11" name="Google Shape;611;p23"/>
          <p:cNvGrpSpPr/>
          <p:nvPr/>
        </p:nvGrpSpPr>
        <p:grpSpPr>
          <a:xfrm>
            <a:off x="3781938" y="2124217"/>
            <a:ext cx="416626" cy="417705"/>
            <a:chOff x="5041900" y="2274888"/>
            <a:chExt cx="612775" cy="614363"/>
          </a:xfrm>
        </p:grpSpPr>
        <p:sp>
          <p:nvSpPr>
            <p:cNvPr id="612" name="Google Shape;612;p23"/>
            <p:cNvSpPr/>
            <p:nvPr/>
          </p:nvSpPr>
          <p:spPr>
            <a:xfrm>
              <a:off x="5041900" y="2274888"/>
              <a:ext cx="612775" cy="614363"/>
            </a:xfrm>
            <a:custGeom>
              <a:rect b="b" l="l" r="r" t="t"/>
              <a:pathLst>
                <a:path extrusionOk="0" h="366" w="365">
                  <a:moveTo>
                    <a:pt x="326" y="29"/>
                  </a:moveTo>
                  <a:cubicBezTo>
                    <a:pt x="250" y="29"/>
                    <a:pt x="250" y="29"/>
                    <a:pt x="250" y="29"/>
                  </a:cubicBezTo>
                  <a:cubicBezTo>
                    <a:pt x="250" y="11"/>
                    <a:pt x="250" y="11"/>
                    <a:pt x="250" y="11"/>
                  </a:cubicBezTo>
                  <a:cubicBezTo>
                    <a:pt x="250" y="5"/>
                    <a:pt x="246" y="0"/>
                    <a:pt x="240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19" y="0"/>
                    <a:pt x="115" y="5"/>
                    <a:pt x="115" y="11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17" y="29"/>
                    <a:pt x="0" y="46"/>
                    <a:pt x="0" y="68"/>
                  </a:cubicBezTo>
                  <a:cubicBezTo>
                    <a:pt x="0" y="211"/>
                    <a:pt x="0" y="211"/>
                    <a:pt x="0" y="211"/>
                  </a:cubicBezTo>
                  <a:cubicBezTo>
                    <a:pt x="0" y="233"/>
                    <a:pt x="17" y="250"/>
                    <a:pt x="39" y="250"/>
                  </a:cubicBezTo>
                  <a:cubicBezTo>
                    <a:pt x="115" y="250"/>
                    <a:pt x="115" y="250"/>
                    <a:pt x="115" y="250"/>
                  </a:cubicBezTo>
                  <a:cubicBezTo>
                    <a:pt x="115" y="268"/>
                    <a:pt x="115" y="268"/>
                    <a:pt x="115" y="268"/>
                  </a:cubicBezTo>
                  <a:cubicBezTo>
                    <a:pt x="115" y="282"/>
                    <a:pt x="126" y="293"/>
                    <a:pt x="140" y="293"/>
                  </a:cubicBezTo>
                  <a:cubicBezTo>
                    <a:pt x="150" y="293"/>
                    <a:pt x="150" y="293"/>
                    <a:pt x="150" y="293"/>
                  </a:cubicBezTo>
                  <a:cubicBezTo>
                    <a:pt x="150" y="355"/>
                    <a:pt x="150" y="355"/>
                    <a:pt x="150" y="355"/>
                  </a:cubicBezTo>
                  <a:cubicBezTo>
                    <a:pt x="150" y="361"/>
                    <a:pt x="155" y="366"/>
                    <a:pt x="161" y="366"/>
                  </a:cubicBezTo>
                  <a:cubicBezTo>
                    <a:pt x="204" y="366"/>
                    <a:pt x="204" y="366"/>
                    <a:pt x="204" y="366"/>
                  </a:cubicBezTo>
                  <a:cubicBezTo>
                    <a:pt x="210" y="366"/>
                    <a:pt x="215" y="361"/>
                    <a:pt x="215" y="355"/>
                  </a:cubicBezTo>
                  <a:cubicBezTo>
                    <a:pt x="215" y="293"/>
                    <a:pt x="215" y="293"/>
                    <a:pt x="215" y="293"/>
                  </a:cubicBezTo>
                  <a:cubicBezTo>
                    <a:pt x="225" y="293"/>
                    <a:pt x="225" y="293"/>
                    <a:pt x="225" y="293"/>
                  </a:cubicBezTo>
                  <a:cubicBezTo>
                    <a:pt x="239" y="293"/>
                    <a:pt x="250" y="282"/>
                    <a:pt x="250" y="268"/>
                  </a:cubicBezTo>
                  <a:cubicBezTo>
                    <a:pt x="250" y="250"/>
                    <a:pt x="250" y="250"/>
                    <a:pt x="250" y="250"/>
                  </a:cubicBezTo>
                  <a:cubicBezTo>
                    <a:pt x="326" y="250"/>
                    <a:pt x="326" y="250"/>
                    <a:pt x="326" y="250"/>
                  </a:cubicBezTo>
                  <a:cubicBezTo>
                    <a:pt x="348" y="250"/>
                    <a:pt x="365" y="233"/>
                    <a:pt x="365" y="211"/>
                  </a:cubicBezTo>
                  <a:cubicBezTo>
                    <a:pt x="365" y="68"/>
                    <a:pt x="365" y="68"/>
                    <a:pt x="365" y="68"/>
                  </a:cubicBezTo>
                  <a:cubicBezTo>
                    <a:pt x="365" y="46"/>
                    <a:pt x="348" y="29"/>
                    <a:pt x="326" y="29"/>
                  </a:cubicBezTo>
                  <a:close/>
                  <a:moveTo>
                    <a:pt x="136" y="22"/>
                  </a:moveTo>
                  <a:cubicBezTo>
                    <a:pt x="229" y="22"/>
                    <a:pt x="229" y="22"/>
                    <a:pt x="229" y="22"/>
                  </a:cubicBezTo>
                  <a:cubicBezTo>
                    <a:pt x="229" y="40"/>
                    <a:pt x="229" y="40"/>
                    <a:pt x="229" y="40"/>
                  </a:cubicBezTo>
                  <a:cubicBezTo>
                    <a:pt x="229" y="42"/>
                    <a:pt x="227" y="43"/>
                    <a:pt x="225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38" y="43"/>
                    <a:pt x="136" y="42"/>
                    <a:pt x="136" y="40"/>
                  </a:cubicBezTo>
                  <a:lnTo>
                    <a:pt x="136" y="22"/>
                  </a:lnTo>
                  <a:close/>
                  <a:moveTo>
                    <a:pt x="43" y="229"/>
                  </a:moveTo>
                  <a:cubicBezTo>
                    <a:pt x="39" y="229"/>
                    <a:pt x="39" y="229"/>
                    <a:pt x="39" y="229"/>
                  </a:cubicBezTo>
                  <a:cubicBezTo>
                    <a:pt x="29" y="229"/>
                    <a:pt x="21" y="221"/>
                    <a:pt x="21" y="211"/>
                  </a:cubicBezTo>
                  <a:cubicBezTo>
                    <a:pt x="21" y="68"/>
                    <a:pt x="21" y="68"/>
                    <a:pt x="21" y="68"/>
                  </a:cubicBezTo>
                  <a:cubicBezTo>
                    <a:pt x="21" y="58"/>
                    <a:pt x="29" y="50"/>
                    <a:pt x="39" y="50"/>
                  </a:cubicBezTo>
                  <a:cubicBezTo>
                    <a:pt x="43" y="50"/>
                    <a:pt x="43" y="50"/>
                    <a:pt x="43" y="50"/>
                  </a:cubicBezTo>
                  <a:lnTo>
                    <a:pt x="43" y="229"/>
                  </a:lnTo>
                  <a:close/>
                  <a:moveTo>
                    <a:pt x="193" y="345"/>
                  </a:moveTo>
                  <a:cubicBezTo>
                    <a:pt x="172" y="345"/>
                    <a:pt x="172" y="345"/>
                    <a:pt x="172" y="345"/>
                  </a:cubicBezTo>
                  <a:cubicBezTo>
                    <a:pt x="172" y="293"/>
                    <a:pt x="172" y="293"/>
                    <a:pt x="172" y="293"/>
                  </a:cubicBezTo>
                  <a:cubicBezTo>
                    <a:pt x="193" y="293"/>
                    <a:pt x="193" y="293"/>
                    <a:pt x="193" y="293"/>
                  </a:cubicBezTo>
                  <a:lnTo>
                    <a:pt x="193" y="345"/>
                  </a:lnTo>
                  <a:close/>
                  <a:moveTo>
                    <a:pt x="229" y="268"/>
                  </a:moveTo>
                  <a:cubicBezTo>
                    <a:pt x="229" y="270"/>
                    <a:pt x="227" y="272"/>
                    <a:pt x="225" y="272"/>
                  </a:cubicBezTo>
                  <a:cubicBezTo>
                    <a:pt x="140" y="272"/>
                    <a:pt x="140" y="272"/>
                    <a:pt x="140" y="272"/>
                  </a:cubicBezTo>
                  <a:cubicBezTo>
                    <a:pt x="138" y="272"/>
                    <a:pt x="136" y="270"/>
                    <a:pt x="136" y="268"/>
                  </a:cubicBezTo>
                  <a:cubicBezTo>
                    <a:pt x="136" y="250"/>
                    <a:pt x="136" y="250"/>
                    <a:pt x="136" y="250"/>
                  </a:cubicBezTo>
                  <a:cubicBezTo>
                    <a:pt x="229" y="250"/>
                    <a:pt x="229" y="250"/>
                    <a:pt x="229" y="250"/>
                  </a:cubicBezTo>
                  <a:lnTo>
                    <a:pt x="229" y="268"/>
                  </a:lnTo>
                  <a:close/>
                  <a:moveTo>
                    <a:pt x="344" y="168"/>
                  </a:moveTo>
                  <a:cubicBezTo>
                    <a:pt x="323" y="160"/>
                    <a:pt x="323" y="160"/>
                    <a:pt x="323" y="160"/>
                  </a:cubicBezTo>
                  <a:cubicBezTo>
                    <a:pt x="323" y="119"/>
                    <a:pt x="323" y="119"/>
                    <a:pt x="323" y="119"/>
                  </a:cubicBezTo>
                  <a:cubicBezTo>
                    <a:pt x="344" y="112"/>
                    <a:pt x="344" y="112"/>
                    <a:pt x="344" y="112"/>
                  </a:cubicBezTo>
                  <a:lnTo>
                    <a:pt x="344" y="168"/>
                  </a:lnTo>
                  <a:close/>
                  <a:moveTo>
                    <a:pt x="344" y="89"/>
                  </a:moveTo>
                  <a:cubicBezTo>
                    <a:pt x="308" y="101"/>
                    <a:pt x="308" y="101"/>
                    <a:pt x="308" y="101"/>
                  </a:cubicBezTo>
                  <a:cubicBezTo>
                    <a:pt x="304" y="102"/>
                    <a:pt x="301" y="106"/>
                    <a:pt x="301" y="111"/>
                  </a:cubicBezTo>
                  <a:cubicBezTo>
                    <a:pt x="301" y="168"/>
                    <a:pt x="301" y="168"/>
                    <a:pt x="301" y="168"/>
                  </a:cubicBezTo>
                  <a:cubicBezTo>
                    <a:pt x="301" y="173"/>
                    <a:pt x="304" y="177"/>
                    <a:pt x="308" y="178"/>
                  </a:cubicBezTo>
                  <a:cubicBezTo>
                    <a:pt x="344" y="190"/>
                    <a:pt x="344" y="190"/>
                    <a:pt x="344" y="190"/>
                  </a:cubicBezTo>
                  <a:cubicBezTo>
                    <a:pt x="344" y="211"/>
                    <a:pt x="344" y="211"/>
                    <a:pt x="344" y="211"/>
                  </a:cubicBezTo>
                  <a:cubicBezTo>
                    <a:pt x="344" y="221"/>
                    <a:pt x="336" y="229"/>
                    <a:pt x="326" y="229"/>
                  </a:cubicBezTo>
                  <a:cubicBezTo>
                    <a:pt x="64" y="229"/>
                    <a:pt x="64" y="229"/>
                    <a:pt x="64" y="229"/>
                  </a:cubicBezTo>
                  <a:cubicBezTo>
                    <a:pt x="64" y="50"/>
                    <a:pt x="64" y="50"/>
                    <a:pt x="64" y="50"/>
                  </a:cubicBezTo>
                  <a:cubicBezTo>
                    <a:pt x="117" y="50"/>
                    <a:pt x="117" y="50"/>
                    <a:pt x="117" y="50"/>
                  </a:cubicBezTo>
                  <a:cubicBezTo>
                    <a:pt x="121" y="59"/>
                    <a:pt x="130" y="65"/>
                    <a:pt x="140" y="65"/>
                  </a:cubicBezTo>
                  <a:cubicBezTo>
                    <a:pt x="225" y="65"/>
                    <a:pt x="225" y="65"/>
                    <a:pt x="225" y="65"/>
                  </a:cubicBezTo>
                  <a:cubicBezTo>
                    <a:pt x="235" y="65"/>
                    <a:pt x="244" y="59"/>
                    <a:pt x="248" y="50"/>
                  </a:cubicBezTo>
                  <a:cubicBezTo>
                    <a:pt x="326" y="50"/>
                    <a:pt x="326" y="50"/>
                    <a:pt x="326" y="50"/>
                  </a:cubicBezTo>
                  <a:cubicBezTo>
                    <a:pt x="336" y="50"/>
                    <a:pt x="344" y="58"/>
                    <a:pt x="344" y="68"/>
                  </a:cubicBezTo>
                  <a:lnTo>
                    <a:pt x="344" y="89"/>
                  </a:lnTo>
                  <a:close/>
                  <a:moveTo>
                    <a:pt x="344" y="89"/>
                  </a:moveTo>
                  <a:cubicBezTo>
                    <a:pt x="344" y="89"/>
                    <a:pt x="344" y="89"/>
                    <a:pt x="344" y="89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23"/>
            <p:cNvSpPr/>
            <p:nvPr/>
          </p:nvSpPr>
          <p:spPr>
            <a:xfrm>
              <a:off x="5186363" y="2395538"/>
              <a:ext cx="84138" cy="84138"/>
            </a:xfrm>
            <a:custGeom>
              <a:rect b="b" l="l" r="r" t="t"/>
              <a:pathLst>
                <a:path extrusionOk="0" h="50" w="50">
                  <a:moveTo>
                    <a:pt x="39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0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45"/>
                    <a:pt x="5" y="50"/>
                    <a:pt x="11" y="50"/>
                  </a:cubicBezTo>
                  <a:cubicBezTo>
                    <a:pt x="17" y="50"/>
                    <a:pt x="22" y="45"/>
                    <a:pt x="22" y="39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39" y="21"/>
                    <a:pt x="39" y="21"/>
                    <a:pt x="39" y="21"/>
                  </a:cubicBezTo>
                  <a:cubicBezTo>
                    <a:pt x="45" y="21"/>
                    <a:pt x="50" y="16"/>
                    <a:pt x="50" y="10"/>
                  </a:cubicBezTo>
                  <a:cubicBezTo>
                    <a:pt x="50" y="5"/>
                    <a:pt x="45" y="0"/>
                    <a:pt x="39" y="0"/>
                  </a:cubicBezTo>
                  <a:close/>
                  <a:moveTo>
                    <a:pt x="39" y="0"/>
                  </a:moveTo>
                  <a:cubicBezTo>
                    <a:pt x="39" y="0"/>
                    <a:pt x="39" y="0"/>
                    <a:pt x="39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23"/>
            <p:cNvSpPr/>
            <p:nvPr/>
          </p:nvSpPr>
          <p:spPr>
            <a:xfrm>
              <a:off x="5426075" y="2395538"/>
              <a:ext cx="84138" cy="84138"/>
            </a:xfrm>
            <a:custGeom>
              <a:rect b="b" l="l" r="r" t="t"/>
              <a:pathLst>
                <a:path extrusionOk="0" h="50" w="50">
                  <a:moveTo>
                    <a:pt x="39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0"/>
                  </a:cubicBezTo>
                  <a:cubicBezTo>
                    <a:pt x="0" y="16"/>
                    <a:pt x="5" y="21"/>
                    <a:pt x="11" y="21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45"/>
                    <a:pt x="33" y="50"/>
                    <a:pt x="39" y="50"/>
                  </a:cubicBezTo>
                  <a:cubicBezTo>
                    <a:pt x="45" y="50"/>
                    <a:pt x="50" y="45"/>
                    <a:pt x="50" y="39"/>
                  </a:cubicBezTo>
                  <a:cubicBezTo>
                    <a:pt x="50" y="10"/>
                    <a:pt x="50" y="10"/>
                    <a:pt x="50" y="10"/>
                  </a:cubicBezTo>
                  <a:cubicBezTo>
                    <a:pt x="50" y="5"/>
                    <a:pt x="45" y="0"/>
                    <a:pt x="39" y="0"/>
                  </a:cubicBezTo>
                  <a:close/>
                  <a:moveTo>
                    <a:pt x="39" y="0"/>
                  </a:moveTo>
                  <a:cubicBezTo>
                    <a:pt x="39" y="0"/>
                    <a:pt x="39" y="0"/>
                    <a:pt x="39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23"/>
            <p:cNvSpPr/>
            <p:nvPr/>
          </p:nvSpPr>
          <p:spPr>
            <a:xfrm>
              <a:off x="5186363" y="2538413"/>
              <a:ext cx="84138" cy="84138"/>
            </a:xfrm>
            <a:custGeom>
              <a:rect b="b" l="l" r="r" t="t"/>
              <a:pathLst>
                <a:path extrusionOk="0" h="50" w="50">
                  <a:moveTo>
                    <a:pt x="39" y="29"/>
                  </a:moveTo>
                  <a:cubicBezTo>
                    <a:pt x="22" y="29"/>
                    <a:pt x="22" y="29"/>
                    <a:pt x="22" y="29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5"/>
                    <a:pt x="17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6"/>
                    <a:pt x="5" y="50"/>
                    <a:pt x="11" y="50"/>
                  </a:cubicBezTo>
                  <a:cubicBezTo>
                    <a:pt x="39" y="50"/>
                    <a:pt x="39" y="50"/>
                    <a:pt x="39" y="50"/>
                  </a:cubicBezTo>
                  <a:cubicBezTo>
                    <a:pt x="45" y="50"/>
                    <a:pt x="50" y="46"/>
                    <a:pt x="50" y="40"/>
                  </a:cubicBezTo>
                  <a:cubicBezTo>
                    <a:pt x="50" y="34"/>
                    <a:pt x="45" y="29"/>
                    <a:pt x="39" y="29"/>
                  </a:cubicBezTo>
                  <a:close/>
                  <a:moveTo>
                    <a:pt x="39" y="29"/>
                  </a:moveTo>
                  <a:cubicBezTo>
                    <a:pt x="39" y="29"/>
                    <a:pt x="39" y="29"/>
                    <a:pt x="39" y="29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23"/>
            <p:cNvSpPr/>
            <p:nvPr/>
          </p:nvSpPr>
          <p:spPr>
            <a:xfrm>
              <a:off x="5426075" y="2538413"/>
              <a:ext cx="84138" cy="84138"/>
            </a:xfrm>
            <a:custGeom>
              <a:rect b="b" l="l" r="r" t="t"/>
              <a:pathLst>
                <a:path extrusionOk="0" h="50" w="50">
                  <a:moveTo>
                    <a:pt x="39" y="0"/>
                  </a:moveTo>
                  <a:cubicBezTo>
                    <a:pt x="33" y="0"/>
                    <a:pt x="29" y="5"/>
                    <a:pt x="29" y="11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5" y="29"/>
                    <a:pt x="0" y="34"/>
                    <a:pt x="0" y="40"/>
                  </a:cubicBezTo>
                  <a:cubicBezTo>
                    <a:pt x="0" y="46"/>
                    <a:pt x="5" y="50"/>
                    <a:pt x="11" y="50"/>
                  </a:cubicBezTo>
                  <a:cubicBezTo>
                    <a:pt x="39" y="50"/>
                    <a:pt x="39" y="50"/>
                    <a:pt x="39" y="50"/>
                  </a:cubicBezTo>
                  <a:cubicBezTo>
                    <a:pt x="45" y="50"/>
                    <a:pt x="50" y="46"/>
                    <a:pt x="50" y="40"/>
                  </a:cubicBezTo>
                  <a:cubicBezTo>
                    <a:pt x="50" y="11"/>
                    <a:pt x="50" y="11"/>
                    <a:pt x="50" y="11"/>
                  </a:cubicBezTo>
                  <a:cubicBezTo>
                    <a:pt x="50" y="5"/>
                    <a:pt x="45" y="0"/>
                    <a:pt x="39" y="0"/>
                  </a:cubicBezTo>
                  <a:close/>
                  <a:moveTo>
                    <a:pt x="39" y="0"/>
                  </a:moveTo>
                  <a:cubicBezTo>
                    <a:pt x="39" y="0"/>
                    <a:pt x="39" y="0"/>
                    <a:pt x="39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23"/>
            <p:cNvSpPr/>
            <p:nvPr/>
          </p:nvSpPr>
          <p:spPr>
            <a:xfrm>
              <a:off x="5281613" y="2443163"/>
              <a:ext cx="133350" cy="131763"/>
            </a:xfrm>
            <a:custGeom>
              <a:rect b="b" l="l" r="r" t="t"/>
              <a:pathLst>
                <a:path extrusionOk="0" h="79" w="79">
                  <a:moveTo>
                    <a:pt x="68" y="29"/>
                  </a:moveTo>
                  <a:cubicBezTo>
                    <a:pt x="50" y="29"/>
                    <a:pt x="50" y="29"/>
                    <a:pt x="50" y="29"/>
                  </a:cubicBezTo>
                  <a:cubicBezTo>
                    <a:pt x="50" y="11"/>
                    <a:pt x="50" y="11"/>
                    <a:pt x="50" y="11"/>
                  </a:cubicBezTo>
                  <a:cubicBezTo>
                    <a:pt x="50" y="5"/>
                    <a:pt x="45" y="0"/>
                    <a:pt x="40" y="0"/>
                  </a:cubicBezTo>
                  <a:cubicBezTo>
                    <a:pt x="34" y="0"/>
                    <a:pt x="29" y="5"/>
                    <a:pt x="29" y="11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5" y="29"/>
                    <a:pt x="0" y="34"/>
                    <a:pt x="0" y="40"/>
                  </a:cubicBezTo>
                  <a:cubicBezTo>
                    <a:pt x="0" y="46"/>
                    <a:pt x="5" y="50"/>
                    <a:pt x="11" y="50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29" y="68"/>
                    <a:pt x="29" y="68"/>
                    <a:pt x="29" y="68"/>
                  </a:cubicBezTo>
                  <a:cubicBezTo>
                    <a:pt x="29" y="74"/>
                    <a:pt x="34" y="79"/>
                    <a:pt x="40" y="79"/>
                  </a:cubicBezTo>
                  <a:cubicBezTo>
                    <a:pt x="45" y="79"/>
                    <a:pt x="50" y="74"/>
                    <a:pt x="50" y="68"/>
                  </a:cubicBezTo>
                  <a:cubicBezTo>
                    <a:pt x="50" y="50"/>
                    <a:pt x="50" y="50"/>
                    <a:pt x="50" y="50"/>
                  </a:cubicBezTo>
                  <a:cubicBezTo>
                    <a:pt x="68" y="50"/>
                    <a:pt x="68" y="50"/>
                    <a:pt x="68" y="50"/>
                  </a:cubicBezTo>
                  <a:cubicBezTo>
                    <a:pt x="74" y="50"/>
                    <a:pt x="79" y="46"/>
                    <a:pt x="79" y="40"/>
                  </a:cubicBezTo>
                  <a:cubicBezTo>
                    <a:pt x="79" y="34"/>
                    <a:pt x="74" y="29"/>
                    <a:pt x="68" y="29"/>
                  </a:cubicBezTo>
                  <a:close/>
                  <a:moveTo>
                    <a:pt x="68" y="29"/>
                  </a:moveTo>
                  <a:cubicBezTo>
                    <a:pt x="68" y="29"/>
                    <a:pt x="68" y="29"/>
                    <a:pt x="68" y="29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18" name="Google Shape;618;p23"/>
          <p:cNvGrpSpPr/>
          <p:nvPr/>
        </p:nvGrpSpPr>
        <p:grpSpPr>
          <a:xfrm>
            <a:off x="4945442" y="2124225"/>
            <a:ext cx="416625" cy="417705"/>
            <a:chOff x="10410825" y="2274888"/>
            <a:chExt cx="612775" cy="614363"/>
          </a:xfrm>
        </p:grpSpPr>
        <p:sp>
          <p:nvSpPr>
            <p:cNvPr id="619" name="Google Shape;619;p23"/>
            <p:cNvSpPr/>
            <p:nvPr/>
          </p:nvSpPr>
          <p:spPr>
            <a:xfrm>
              <a:off x="10410825" y="2274888"/>
              <a:ext cx="612775" cy="614363"/>
            </a:xfrm>
            <a:custGeom>
              <a:rect b="b" l="l" r="r" t="t"/>
              <a:pathLst>
                <a:path extrusionOk="0" h="366" w="366">
                  <a:moveTo>
                    <a:pt x="334" y="30"/>
                  </a:moveTo>
                  <a:cubicBezTo>
                    <a:pt x="308" y="30"/>
                    <a:pt x="308" y="30"/>
                    <a:pt x="308" y="30"/>
                  </a:cubicBezTo>
                  <a:cubicBezTo>
                    <a:pt x="308" y="25"/>
                    <a:pt x="308" y="25"/>
                    <a:pt x="308" y="25"/>
                  </a:cubicBezTo>
                  <a:cubicBezTo>
                    <a:pt x="308" y="12"/>
                    <a:pt x="297" y="0"/>
                    <a:pt x="283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69" y="0"/>
                    <a:pt x="58" y="12"/>
                    <a:pt x="58" y="25"/>
                  </a:cubicBezTo>
                  <a:cubicBezTo>
                    <a:pt x="58" y="30"/>
                    <a:pt x="58" y="30"/>
                    <a:pt x="58" y="30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15" y="30"/>
                    <a:pt x="0" y="45"/>
                    <a:pt x="0" y="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80"/>
                    <a:pt x="15" y="295"/>
                    <a:pt x="32" y="295"/>
                  </a:cubicBezTo>
                  <a:cubicBezTo>
                    <a:pt x="126" y="295"/>
                    <a:pt x="126" y="295"/>
                    <a:pt x="126" y="295"/>
                  </a:cubicBezTo>
                  <a:cubicBezTo>
                    <a:pt x="111" y="345"/>
                    <a:pt x="111" y="345"/>
                    <a:pt x="111" y="345"/>
                  </a:cubicBezTo>
                  <a:cubicBezTo>
                    <a:pt x="97" y="345"/>
                    <a:pt x="97" y="345"/>
                    <a:pt x="97" y="345"/>
                  </a:cubicBezTo>
                  <a:cubicBezTo>
                    <a:pt x="91" y="345"/>
                    <a:pt x="87" y="349"/>
                    <a:pt x="87" y="355"/>
                  </a:cubicBezTo>
                  <a:cubicBezTo>
                    <a:pt x="87" y="361"/>
                    <a:pt x="91" y="366"/>
                    <a:pt x="97" y="366"/>
                  </a:cubicBezTo>
                  <a:cubicBezTo>
                    <a:pt x="269" y="366"/>
                    <a:pt x="269" y="366"/>
                    <a:pt x="269" y="366"/>
                  </a:cubicBezTo>
                  <a:cubicBezTo>
                    <a:pt x="275" y="366"/>
                    <a:pt x="279" y="361"/>
                    <a:pt x="279" y="355"/>
                  </a:cubicBezTo>
                  <a:cubicBezTo>
                    <a:pt x="279" y="349"/>
                    <a:pt x="275" y="345"/>
                    <a:pt x="269" y="345"/>
                  </a:cubicBezTo>
                  <a:cubicBezTo>
                    <a:pt x="255" y="345"/>
                    <a:pt x="255" y="345"/>
                    <a:pt x="255" y="345"/>
                  </a:cubicBezTo>
                  <a:cubicBezTo>
                    <a:pt x="240" y="295"/>
                    <a:pt x="240" y="295"/>
                    <a:pt x="240" y="295"/>
                  </a:cubicBezTo>
                  <a:cubicBezTo>
                    <a:pt x="334" y="295"/>
                    <a:pt x="334" y="295"/>
                    <a:pt x="334" y="295"/>
                  </a:cubicBezTo>
                  <a:cubicBezTo>
                    <a:pt x="351" y="295"/>
                    <a:pt x="366" y="280"/>
                    <a:pt x="366" y="262"/>
                  </a:cubicBezTo>
                  <a:cubicBezTo>
                    <a:pt x="366" y="62"/>
                    <a:pt x="366" y="62"/>
                    <a:pt x="366" y="62"/>
                  </a:cubicBezTo>
                  <a:cubicBezTo>
                    <a:pt x="366" y="45"/>
                    <a:pt x="351" y="30"/>
                    <a:pt x="334" y="30"/>
                  </a:cubicBezTo>
                  <a:close/>
                  <a:moveTo>
                    <a:pt x="237" y="22"/>
                  </a:moveTo>
                  <a:cubicBezTo>
                    <a:pt x="283" y="22"/>
                    <a:pt x="283" y="22"/>
                    <a:pt x="283" y="22"/>
                  </a:cubicBezTo>
                  <a:cubicBezTo>
                    <a:pt x="285" y="22"/>
                    <a:pt x="287" y="23"/>
                    <a:pt x="287" y="25"/>
                  </a:cubicBezTo>
                  <a:cubicBezTo>
                    <a:pt x="287" y="43"/>
                    <a:pt x="287" y="43"/>
                    <a:pt x="287" y="43"/>
                  </a:cubicBezTo>
                  <a:cubicBezTo>
                    <a:pt x="237" y="43"/>
                    <a:pt x="237" y="43"/>
                    <a:pt x="237" y="43"/>
                  </a:cubicBezTo>
                  <a:lnTo>
                    <a:pt x="237" y="22"/>
                  </a:lnTo>
                  <a:close/>
                  <a:moveTo>
                    <a:pt x="79" y="25"/>
                  </a:moveTo>
                  <a:cubicBezTo>
                    <a:pt x="79" y="23"/>
                    <a:pt x="81" y="22"/>
                    <a:pt x="83" y="22"/>
                  </a:cubicBezTo>
                  <a:cubicBezTo>
                    <a:pt x="215" y="22"/>
                    <a:pt x="215" y="22"/>
                    <a:pt x="215" y="22"/>
                  </a:cubicBezTo>
                  <a:cubicBezTo>
                    <a:pt x="215" y="43"/>
                    <a:pt x="215" y="43"/>
                    <a:pt x="215" y="43"/>
                  </a:cubicBezTo>
                  <a:cubicBezTo>
                    <a:pt x="79" y="43"/>
                    <a:pt x="79" y="43"/>
                    <a:pt x="79" y="43"/>
                  </a:cubicBezTo>
                  <a:lnTo>
                    <a:pt x="79" y="25"/>
                  </a:lnTo>
                  <a:close/>
                  <a:moveTo>
                    <a:pt x="79" y="65"/>
                  </a:moveTo>
                  <a:cubicBezTo>
                    <a:pt x="287" y="65"/>
                    <a:pt x="287" y="65"/>
                    <a:pt x="287" y="65"/>
                  </a:cubicBezTo>
                  <a:cubicBezTo>
                    <a:pt x="287" y="168"/>
                    <a:pt x="287" y="168"/>
                    <a:pt x="287" y="168"/>
                  </a:cubicBezTo>
                  <a:cubicBezTo>
                    <a:pt x="287" y="170"/>
                    <a:pt x="285" y="172"/>
                    <a:pt x="283" y="172"/>
                  </a:cubicBezTo>
                  <a:cubicBezTo>
                    <a:pt x="83" y="172"/>
                    <a:pt x="83" y="172"/>
                    <a:pt x="83" y="172"/>
                  </a:cubicBezTo>
                  <a:cubicBezTo>
                    <a:pt x="81" y="172"/>
                    <a:pt x="79" y="170"/>
                    <a:pt x="79" y="168"/>
                  </a:cubicBezTo>
                  <a:lnTo>
                    <a:pt x="79" y="65"/>
                  </a:lnTo>
                  <a:close/>
                  <a:moveTo>
                    <a:pt x="133" y="345"/>
                  </a:moveTo>
                  <a:cubicBezTo>
                    <a:pt x="148" y="295"/>
                    <a:pt x="148" y="295"/>
                    <a:pt x="148" y="295"/>
                  </a:cubicBezTo>
                  <a:cubicBezTo>
                    <a:pt x="218" y="295"/>
                    <a:pt x="218" y="295"/>
                    <a:pt x="218" y="295"/>
                  </a:cubicBezTo>
                  <a:cubicBezTo>
                    <a:pt x="233" y="345"/>
                    <a:pt x="233" y="345"/>
                    <a:pt x="233" y="345"/>
                  </a:cubicBezTo>
                  <a:lnTo>
                    <a:pt x="133" y="345"/>
                  </a:lnTo>
                  <a:close/>
                  <a:moveTo>
                    <a:pt x="344" y="262"/>
                  </a:moveTo>
                  <a:cubicBezTo>
                    <a:pt x="344" y="268"/>
                    <a:pt x="340" y="273"/>
                    <a:pt x="334" y="273"/>
                  </a:cubicBezTo>
                  <a:cubicBezTo>
                    <a:pt x="32" y="273"/>
                    <a:pt x="32" y="273"/>
                    <a:pt x="32" y="273"/>
                  </a:cubicBezTo>
                  <a:cubicBezTo>
                    <a:pt x="26" y="273"/>
                    <a:pt x="22" y="268"/>
                    <a:pt x="22" y="262"/>
                  </a:cubicBezTo>
                  <a:cubicBezTo>
                    <a:pt x="22" y="252"/>
                    <a:pt x="22" y="252"/>
                    <a:pt x="22" y="252"/>
                  </a:cubicBezTo>
                  <a:cubicBezTo>
                    <a:pt x="344" y="252"/>
                    <a:pt x="344" y="252"/>
                    <a:pt x="344" y="252"/>
                  </a:cubicBezTo>
                  <a:lnTo>
                    <a:pt x="344" y="262"/>
                  </a:lnTo>
                  <a:close/>
                  <a:moveTo>
                    <a:pt x="344" y="230"/>
                  </a:moveTo>
                  <a:cubicBezTo>
                    <a:pt x="22" y="230"/>
                    <a:pt x="22" y="230"/>
                    <a:pt x="22" y="230"/>
                  </a:cubicBezTo>
                  <a:cubicBezTo>
                    <a:pt x="22" y="62"/>
                    <a:pt x="22" y="62"/>
                    <a:pt x="22" y="62"/>
                  </a:cubicBezTo>
                  <a:cubicBezTo>
                    <a:pt x="22" y="57"/>
                    <a:pt x="26" y="52"/>
                    <a:pt x="32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168"/>
                    <a:pt x="58" y="168"/>
                    <a:pt x="58" y="168"/>
                  </a:cubicBezTo>
                  <a:cubicBezTo>
                    <a:pt x="58" y="182"/>
                    <a:pt x="69" y="193"/>
                    <a:pt x="83" y="193"/>
                  </a:cubicBezTo>
                  <a:cubicBezTo>
                    <a:pt x="283" y="193"/>
                    <a:pt x="283" y="193"/>
                    <a:pt x="283" y="193"/>
                  </a:cubicBezTo>
                  <a:cubicBezTo>
                    <a:pt x="297" y="193"/>
                    <a:pt x="308" y="182"/>
                    <a:pt x="308" y="168"/>
                  </a:cubicBezTo>
                  <a:cubicBezTo>
                    <a:pt x="308" y="52"/>
                    <a:pt x="308" y="52"/>
                    <a:pt x="308" y="52"/>
                  </a:cubicBezTo>
                  <a:cubicBezTo>
                    <a:pt x="334" y="52"/>
                    <a:pt x="334" y="52"/>
                    <a:pt x="334" y="52"/>
                  </a:cubicBezTo>
                  <a:cubicBezTo>
                    <a:pt x="340" y="52"/>
                    <a:pt x="344" y="57"/>
                    <a:pt x="344" y="62"/>
                  </a:cubicBezTo>
                  <a:lnTo>
                    <a:pt x="344" y="230"/>
                  </a:lnTo>
                  <a:close/>
                  <a:moveTo>
                    <a:pt x="344" y="230"/>
                  </a:moveTo>
                  <a:cubicBezTo>
                    <a:pt x="344" y="230"/>
                    <a:pt x="344" y="230"/>
                    <a:pt x="344" y="23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0" name="Google Shape;620;p23"/>
            <p:cNvSpPr/>
            <p:nvPr/>
          </p:nvSpPr>
          <p:spPr>
            <a:xfrm>
              <a:off x="10602913" y="2419350"/>
              <a:ext cx="228600" cy="107950"/>
            </a:xfrm>
            <a:custGeom>
              <a:rect b="b" l="l" r="r" t="t"/>
              <a:pathLst>
                <a:path extrusionOk="0" h="64" w="136">
                  <a:moveTo>
                    <a:pt x="11" y="64"/>
                  </a:moveTo>
                  <a:cubicBezTo>
                    <a:pt x="125" y="64"/>
                    <a:pt x="125" y="64"/>
                    <a:pt x="125" y="64"/>
                  </a:cubicBezTo>
                  <a:cubicBezTo>
                    <a:pt x="131" y="64"/>
                    <a:pt x="136" y="60"/>
                    <a:pt x="136" y="54"/>
                  </a:cubicBezTo>
                  <a:cubicBezTo>
                    <a:pt x="136" y="11"/>
                    <a:pt x="136" y="11"/>
                    <a:pt x="136" y="11"/>
                  </a:cubicBezTo>
                  <a:cubicBezTo>
                    <a:pt x="136" y="5"/>
                    <a:pt x="131" y="0"/>
                    <a:pt x="125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60"/>
                    <a:pt x="5" y="64"/>
                    <a:pt x="11" y="64"/>
                  </a:cubicBezTo>
                  <a:close/>
                  <a:moveTo>
                    <a:pt x="22" y="21"/>
                  </a:moveTo>
                  <a:cubicBezTo>
                    <a:pt x="114" y="21"/>
                    <a:pt x="114" y="21"/>
                    <a:pt x="114" y="21"/>
                  </a:cubicBezTo>
                  <a:cubicBezTo>
                    <a:pt x="114" y="43"/>
                    <a:pt x="114" y="43"/>
                    <a:pt x="114" y="43"/>
                  </a:cubicBezTo>
                  <a:cubicBezTo>
                    <a:pt x="22" y="43"/>
                    <a:pt x="22" y="43"/>
                    <a:pt x="22" y="43"/>
                  </a:cubicBezTo>
                  <a:lnTo>
                    <a:pt x="22" y="21"/>
                  </a:lnTo>
                  <a:close/>
                  <a:moveTo>
                    <a:pt x="22" y="21"/>
                  </a:moveTo>
                  <a:cubicBezTo>
                    <a:pt x="22" y="21"/>
                    <a:pt x="22" y="21"/>
                    <a:pt x="22" y="21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21" name="Google Shape;621;p23"/>
          <p:cNvGrpSpPr/>
          <p:nvPr/>
        </p:nvGrpSpPr>
        <p:grpSpPr>
          <a:xfrm>
            <a:off x="3781940" y="3283028"/>
            <a:ext cx="416625" cy="417705"/>
            <a:chOff x="10410825" y="1343025"/>
            <a:chExt cx="612775" cy="614362"/>
          </a:xfrm>
        </p:grpSpPr>
        <p:sp>
          <p:nvSpPr>
            <p:cNvPr id="622" name="Google Shape;622;p23"/>
            <p:cNvSpPr/>
            <p:nvPr/>
          </p:nvSpPr>
          <p:spPr>
            <a:xfrm>
              <a:off x="10698163" y="1408113"/>
              <a:ext cx="36513" cy="34925"/>
            </a:xfrm>
            <a:custGeom>
              <a:rect b="b" l="l" r="r" t="t"/>
              <a:pathLst>
                <a:path extrusionOk="0" h="21" w="22">
                  <a:moveTo>
                    <a:pt x="22" y="11"/>
                  </a:moveTo>
                  <a:cubicBezTo>
                    <a:pt x="22" y="17"/>
                    <a:pt x="17" y="21"/>
                    <a:pt x="11" y="21"/>
                  </a:cubicBezTo>
                  <a:cubicBezTo>
                    <a:pt x="5" y="21"/>
                    <a:pt x="0" y="17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2" y="5"/>
                    <a:pt x="22" y="11"/>
                  </a:cubicBezTo>
                  <a:close/>
                  <a:moveTo>
                    <a:pt x="22" y="11"/>
                  </a:moveTo>
                  <a:cubicBezTo>
                    <a:pt x="22" y="11"/>
                    <a:pt x="22" y="11"/>
                    <a:pt x="22" y="11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3" name="Google Shape;623;p23"/>
            <p:cNvSpPr/>
            <p:nvPr/>
          </p:nvSpPr>
          <p:spPr>
            <a:xfrm>
              <a:off x="10410825" y="1343025"/>
              <a:ext cx="612775" cy="614362"/>
            </a:xfrm>
            <a:custGeom>
              <a:rect b="b" l="l" r="r" t="t"/>
              <a:pathLst>
                <a:path extrusionOk="0" h="366" w="366">
                  <a:moveTo>
                    <a:pt x="327" y="145"/>
                  </a:moveTo>
                  <a:cubicBezTo>
                    <a:pt x="253" y="145"/>
                    <a:pt x="253" y="145"/>
                    <a:pt x="253" y="145"/>
                  </a:cubicBezTo>
                  <a:cubicBezTo>
                    <a:pt x="239" y="130"/>
                    <a:pt x="221" y="120"/>
                    <a:pt x="201" y="116"/>
                  </a:cubicBezTo>
                  <a:cubicBezTo>
                    <a:pt x="225" y="75"/>
                    <a:pt x="225" y="75"/>
                    <a:pt x="225" y="75"/>
                  </a:cubicBezTo>
                  <a:cubicBezTo>
                    <a:pt x="235" y="59"/>
                    <a:pt x="235" y="41"/>
                    <a:pt x="226" y="25"/>
                  </a:cubicBezTo>
                  <a:cubicBezTo>
                    <a:pt x="217" y="10"/>
                    <a:pt x="201" y="0"/>
                    <a:pt x="183" y="0"/>
                  </a:cubicBezTo>
                  <a:cubicBezTo>
                    <a:pt x="165" y="0"/>
                    <a:pt x="149" y="10"/>
                    <a:pt x="140" y="25"/>
                  </a:cubicBezTo>
                  <a:cubicBezTo>
                    <a:pt x="131" y="41"/>
                    <a:pt x="131" y="59"/>
                    <a:pt x="141" y="75"/>
                  </a:cubicBezTo>
                  <a:cubicBezTo>
                    <a:pt x="165" y="116"/>
                    <a:pt x="165" y="116"/>
                    <a:pt x="165" y="116"/>
                  </a:cubicBezTo>
                  <a:cubicBezTo>
                    <a:pt x="145" y="120"/>
                    <a:pt x="127" y="130"/>
                    <a:pt x="113" y="145"/>
                  </a:cubicBezTo>
                  <a:cubicBezTo>
                    <a:pt x="39" y="145"/>
                    <a:pt x="39" y="145"/>
                    <a:pt x="39" y="145"/>
                  </a:cubicBezTo>
                  <a:cubicBezTo>
                    <a:pt x="18" y="145"/>
                    <a:pt x="0" y="162"/>
                    <a:pt x="0" y="184"/>
                  </a:cubicBezTo>
                  <a:cubicBezTo>
                    <a:pt x="0" y="327"/>
                    <a:pt x="0" y="327"/>
                    <a:pt x="0" y="327"/>
                  </a:cubicBezTo>
                  <a:cubicBezTo>
                    <a:pt x="0" y="348"/>
                    <a:pt x="18" y="366"/>
                    <a:pt x="39" y="366"/>
                  </a:cubicBezTo>
                  <a:cubicBezTo>
                    <a:pt x="327" y="366"/>
                    <a:pt x="327" y="366"/>
                    <a:pt x="327" y="366"/>
                  </a:cubicBezTo>
                  <a:cubicBezTo>
                    <a:pt x="348" y="366"/>
                    <a:pt x="366" y="348"/>
                    <a:pt x="366" y="327"/>
                  </a:cubicBezTo>
                  <a:cubicBezTo>
                    <a:pt x="366" y="184"/>
                    <a:pt x="366" y="184"/>
                    <a:pt x="366" y="184"/>
                  </a:cubicBezTo>
                  <a:cubicBezTo>
                    <a:pt x="366" y="162"/>
                    <a:pt x="348" y="145"/>
                    <a:pt x="327" y="145"/>
                  </a:cubicBezTo>
                  <a:close/>
                  <a:moveTo>
                    <a:pt x="256" y="193"/>
                  </a:moveTo>
                  <a:cubicBezTo>
                    <a:pt x="257" y="199"/>
                    <a:pt x="258" y="205"/>
                    <a:pt x="258" y="211"/>
                  </a:cubicBezTo>
                  <a:cubicBezTo>
                    <a:pt x="258" y="217"/>
                    <a:pt x="257" y="223"/>
                    <a:pt x="256" y="229"/>
                  </a:cubicBezTo>
                  <a:cubicBezTo>
                    <a:pt x="225" y="229"/>
                    <a:pt x="225" y="229"/>
                    <a:pt x="225" y="229"/>
                  </a:cubicBezTo>
                  <a:cubicBezTo>
                    <a:pt x="226" y="223"/>
                    <a:pt x="226" y="217"/>
                    <a:pt x="226" y="211"/>
                  </a:cubicBezTo>
                  <a:cubicBezTo>
                    <a:pt x="226" y="205"/>
                    <a:pt x="226" y="199"/>
                    <a:pt x="225" y="193"/>
                  </a:cubicBezTo>
                  <a:lnTo>
                    <a:pt x="256" y="193"/>
                  </a:lnTo>
                  <a:close/>
                  <a:moveTo>
                    <a:pt x="247" y="172"/>
                  </a:moveTo>
                  <a:cubicBezTo>
                    <a:pt x="222" y="172"/>
                    <a:pt x="222" y="172"/>
                    <a:pt x="222" y="172"/>
                  </a:cubicBezTo>
                  <a:cubicBezTo>
                    <a:pt x="221" y="162"/>
                    <a:pt x="219" y="154"/>
                    <a:pt x="216" y="147"/>
                  </a:cubicBezTo>
                  <a:cubicBezTo>
                    <a:pt x="215" y="145"/>
                    <a:pt x="215" y="144"/>
                    <a:pt x="214" y="143"/>
                  </a:cubicBezTo>
                  <a:cubicBezTo>
                    <a:pt x="228" y="149"/>
                    <a:pt x="239" y="159"/>
                    <a:pt x="247" y="172"/>
                  </a:cubicBezTo>
                  <a:close/>
                  <a:moveTo>
                    <a:pt x="216" y="275"/>
                  </a:moveTo>
                  <a:cubicBezTo>
                    <a:pt x="219" y="268"/>
                    <a:pt x="221" y="259"/>
                    <a:pt x="222" y="250"/>
                  </a:cubicBezTo>
                  <a:cubicBezTo>
                    <a:pt x="247" y="250"/>
                    <a:pt x="247" y="250"/>
                    <a:pt x="247" y="250"/>
                  </a:cubicBezTo>
                  <a:cubicBezTo>
                    <a:pt x="239" y="263"/>
                    <a:pt x="228" y="273"/>
                    <a:pt x="214" y="279"/>
                  </a:cubicBezTo>
                  <a:cubicBezTo>
                    <a:pt x="215" y="278"/>
                    <a:pt x="215" y="277"/>
                    <a:pt x="216" y="275"/>
                  </a:cubicBezTo>
                  <a:close/>
                  <a:moveTo>
                    <a:pt x="159" y="64"/>
                  </a:moveTo>
                  <a:cubicBezTo>
                    <a:pt x="154" y="55"/>
                    <a:pt x="154" y="45"/>
                    <a:pt x="159" y="36"/>
                  </a:cubicBezTo>
                  <a:cubicBezTo>
                    <a:pt x="164" y="27"/>
                    <a:pt x="173" y="22"/>
                    <a:pt x="183" y="22"/>
                  </a:cubicBezTo>
                  <a:cubicBezTo>
                    <a:pt x="193" y="22"/>
                    <a:pt x="202" y="27"/>
                    <a:pt x="207" y="36"/>
                  </a:cubicBezTo>
                  <a:cubicBezTo>
                    <a:pt x="212" y="45"/>
                    <a:pt x="212" y="55"/>
                    <a:pt x="207" y="64"/>
                  </a:cubicBezTo>
                  <a:cubicBezTo>
                    <a:pt x="183" y="104"/>
                    <a:pt x="183" y="104"/>
                    <a:pt x="183" y="104"/>
                  </a:cubicBezTo>
                  <a:lnTo>
                    <a:pt x="159" y="64"/>
                  </a:lnTo>
                  <a:close/>
                  <a:moveTo>
                    <a:pt x="201" y="172"/>
                  </a:moveTo>
                  <a:cubicBezTo>
                    <a:pt x="165" y="172"/>
                    <a:pt x="165" y="172"/>
                    <a:pt x="165" y="172"/>
                  </a:cubicBezTo>
                  <a:cubicBezTo>
                    <a:pt x="167" y="165"/>
                    <a:pt x="168" y="159"/>
                    <a:pt x="170" y="154"/>
                  </a:cubicBezTo>
                  <a:cubicBezTo>
                    <a:pt x="176" y="139"/>
                    <a:pt x="181" y="136"/>
                    <a:pt x="183" y="136"/>
                  </a:cubicBezTo>
                  <a:cubicBezTo>
                    <a:pt x="185" y="136"/>
                    <a:pt x="190" y="139"/>
                    <a:pt x="196" y="154"/>
                  </a:cubicBezTo>
                  <a:cubicBezTo>
                    <a:pt x="198" y="159"/>
                    <a:pt x="199" y="165"/>
                    <a:pt x="201" y="172"/>
                  </a:cubicBezTo>
                  <a:close/>
                  <a:moveTo>
                    <a:pt x="162" y="193"/>
                  </a:moveTo>
                  <a:cubicBezTo>
                    <a:pt x="204" y="193"/>
                    <a:pt x="204" y="193"/>
                    <a:pt x="204" y="193"/>
                  </a:cubicBezTo>
                  <a:cubicBezTo>
                    <a:pt x="204" y="199"/>
                    <a:pt x="204" y="205"/>
                    <a:pt x="204" y="211"/>
                  </a:cubicBezTo>
                  <a:cubicBezTo>
                    <a:pt x="204" y="217"/>
                    <a:pt x="204" y="223"/>
                    <a:pt x="204" y="229"/>
                  </a:cubicBezTo>
                  <a:cubicBezTo>
                    <a:pt x="162" y="229"/>
                    <a:pt x="162" y="229"/>
                    <a:pt x="162" y="229"/>
                  </a:cubicBezTo>
                  <a:cubicBezTo>
                    <a:pt x="162" y="223"/>
                    <a:pt x="162" y="217"/>
                    <a:pt x="162" y="211"/>
                  </a:cubicBezTo>
                  <a:cubicBezTo>
                    <a:pt x="162" y="205"/>
                    <a:pt x="162" y="199"/>
                    <a:pt x="162" y="193"/>
                  </a:cubicBezTo>
                  <a:close/>
                  <a:moveTo>
                    <a:pt x="201" y="250"/>
                  </a:moveTo>
                  <a:cubicBezTo>
                    <a:pt x="199" y="257"/>
                    <a:pt x="198" y="263"/>
                    <a:pt x="196" y="268"/>
                  </a:cubicBezTo>
                  <a:cubicBezTo>
                    <a:pt x="190" y="283"/>
                    <a:pt x="185" y="286"/>
                    <a:pt x="183" y="286"/>
                  </a:cubicBezTo>
                  <a:cubicBezTo>
                    <a:pt x="181" y="286"/>
                    <a:pt x="176" y="283"/>
                    <a:pt x="170" y="268"/>
                  </a:cubicBezTo>
                  <a:cubicBezTo>
                    <a:pt x="168" y="263"/>
                    <a:pt x="167" y="257"/>
                    <a:pt x="165" y="250"/>
                  </a:cubicBezTo>
                  <a:lnTo>
                    <a:pt x="201" y="250"/>
                  </a:lnTo>
                  <a:close/>
                  <a:moveTo>
                    <a:pt x="152" y="143"/>
                  </a:moveTo>
                  <a:cubicBezTo>
                    <a:pt x="151" y="144"/>
                    <a:pt x="151" y="145"/>
                    <a:pt x="150" y="147"/>
                  </a:cubicBezTo>
                  <a:cubicBezTo>
                    <a:pt x="147" y="154"/>
                    <a:pt x="145" y="162"/>
                    <a:pt x="144" y="172"/>
                  </a:cubicBezTo>
                  <a:cubicBezTo>
                    <a:pt x="119" y="172"/>
                    <a:pt x="119" y="172"/>
                    <a:pt x="119" y="172"/>
                  </a:cubicBezTo>
                  <a:cubicBezTo>
                    <a:pt x="127" y="159"/>
                    <a:pt x="138" y="149"/>
                    <a:pt x="152" y="143"/>
                  </a:cubicBezTo>
                  <a:close/>
                  <a:moveTo>
                    <a:pt x="152" y="279"/>
                  </a:moveTo>
                  <a:cubicBezTo>
                    <a:pt x="138" y="273"/>
                    <a:pt x="127" y="263"/>
                    <a:pt x="119" y="250"/>
                  </a:cubicBezTo>
                  <a:cubicBezTo>
                    <a:pt x="144" y="250"/>
                    <a:pt x="144" y="250"/>
                    <a:pt x="144" y="250"/>
                  </a:cubicBezTo>
                  <a:cubicBezTo>
                    <a:pt x="145" y="259"/>
                    <a:pt x="147" y="268"/>
                    <a:pt x="150" y="275"/>
                  </a:cubicBezTo>
                  <a:cubicBezTo>
                    <a:pt x="151" y="277"/>
                    <a:pt x="151" y="278"/>
                    <a:pt x="152" y="279"/>
                  </a:cubicBezTo>
                  <a:close/>
                  <a:moveTo>
                    <a:pt x="110" y="193"/>
                  </a:moveTo>
                  <a:cubicBezTo>
                    <a:pt x="141" y="193"/>
                    <a:pt x="141" y="193"/>
                    <a:pt x="141" y="193"/>
                  </a:cubicBezTo>
                  <a:cubicBezTo>
                    <a:pt x="140" y="199"/>
                    <a:pt x="140" y="205"/>
                    <a:pt x="140" y="211"/>
                  </a:cubicBezTo>
                  <a:cubicBezTo>
                    <a:pt x="140" y="217"/>
                    <a:pt x="140" y="223"/>
                    <a:pt x="141" y="229"/>
                  </a:cubicBezTo>
                  <a:cubicBezTo>
                    <a:pt x="110" y="229"/>
                    <a:pt x="110" y="229"/>
                    <a:pt x="110" y="229"/>
                  </a:cubicBezTo>
                  <a:cubicBezTo>
                    <a:pt x="109" y="223"/>
                    <a:pt x="108" y="217"/>
                    <a:pt x="108" y="211"/>
                  </a:cubicBezTo>
                  <a:cubicBezTo>
                    <a:pt x="108" y="205"/>
                    <a:pt x="109" y="199"/>
                    <a:pt x="110" y="193"/>
                  </a:cubicBezTo>
                  <a:close/>
                  <a:moveTo>
                    <a:pt x="43" y="345"/>
                  </a:moveTo>
                  <a:cubicBezTo>
                    <a:pt x="39" y="345"/>
                    <a:pt x="39" y="345"/>
                    <a:pt x="39" y="345"/>
                  </a:cubicBezTo>
                  <a:cubicBezTo>
                    <a:pt x="30" y="345"/>
                    <a:pt x="22" y="336"/>
                    <a:pt x="22" y="327"/>
                  </a:cubicBezTo>
                  <a:cubicBezTo>
                    <a:pt x="22" y="184"/>
                    <a:pt x="22" y="184"/>
                    <a:pt x="22" y="184"/>
                  </a:cubicBezTo>
                  <a:cubicBezTo>
                    <a:pt x="22" y="174"/>
                    <a:pt x="30" y="166"/>
                    <a:pt x="39" y="166"/>
                  </a:cubicBezTo>
                  <a:cubicBezTo>
                    <a:pt x="43" y="166"/>
                    <a:pt x="43" y="166"/>
                    <a:pt x="43" y="166"/>
                  </a:cubicBezTo>
                  <a:lnTo>
                    <a:pt x="43" y="345"/>
                  </a:lnTo>
                  <a:close/>
                  <a:moveTo>
                    <a:pt x="344" y="283"/>
                  </a:moveTo>
                  <a:cubicBezTo>
                    <a:pt x="323" y="276"/>
                    <a:pt x="323" y="276"/>
                    <a:pt x="323" y="276"/>
                  </a:cubicBezTo>
                  <a:cubicBezTo>
                    <a:pt x="323" y="234"/>
                    <a:pt x="323" y="234"/>
                    <a:pt x="323" y="234"/>
                  </a:cubicBezTo>
                  <a:cubicBezTo>
                    <a:pt x="344" y="227"/>
                    <a:pt x="344" y="227"/>
                    <a:pt x="344" y="227"/>
                  </a:cubicBezTo>
                  <a:lnTo>
                    <a:pt x="344" y="283"/>
                  </a:lnTo>
                  <a:close/>
                  <a:moveTo>
                    <a:pt x="344" y="205"/>
                  </a:moveTo>
                  <a:cubicBezTo>
                    <a:pt x="309" y="216"/>
                    <a:pt x="309" y="216"/>
                    <a:pt x="309" y="216"/>
                  </a:cubicBezTo>
                  <a:cubicBezTo>
                    <a:pt x="305" y="218"/>
                    <a:pt x="302" y="222"/>
                    <a:pt x="302" y="227"/>
                  </a:cubicBezTo>
                  <a:cubicBezTo>
                    <a:pt x="302" y="284"/>
                    <a:pt x="302" y="284"/>
                    <a:pt x="302" y="284"/>
                  </a:cubicBezTo>
                  <a:cubicBezTo>
                    <a:pt x="302" y="288"/>
                    <a:pt x="305" y="292"/>
                    <a:pt x="309" y="294"/>
                  </a:cubicBezTo>
                  <a:cubicBezTo>
                    <a:pt x="344" y="306"/>
                    <a:pt x="344" y="306"/>
                    <a:pt x="344" y="306"/>
                  </a:cubicBezTo>
                  <a:cubicBezTo>
                    <a:pt x="344" y="327"/>
                    <a:pt x="344" y="327"/>
                    <a:pt x="344" y="327"/>
                  </a:cubicBezTo>
                  <a:cubicBezTo>
                    <a:pt x="344" y="336"/>
                    <a:pt x="336" y="345"/>
                    <a:pt x="327" y="345"/>
                  </a:cubicBezTo>
                  <a:cubicBezTo>
                    <a:pt x="64" y="345"/>
                    <a:pt x="64" y="345"/>
                    <a:pt x="64" y="345"/>
                  </a:cubicBezTo>
                  <a:cubicBezTo>
                    <a:pt x="64" y="166"/>
                    <a:pt x="64" y="166"/>
                    <a:pt x="64" y="166"/>
                  </a:cubicBezTo>
                  <a:cubicBezTo>
                    <a:pt x="98" y="166"/>
                    <a:pt x="98" y="166"/>
                    <a:pt x="98" y="166"/>
                  </a:cubicBezTo>
                  <a:cubicBezTo>
                    <a:pt x="91" y="179"/>
                    <a:pt x="87" y="195"/>
                    <a:pt x="87" y="211"/>
                  </a:cubicBezTo>
                  <a:cubicBezTo>
                    <a:pt x="87" y="264"/>
                    <a:pt x="130" y="307"/>
                    <a:pt x="183" y="307"/>
                  </a:cubicBezTo>
                  <a:cubicBezTo>
                    <a:pt x="236" y="307"/>
                    <a:pt x="279" y="264"/>
                    <a:pt x="279" y="211"/>
                  </a:cubicBezTo>
                  <a:cubicBezTo>
                    <a:pt x="279" y="195"/>
                    <a:pt x="275" y="179"/>
                    <a:pt x="268" y="166"/>
                  </a:cubicBezTo>
                  <a:cubicBezTo>
                    <a:pt x="327" y="166"/>
                    <a:pt x="327" y="166"/>
                    <a:pt x="327" y="166"/>
                  </a:cubicBezTo>
                  <a:cubicBezTo>
                    <a:pt x="336" y="166"/>
                    <a:pt x="344" y="174"/>
                    <a:pt x="344" y="184"/>
                  </a:cubicBezTo>
                  <a:lnTo>
                    <a:pt x="344" y="205"/>
                  </a:lnTo>
                  <a:close/>
                  <a:moveTo>
                    <a:pt x="344" y="205"/>
                  </a:moveTo>
                  <a:cubicBezTo>
                    <a:pt x="344" y="205"/>
                    <a:pt x="344" y="205"/>
                    <a:pt x="344" y="205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How to Code Infographics by Slidesgo">
  <a:themeElements>
    <a:clrScheme name="Simple Light">
      <a:dk1>
        <a:srgbClr val="000000"/>
      </a:dk1>
      <a:lt1>
        <a:srgbClr val="FFFFFF"/>
      </a:lt1>
      <a:dk2>
        <a:srgbClr val="FF5100"/>
      </a:dk2>
      <a:lt2>
        <a:srgbClr val="FF8474"/>
      </a:lt2>
      <a:accent1>
        <a:srgbClr val="F1C52B"/>
      </a:accent1>
      <a:accent2>
        <a:srgbClr val="F369BF"/>
      </a:accent2>
      <a:accent3>
        <a:srgbClr val="AA2EE6"/>
      </a:accent3>
      <a:accent4>
        <a:srgbClr val="23049D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