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F754FC-579B-4CCB-A715-9A345A254434}">
  <a:tblStyle styleId="{03F754FC-579B-4CCB-A715-9A345A2544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6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8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7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5275f8387_2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5275f8387_2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5275f8387_2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35275f8387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5275f8387_2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5275f8387_2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35275f8387_2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35275f8387_2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35275f8387_2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35275f8387_2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35275f8387_2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35275f8387_2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35275f8387_2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35275f8387_2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35275f8387_2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35275f8387_2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35275f8387_2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35275f8387_2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35275f8387_2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35275f8387_2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04e984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04e984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35275f8387_2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35275f8387_2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35275f8387_2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35275f8387_2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35275f8387_2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35275f8387_2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5275f8387_2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35275f8387_2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135275f8387_2_2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135275f8387_2_2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35275f8387_2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35275f8387_2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35275f8387_2_2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135275f8387_2_2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35275f8387_2_2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35275f8387_2_2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35275f8387_2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35275f8387_2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35540847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135540847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275f8387_2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5275f8387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35540847b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35540847b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35540847b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35540847b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35540847b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35540847b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12db78fe0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12db78fe0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12db78fe0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12db78fe0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04e984b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04e984b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504e984b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504e984b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1d4239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1d4239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5275f83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5275f83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5275f8387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5275f8387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5275f8387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5275f8387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45700" y="1556100"/>
            <a:ext cx="3426900" cy="16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4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45700" y="3159600"/>
            <a:ext cx="34269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f2-RpB8pVDC1ABX70jh76TGsRKwiKRCjkL_Fw8XlvUo/copy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f2-RpB8pVDC1ABX70jh76TGsRKwiKRCjkL_Fw8XlvUo/copy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f2-RpB8pVDC1ABX70jh76TGsRKwiKRCjkL_Fw8XlvUo/copy" TargetMode="External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745700" y="1556100"/>
            <a:ext cx="3426900" cy="16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4745700" y="3159600"/>
            <a:ext cx="34269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971412" y="1096109"/>
            <a:ext cx="3059195" cy="2951273"/>
            <a:chOff x="843375" y="1226476"/>
            <a:chExt cx="3316200" cy="3199212"/>
          </a:xfrm>
        </p:grpSpPr>
        <p:sp>
          <p:nvSpPr>
            <p:cNvPr id="49" name="Google Shape;49;p15"/>
            <p:cNvSpPr/>
            <p:nvPr/>
          </p:nvSpPr>
          <p:spPr>
            <a:xfrm>
              <a:off x="843375" y="4197088"/>
              <a:ext cx="3316200" cy="2286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2106089" y="3162423"/>
              <a:ext cx="188181" cy="421495"/>
            </a:xfrm>
            <a:custGeom>
              <a:rect b="b" l="l" r="r" t="t"/>
              <a:pathLst>
                <a:path extrusionOk="0" h="28605" w="12771">
                  <a:moveTo>
                    <a:pt x="1" y="0"/>
                  </a:moveTo>
                  <a:lnTo>
                    <a:pt x="1" y="28605"/>
                  </a:lnTo>
                  <a:lnTo>
                    <a:pt x="12771" y="28605"/>
                  </a:lnTo>
                  <a:lnTo>
                    <a:pt x="127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338195" y="3260263"/>
              <a:ext cx="188181" cy="323654"/>
            </a:xfrm>
            <a:custGeom>
              <a:rect b="b" l="l" r="r" t="t"/>
              <a:pathLst>
                <a:path extrusionOk="0" h="21965" w="12771">
                  <a:moveTo>
                    <a:pt x="1" y="0"/>
                  </a:moveTo>
                  <a:lnTo>
                    <a:pt x="1" y="21965"/>
                  </a:lnTo>
                  <a:lnTo>
                    <a:pt x="12770" y="21965"/>
                  </a:lnTo>
                  <a:lnTo>
                    <a:pt x="12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2570300" y="2663628"/>
              <a:ext cx="188181" cy="920289"/>
            </a:xfrm>
            <a:custGeom>
              <a:rect b="b" l="l" r="r" t="t"/>
              <a:pathLst>
                <a:path extrusionOk="0" h="62456" w="12771">
                  <a:moveTo>
                    <a:pt x="0" y="1"/>
                  </a:moveTo>
                  <a:lnTo>
                    <a:pt x="0" y="62456"/>
                  </a:lnTo>
                  <a:lnTo>
                    <a:pt x="12770" y="62456"/>
                  </a:lnTo>
                  <a:lnTo>
                    <a:pt x="12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2802406" y="2770015"/>
              <a:ext cx="188166" cy="813902"/>
            </a:xfrm>
            <a:custGeom>
              <a:rect b="b" l="l" r="r" t="t"/>
              <a:pathLst>
                <a:path extrusionOk="0" h="55236" w="12770">
                  <a:moveTo>
                    <a:pt x="0" y="1"/>
                  </a:moveTo>
                  <a:lnTo>
                    <a:pt x="0" y="55236"/>
                  </a:lnTo>
                  <a:lnTo>
                    <a:pt x="12770" y="55236"/>
                  </a:lnTo>
                  <a:lnTo>
                    <a:pt x="12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3034305" y="3031620"/>
              <a:ext cx="188166" cy="552297"/>
            </a:xfrm>
            <a:custGeom>
              <a:rect b="b" l="l" r="r" t="t"/>
              <a:pathLst>
                <a:path extrusionOk="0" h="37482" w="12770">
                  <a:moveTo>
                    <a:pt x="0" y="0"/>
                  </a:moveTo>
                  <a:lnTo>
                    <a:pt x="0" y="37482"/>
                  </a:lnTo>
                  <a:lnTo>
                    <a:pt x="12770" y="37482"/>
                  </a:lnTo>
                  <a:lnTo>
                    <a:pt x="12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266396" y="2625789"/>
              <a:ext cx="188181" cy="958129"/>
            </a:xfrm>
            <a:custGeom>
              <a:rect b="b" l="l" r="r" t="t"/>
              <a:pathLst>
                <a:path extrusionOk="0" h="65024" w="12771">
                  <a:moveTo>
                    <a:pt x="1" y="1"/>
                  </a:moveTo>
                  <a:lnTo>
                    <a:pt x="1" y="65024"/>
                  </a:lnTo>
                  <a:lnTo>
                    <a:pt x="12771" y="65024"/>
                  </a:lnTo>
                  <a:lnTo>
                    <a:pt x="12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3498502" y="2470585"/>
              <a:ext cx="188181" cy="1113332"/>
            </a:xfrm>
            <a:custGeom>
              <a:rect b="b" l="l" r="r" t="t"/>
              <a:pathLst>
                <a:path extrusionOk="0" h="75557" w="12771">
                  <a:moveTo>
                    <a:pt x="1" y="0"/>
                  </a:moveTo>
                  <a:lnTo>
                    <a:pt x="1" y="75557"/>
                  </a:lnTo>
                  <a:lnTo>
                    <a:pt x="12770" y="75557"/>
                  </a:lnTo>
                  <a:lnTo>
                    <a:pt x="127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3730608" y="2275302"/>
              <a:ext cx="188181" cy="1308615"/>
            </a:xfrm>
            <a:custGeom>
              <a:rect b="b" l="l" r="r" t="t"/>
              <a:pathLst>
                <a:path extrusionOk="0" h="88810" w="12771">
                  <a:moveTo>
                    <a:pt x="0" y="0"/>
                  </a:moveTo>
                  <a:lnTo>
                    <a:pt x="0" y="88810"/>
                  </a:lnTo>
                  <a:lnTo>
                    <a:pt x="12770" y="88810"/>
                  </a:lnTo>
                  <a:lnTo>
                    <a:pt x="12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297506" y="2999892"/>
              <a:ext cx="673743" cy="822847"/>
            </a:xfrm>
            <a:custGeom>
              <a:rect b="b" l="l" r="r" t="t"/>
              <a:pathLst>
                <a:path extrusionOk="0" h="55843" w="45724">
                  <a:moveTo>
                    <a:pt x="22862" y="0"/>
                  </a:moveTo>
                  <a:lnTo>
                    <a:pt x="22268" y="14"/>
                  </a:lnTo>
                  <a:lnTo>
                    <a:pt x="21688" y="42"/>
                  </a:lnTo>
                  <a:lnTo>
                    <a:pt x="21108" y="83"/>
                  </a:lnTo>
                  <a:lnTo>
                    <a:pt x="20529" y="152"/>
                  </a:lnTo>
                  <a:lnTo>
                    <a:pt x="19949" y="221"/>
                  </a:lnTo>
                  <a:lnTo>
                    <a:pt x="19383" y="318"/>
                  </a:lnTo>
                  <a:lnTo>
                    <a:pt x="18817" y="442"/>
                  </a:lnTo>
                  <a:lnTo>
                    <a:pt x="18251" y="566"/>
                  </a:lnTo>
                  <a:lnTo>
                    <a:pt x="17699" y="718"/>
                  </a:lnTo>
                  <a:lnTo>
                    <a:pt x="17146" y="884"/>
                  </a:lnTo>
                  <a:lnTo>
                    <a:pt x="16608" y="1063"/>
                  </a:lnTo>
                  <a:lnTo>
                    <a:pt x="16070" y="1257"/>
                  </a:lnTo>
                  <a:lnTo>
                    <a:pt x="15531" y="1464"/>
                  </a:lnTo>
                  <a:lnTo>
                    <a:pt x="15007" y="1698"/>
                  </a:lnTo>
                  <a:lnTo>
                    <a:pt x="14482" y="1933"/>
                  </a:lnTo>
                  <a:lnTo>
                    <a:pt x="13957" y="2195"/>
                  </a:lnTo>
                  <a:lnTo>
                    <a:pt x="13447" y="2471"/>
                  </a:lnTo>
                  <a:lnTo>
                    <a:pt x="12950" y="2761"/>
                  </a:lnTo>
                  <a:lnTo>
                    <a:pt x="12453" y="3051"/>
                  </a:lnTo>
                  <a:lnTo>
                    <a:pt x="11969" y="3369"/>
                  </a:lnTo>
                  <a:lnTo>
                    <a:pt x="11486" y="3700"/>
                  </a:lnTo>
                  <a:lnTo>
                    <a:pt x="11003" y="4045"/>
                  </a:lnTo>
                  <a:lnTo>
                    <a:pt x="10534" y="4404"/>
                  </a:lnTo>
                  <a:lnTo>
                    <a:pt x="10078" y="4777"/>
                  </a:lnTo>
                  <a:lnTo>
                    <a:pt x="9622" y="5150"/>
                  </a:lnTo>
                  <a:lnTo>
                    <a:pt x="9181" y="5550"/>
                  </a:lnTo>
                  <a:lnTo>
                    <a:pt x="8753" y="5950"/>
                  </a:lnTo>
                  <a:lnTo>
                    <a:pt x="8325" y="6378"/>
                  </a:lnTo>
                  <a:lnTo>
                    <a:pt x="7897" y="6806"/>
                  </a:lnTo>
                  <a:lnTo>
                    <a:pt x="7496" y="7262"/>
                  </a:lnTo>
                  <a:lnTo>
                    <a:pt x="7082" y="7717"/>
                  </a:lnTo>
                  <a:lnTo>
                    <a:pt x="6696" y="8173"/>
                  </a:lnTo>
                  <a:lnTo>
                    <a:pt x="6309" y="8656"/>
                  </a:lnTo>
                  <a:lnTo>
                    <a:pt x="5937" y="9153"/>
                  </a:lnTo>
                  <a:lnTo>
                    <a:pt x="5578" y="9650"/>
                  </a:lnTo>
                  <a:lnTo>
                    <a:pt x="5219" y="10161"/>
                  </a:lnTo>
                  <a:lnTo>
                    <a:pt x="4874" y="10686"/>
                  </a:lnTo>
                  <a:lnTo>
                    <a:pt x="4542" y="11210"/>
                  </a:lnTo>
                  <a:lnTo>
                    <a:pt x="4225" y="11762"/>
                  </a:lnTo>
                  <a:lnTo>
                    <a:pt x="3907" y="12315"/>
                  </a:lnTo>
                  <a:lnTo>
                    <a:pt x="3603" y="12867"/>
                  </a:lnTo>
                  <a:lnTo>
                    <a:pt x="3314" y="13447"/>
                  </a:lnTo>
                  <a:lnTo>
                    <a:pt x="3024" y="14026"/>
                  </a:lnTo>
                  <a:lnTo>
                    <a:pt x="2761" y="14620"/>
                  </a:lnTo>
                  <a:lnTo>
                    <a:pt x="2499" y="15214"/>
                  </a:lnTo>
                  <a:lnTo>
                    <a:pt x="2251" y="15821"/>
                  </a:lnTo>
                  <a:lnTo>
                    <a:pt x="2016" y="16428"/>
                  </a:lnTo>
                  <a:lnTo>
                    <a:pt x="1795" y="17050"/>
                  </a:lnTo>
                  <a:lnTo>
                    <a:pt x="1588" y="17685"/>
                  </a:lnTo>
                  <a:lnTo>
                    <a:pt x="1381" y="18320"/>
                  </a:lnTo>
                  <a:lnTo>
                    <a:pt x="1201" y="18969"/>
                  </a:lnTo>
                  <a:lnTo>
                    <a:pt x="1022" y="19618"/>
                  </a:lnTo>
                  <a:lnTo>
                    <a:pt x="870" y="20280"/>
                  </a:lnTo>
                  <a:lnTo>
                    <a:pt x="718" y="20943"/>
                  </a:lnTo>
                  <a:lnTo>
                    <a:pt x="580" y="21619"/>
                  </a:lnTo>
                  <a:lnTo>
                    <a:pt x="470" y="22296"/>
                  </a:lnTo>
                  <a:lnTo>
                    <a:pt x="359" y="22972"/>
                  </a:lnTo>
                  <a:lnTo>
                    <a:pt x="263" y="23662"/>
                  </a:lnTo>
                  <a:lnTo>
                    <a:pt x="180" y="24367"/>
                  </a:lnTo>
                  <a:lnTo>
                    <a:pt x="125" y="25071"/>
                  </a:lnTo>
                  <a:lnTo>
                    <a:pt x="69" y="25775"/>
                  </a:lnTo>
                  <a:lnTo>
                    <a:pt x="28" y="26479"/>
                  </a:lnTo>
                  <a:lnTo>
                    <a:pt x="14" y="27197"/>
                  </a:lnTo>
                  <a:lnTo>
                    <a:pt x="0" y="27914"/>
                  </a:lnTo>
                  <a:lnTo>
                    <a:pt x="14" y="28646"/>
                  </a:lnTo>
                  <a:lnTo>
                    <a:pt x="28" y="29364"/>
                  </a:lnTo>
                  <a:lnTo>
                    <a:pt x="69" y="30068"/>
                  </a:lnTo>
                  <a:lnTo>
                    <a:pt x="125" y="30772"/>
                  </a:lnTo>
                  <a:lnTo>
                    <a:pt x="180" y="31476"/>
                  </a:lnTo>
                  <a:lnTo>
                    <a:pt x="263" y="32166"/>
                  </a:lnTo>
                  <a:lnTo>
                    <a:pt x="359" y="32857"/>
                  </a:lnTo>
                  <a:lnTo>
                    <a:pt x="470" y="33547"/>
                  </a:lnTo>
                  <a:lnTo>
                    <a:pt x="580" y="34223"/>
                  </a:lnTo>
                  <a:lnTo>
                    <a:pt x="718" y="34900"/>
                  </a:lnTo>
                  <a:lnTo>
                    <a:pt x="870" y="35563"/>
                  </a:lnTo>
                  <a:lnTo>
                    <a:pt x="1022" y="36225"/>
                  </a:lnTo>
                  <a:lnTo>
                    <a:pt x="1201" y="36874"/>
                  </a:lnTo>
                  <a:lnTo>
                    <a:pt x="1381" y="37523"/>
                  </a:lnTo>
                  <a:lnTo>
                    <a:pt x="1588" y="38158"/>
                  </a:lnTo>
                  <a:lnTo>
                    <a:pt x="1795" y="38793"/>
                  </a:lnTo>
                  <a:lnTo>
                    <a:pt x="2016" y="39414"/>
                  </a:lnTo>
                  <a:lnTo>
                    <a:pt x="2251" y="40022"/>
                  </a:lnTo>
                  <a:lnTo>
                    <a:pt x="2499" y="40629"/>
                  </a:lnTo>
                  <a:lnTo>
                    <a:pt x="2761" y="41223"/>
                  </a:lnTo>
                  <a:lnTo>
                    <a:pt x="3024" y="41816"/>
                  </a:lnTo>
                  <a:lnTo>
                    <a:pt x="3314" y="42396"/>
                  </a:lnTo>
                  <a:lnTo>
                    <a:pt x="3603" y="42962"/>
                  </a:lnTo>
                  <a:lnTo>
                    <a:pt x="3907" y="43528"/>
                  </a:lnTo>
                  <a:lnTo>
                    <a:pt x="4225" y="44080"/>
                  </a:lnTo>
                  <a:lnTo>
                    <a:pt x="4542" y="44619"/>
                  </a:lnTo>
                  <a:lnTo>
                    <a:pt x="4874" y="45157"/>
                  </a:lnTo>
                  <a:lnTo>
                    <a:pt x="5219" y="45682"/>
                  </a:lnTo>
                  <a:lnTo>
                    <a:pt x="5578" y="46193"/>
                  </a:lnTo>
                  <a:lnTo>
                    <a:pt x="5937" y="46690"/>
                  </a:lnTo>
                  <a:lnTo>
                    <a:pt x="6309" y="47187"/>
                  </a:lnTo>
                  <a:lnTo>
                    <a:pt x="6696" y="47656"/>
                  </a:lnTo>
                  <a:lnTo>
                    <a:pt x="7082" y="48125"/>
                  </a:lnTo>
                  <a:lnTo>
                    <a:pt x="7496" y="48581"/>
                  </a:lnTo>
                  <a:lnTo>
                    <a:pt x="7897" y="49037"/>
                  </a:lnTo>
                  <a:lnTo>
                    <a:pt x="8325" y="49464"/>
                  </a:lnTo>
                  <a:lnTo>
                    <a:pt x="8753" y="49879"/>
                  </a:lnTo>
                  <a:lnTo>
                    <a:pt x="9181" y="50293"/>
                  </a:lnTo>
                  <a:lnTo>
                    <a:pt x="9622" y="50693"/>
                  </a:lnTo>
                  <a:lnTo>
                    <a:pt x="10078" y="51066"/>
                  </a:lnTo>
                  <a:lnTo>
                    <a:pt x="10534" y="51439"/>
                  </a:lnTo>
                  <a:lnTo>
                    <a:pt x="11003" y="51798"/>
                  </a:lnTo>
                  <a:lnTo>
                    <a:pt x="11486" y="52143"/>
                  </a:lnTo>
                  <a:lnTo>
                    <a:pt x="11969" y="52474"/>
                  </a:lnTo>
                  <a:lnTo>
                    <a:pt x="12453" y="52792"/>
                  </a:lnTo>
                  <a:lnTo>
                    <a:pt x="12950" y="53081"/>
                  </a:lnTo>
                  <a:lnTo>
                    <a:pt x="13447" y="53371"/>
                  </a:lnTo>
                  <a:lnTo>
                    <a:pt x="13957" y="53647"/>
                  </a:lnTo>
                  <a:lnTo>
                    <a:pt x="14482" y="53910"/>
                  </a:lnTo>
                  <a:lnTo>
                    <a:pt x="15007" y="54144"/>
                  </a:lnTo>
                  <a:lnTo>
                    <a:pt x="15531" y="54379"/>
                  </a:lnTo>
                  <a:lnTo>
                    <a:pt x="16070" y="54586"/>
                  </a:lnTo>
                  <a:lnTo>
                    <a:pt x="16608" y="54780"/>
                  </a:lnTo>
                  <a:lnTo>
                    <a:pt x="17146" y="54959"/>
                  </a:lnTo>
                  <a:lnTo>
                    <a:pt x="17699" y="55125"/>
                  </a:lnTo>
                  <a:lnTo>
                    <a:pt x="18251" y="55276"/>
                  </a:lnTo>
                  <a:lnTo>
                    <a:pt x="18817" y="55401"/>
                  </a:lnTo>
                  <a:lnTo>
                    <a:pt x="19383" y="55511"/>
                  </a:lnTo>
                  <a:lnTo>
                    <a:pt x="19949" y="55622"/>
                  </a:lnTo>
                  <a:lnTo>
                    <a:pt x="20529" y="55691"/>
                  </a:lnTo>
                  <a:lnTo>
                    <a:pt x="21108" y="55760"/>
                  </a:lnTo>
                  <a:lnTo>
                    <a:pt x="21688" y="55801"/>
                  </a:lnTo>
                  <a:lnTo>
                    <a:pt x="22268" y="55829"/>
                  </a:lnTo>
                  <a:lnTo>
                    <a:pt x="22862" y="55843"/>
                  </a:lnTo>
                  <a:lnTo>
                    <a:pt x="23455" y="55829"/>
                  </a:lnTo>
                  <a:lnTo>
                    <a:pt x="24035" y="55801"/>
                  </a:lnTo>
                  <a:lnTo>
                    <a:pt x="24615" y="55760"/>
                  </a:lnTo>
                  <a:lnTo>
                    <a:pt x="25195" y="55691"/>
                  </a:lnTo>
                  <a:lnTo>
                    <a:pt x="25775" y="55622"/>
                  </a:lnTo>
                  <a:lnTo>
                    <a:pt x="26341" y="55511"/>
                  </a:lnTo>
                  <a:lnTo>
                    <a:pt x="26907" y="55401"/>
                  </a:lnTo>
                  <a:lnTo>
                    <a:pt x="27473" y="55276"/>
                  </a:lnTo>
                  <a:lnTo>
                    <a:pt x="28025" y="55125"/>
                  </a:lnTo>
                  <a:lnTo>
                    <a:pt x="28577" y="54959"/>
                  </a:lnTo>
                  <a:lnTo>
                    <a:pt x="29115" y="54780"/>
                  </a:lnTo>
                  <a:lnTo>
                    <a:pt x="29654" y="54586"/>
                  </a:lnTo>
                  <a:lnTo>
                    <a:pt x="30192" y="54379"/>
                  </a:lnTo>
                  <a:lnTo>
                    <a:pt x="30717" y="54144"/>
                  </a:lnTo>
                  <a:lnTo>
                    <a:pt x="31241" y="53910"/>
                  </a:lnTo>
                  <a:lnTo>
                    <a:pt x="31766" y="53647"/>
                  </a:lnTo>
                  <a:lnTo>
                    <a:pt x="32263" y="53371"/>
                  </a:lnTo>
                  <a:lnTo>
                    <a:pt x="32774" y="53081"/>
                  </a:lnTo>
                  <a:lnTo>
                    <a:pt x="33271" y="52792"/>
                  </a:lnTo>
                  <a:lnTo>
                    <a:pt x="33754" y="52474"/>
                  </a:lnTo>
                  <a:lnTo>
                    <a:pt x="34237" y="52143"/>
                  </a:lnTo>
                  <a:lnTo>
                    <a:pt x="34720" y="51798"/>
                  </a:lnTo>
                  <a:lnTo>
                    <a:pt x="35176" y="51439"/>
                  </a:lnTo>
                  <a:lnTo>
                    <a:pt x="35645" y="51066"/>
                  </a:lnTo>
                  <a:lnTo>
                    <a:pt x="36101" y="50693"/>
                  </a:lnTo>
                  <a:lnTo>
                    <a:pt x="36543" y="50293"/>
                  </a:lnTo>
                  <a:lnTo>
                    <a:pt x="36971" y="49879"/>
                  </a:lnTo>
                  <a:lnTo>
                    <a:pt x="37399" y="49464"/>
                  </a:lnTo>
                  <a:lnTo>
                    <a:pt x="37827" y="49037"/>
                  </a:lnTo>
                  <a:lnTo>
                    <a:pt x="38227" y="48581"/>
                  </a:lnTo>
                  <a:lnTo>
                    <a:pt x="38627" y="48125"/>
                  </a:lnTo>
                  <a:lnTo>
                    <a:pt x="39028" y="47656"/>
                  </a:lnTo>
                  <a:lnTo>
                    <a:pt x="39414" y="47187"/>
                  </a:lnTo>
                  <a:lnTo>
                    <a:pt x="39787" y="46690"/>
                  </a:lnTo>
                  <a:lnTo>
                    <a:pt x="40146" y="46193"/>
                  </a:lnTo>
                  <a:lnTo>
                    <a:pt x="40505" y="45682"/>
                  </a:lnTo>
                  <a:lnTo>
                    <a:pt x="40850" y="45157"/>
                  </a:lnTo>
                  <a:lnTo>
                    <a:pt x="41181" y="44619"/>
                  </a:lnTo>
                  <a:lnTo>
                    <a:pt x="41499" y="44080"/>
                  </a:lnTo>
                  <a:lnTo>
                    <a:pt x="41816" y="43528"/>
                  </a:lnTo>
                  <a:lnTo>
                    <a:pt x="42120" y="42962"/>
                  </a:lnTo>
                  <a:lnTo>
                    <a:pt x="42410" y="42396"/>
                  </a:lnTo>
                  <a:lnTo>
                    <a:pt x="42700" y="41816"/>
                  </a:lnTo>
                  <a:lnTo>
                    <a:pt x="42962" y="41223"/>
                  </a:lnTo>
                  <a:lnTo>
                    <a:pt x="43224" y="40629"/>
                  </a:lnTo>
                  <a:lnTo>
                    <a:pt x="43473" y="40022"/>
                  </a:lnTo>
                  <a:lnTo>
                    <a:pt x="43708" y="39414"/>
                  </a:lnTo>
                  <a:lnTo>
                    <a:pt x="43928" y="38793"/>
                  </a:lnTo>
                  <a:lnTo>
                    <a:pt x="44135" y="38158"/>
                  </a:lnTo>
                  <a:lnTo>
                    <a:pt x="44329" y="37523"/>
                  </a:lnTo>
                  <a:lnTo>
                    <a:pt x="44522" y="36874"/>
                  </a:lnTo>
                  <a:lnTo>
                    <a:pt x="44688" y="36225"/>
                  </a:lnTo>
                  <a:lnTo>
                    <a:pt x="44853" y="35563"/>
                  </a:lnTo>
                  <a:lnTo>
                    <a:pt x="45005" y="34900"/>
                  </a:lnTo>
                  <a:lnTo>
                    <a:pt x="45129" y="34223"/>
                  </a:lnTo>
                  <a:lnTo>
                    <a:pt x="45254" y="33547"/>
                  </a:lnTo>
                  <a:lnTo>
                    <a:pt x="45364" y="32857"/>
                  </a:lnTo>
                  <a:lnTo>
                    <a:pt x="45461" y="32166"/>
                  </a:lnTo>
                  <a:lnTo>
                    <a:pt x="45544" y="31476"/>
                  </a:lnTo>
                  <a:lnTo>
                    <a:pt x="45599" y="30772"/>
                  </a:lnTo>
                  <a:lnTo>
                    <a:pt x="45654" y="30068"/>
                  </a:lnTo>
                  <a:lnTo>
                    <a:pt x="45695" y="29364"/>
                  </a:lnTo>
                  <a:lnTo>
                    <a:pt x="45709" y="28646"/>
                  </a:lnTo>
                  <a:lnTo>
                    <a:pt x="45723" y="27914"/>
                  </a:lnTo>
                  <a:lnTo>
                    <a:pt x="45709" y="27197"/>
                  </a:lnTo>
                  <a:lnTo>
                    <a:pt x="45695" y="26479"/>
                  </a:lnTo>
                  <a:lnTo>
                    <a:pt x="45654" y="25775"/>
                  </a:lnTo>
                  <a:lnTo>
                    <a:pt x="45599" y="25071"/>
                  </a:lnTo>
                  <a:lnTo>
                    <a:pt x="45544" y="24367"/>
                  </a:lnTo>
                  <a:lnTo>
                    <a:pt x="45461" y="23662"/>
                  </a:lnTo>
                  <a:lnTo>
                    <a:pt x="45364" y="22972"/>
                  </a:lnTo>
                  <a:lnTo>
                    <a:pt x="45254" y="22296"/>
                  </a:lnTo>
                  <a:lnTo>
                    <a:pt x="45129" y="21619"/>
                  </a:lnTo>
                  <a:lnTo>
                    <a:pt x="45005" y="20943"/>
                  </a:lnTo>
                  <a:lnTo>
                    <a:pt x="44853" y="20280"/>
                  </a:lnTo>
                  <a:lnTo>
                    <a:pt x="44688" y="19618"/>
                  </a:lnTo>
                  <a:lnTo>
                    <a:pt x="44522" y="18969"/>
                  </a:lnTo>
                  <a:lnTo>
                    <a:pt x="44329" y="18320"/>
                  </a:lnTo>
                  <a:lnTo>
                    <a:pt x="44135" y="17685"/>
                  </a:lnTo>
                  <a:lnTo>
                    <a:pt x="43928" y="17050"/>
                  </a:lnTo>
                  <a:lnTo>
                    <a:pt x="43708" y="16428"/>
                  </a:lnTo>
                  <a:lnTo>
                    <a:pt x="43473" y="15821"/>
                  </a:lnTo>
                  <a:lnTo>
                    <a:pt x="43224" y="15214"/>
                  </a:lnTo>
                  <a:lnTo>
                    <a:pt x="42962" y="14620"/>
                  </a:lnTo>
                  <a:lnTo>
                    <a:pt x="42700" y="14026"/>
                  </a:lnTo>
                  <a:lnTo>
                    <a:pt x="42410" y="13447"/>
                  </a:lnTo>
                  <a:lnTo>
                    <a:pt x="42120" y="12867"/>
                  </a:lnTo>
                  <a:lnTo>
                    <a:pt x="41816" y="12315"/>
                  </a:lnTo>
                  <a:lnTo>
                    <a:pt x="41499" y="11762"/>
                  </a:lnTo>
                  <a:lnTo>
                    <a:pt x="41181" y="11210"/>
                  </a:lnTo>
                  <a:lnTo>
                    <a:pt x="40850" y="10686"/>
                  </a:lnTo>
                  <a:lnTo>
                    <a:pt x="40505" y="10161"/>
                  </a:lnTo>
                  <a:lnTo>
                    <a:pt x="40146" y="9650"/>
                  </a:lnTo>
                  <a:lnTo>
                    <a:pt x="39787" y="9153"/>
                  </a:lnTo>
                  <a:lnTo>
                    <a:pt x="39414" y="8656"/>
                  </a:lnTo>
                  <a:lnTo>
                    <a:pt x="39028" y="8173"/>
                  </a:lnTo>
                  <a:lnTo>
                    <a:pt x="38627" y="7717"/>
                  </a:lnTo>
                  <a:lnTo>
                    <a:pt x="38227" y="7262"/>
                  </a:lnTo>
                  <a:lnTo>
                    <a:pt x="37827" y="6806"/>
                  </a:lnTo>
                  <a:lnTo>
                    <a:pt x="37399" y="6378"/>
                  </a:lnTo>
                  <a:lnTo>
                    <a:pt x="36971" y="5950"/>
                  </a:lnTo>
                  <a:lnTo>
                    <a:pt x="36543" y="5550"/>
                  </a:lnTo>
                  <a:lnTo>
                    <a:pt x="36101" y="5150"/>
                  </a:lnTo>
                  <a:lnTo>
                    <a:pt x="35645" y="4777"/>
                  </a:lnTo>
                  <a:lnTo>
                    <a:pt x="35176" y="4404"/>
                  </a:lnTo>
                  <a:lnTo>
                    <a:pt x="34720" y="4045"/>
                  </a:lnTo>
                  <a:lnTo>
                    <a:pt x="34237" y="3700"/>
                  </a:lnTo>
                  <a:lnTo>
                    <a:pt x="33754" y="3369"/>
                  </a:lnTo>
                  <a:lnTo>
                    <a:pt x="33271" y="3051"/>
                  </a:lnTo>
                  <a:lnTo>
                    <a:pt x="32774" y="2761"/>
                  </a:lnTo>
                  <a:lnTo>
                    <a:pt x="32263" y="2471"/>
                  </a:lnTo>
                  <a:lnTo>
                    <a:pt x="31766" y="2195"/>
                  </a:lnTo>
                  <a:lnTo>
                    <a:pt x="31241" y="1933"/>
                  </a:lnTo>
                  <a:lnTo>
                    <a:pt x="30717" y="1698"/>
                  </a:lnTo>
                  <a:lnTo>
                    <a:pt x="30192" y="1464"/>
                  </a:lnTo>
                  <a:lnTo>
                    <a:pt x="29654" y="1257"/>
                  </a:lnTo>
                  <a:lnTo>
                    <a:pt x="29115" y="1063"/>
                  </a:lnTo>
                  <a:lnTo>
                    <a:pt x="28577" y="884"/>
                  </a:lnTo>
                  <a:lnTo>
                    <a:pt x="28025" y="718"/>
                  </a:lnTo>
                  <a:lnTo>
                    <a:pt x="27473" y="566"/>
                  </a:lnTo>
                  <a:lnTo>
                    <a:pt x="26907" y="442"/>
                  </a:lnTo>
                  <a:lnTo>
                    <a:pt x="26341" y="318"/>
                  </a:lnTo>
                  <a:lnTo>
                    <a:pt x="25775" y="221"/>
                  </a:lnTo>
                  <a:lnTo>
                    <a:pt x="25195" y="152"/>
                  </a:lnTo>
                  <a:lnTo>
                    <a:pt x="24615" y="83"/>
                  </a:lnTo>
                  <a:lnTo>
                    <a:pt x="24035" y="42"/>
                  </a:lnTo>
                  <a:lnTo>
                    <a:pt x="23455" y="14"/>
                  </a:lnTo>
                  <a:lnTo>
                    <a:pt x="228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521463" y="4193766"/>
              <a:ext cx="224193" cy="120429"/>
            </a:xfrm>
            <a:custGeom>
              <a:rect b="b" l="l" r="r" t="t"/>
              <a:pathLst>
                <a:path extrusionOk="0" h="8173" w="15215">
                  <a:moveTo>
                    <a:pt x="7607" y="0"/>
                  </a:moveTo>
                  <a:lnTo>
                    <a:pt x="7221" y="14"/>
                  </a:lnTo>
                  <a:lnTo>
                    <a:pt x="6834" y="42"/>
                  </a:lnTo>
                  <a:lnTo>
                    <a:pt x="6448" y="83"/>
                  </a:lnTo>
                  <a:lnTo>
                    <a:pt x="6075" y="152"/>
                  </a:lnTo>
                  <a:lnTo>
                    <a:pt x="5702" y="235"/>
                  </a:lnTo>
                  <a:lnTo>
                    <a:pt x="5343" y="345"/>
                  </a:lnTo>
                  <a:lnTo>
                    <a:pt x="4998" y="456"/>
                  </a:lnTo>
                  <a:lnTo>
                    <a:pt x="4653" y="594"/>
                  </a:lnTo>
                  <a:lnTo>
                    <a:pt x="4308" y="746"/>
                  </a:lnTo>
                  <a:lnTo>
                    <a:pt x="3977" y="911"/>
                  </a:lnTo>
                  <a:lnTo>
                    <a:pt x="3659" y="1105"/>
                  </a:lnTo>
                  <a:lnTo>
                    <a:pt x="3355" y="1298"/>
                  </a:lnTo>
                  <a:lnTo>
                    <a:pt x="3052" y="1505"/>
                  </a:lnTo>
                  <a:lnTo>
                    <a:pt x="2776" y="1740"/>
                  </a:lnTo>
                  <a:lnTo>
                    <a:pt x="2500" y="1974"/>
                  </a:lnTo>
                  <a:lnTo>
                    <a:pt x="2237" y="2223"/>
                  </a:lnTo>
                  <a:lnTo>
                    <a:pt x="1975" y="2485"/>
                  </a:lnTo>
                  <a:lnTo>
                    <a:pt x="1740" y="2761"/>
                  </a:lnTo>
                  <a:lnTo>
                    <a:pt x="1519" y="3051"/>
                  </a:lnTo>
                  <a:lnTo>
                    <a:pt x="1298" y="3355"/>
                  </a:lnTo>
                  <a:lnTo>
                    <a:pt x="1105" y="3659"/>
                  </a:lnTo>
                  <a:lnTo>
                    <a:pt x="926" y="3976"/>
                  </a:lnTo>
                  <a:lnTo>
                    <a:pt x="746" y="4308"/>
                  </a:lnTo>
                  <a:lnTo>
                    <a:pt x="594" y="4639"/>
                  </a:lnTo>
                  <a:lnTo>
                    <a:pt x="470" y="4984"/>
                  </a:lnTo>
                  <a:lnTo>
                    <a:pt x="346" y="5343"/>
                  </a:lnTo>
                  <a:lnTo>
                    <a:pt x="249" y="5702"/>
                  </a:lnTo>
                  <a:lnTo>
                    <a:pt x="153" y="6075"/>
                  </a:lnTo>
                  <a:lnTo>
                    <a:pt x="97" y="6447"/>
                  </a:lnTo>
                  <a:lnTo>
                    <a:pt x="42" y="6834"/>
                  </a:lnTo>
                  <a:lnTo>
                    <a:pt x="15" y="7220"/>
                  </a:lnTo>
                  <a:lnTo>
                    <a:pt x="1" y="7607"/>
                  </a:lnTo>
                  <a:lnTo>
                    <a:pt x="15" y="7897"/>
                  </a:lnTo>
                  <a:lnTo>
                    <a:pt x="28" y="8173"/>
                  </a:lnTo>
                  <a:lnTo>
                    <a:pt x="15187" y="8173"/>
                  </a:lnTo>
                  <a:lnTo>
                    <a:pt x="15214" y="7897"/>
                  </a:lnTo>
                  <a:lnTo>
                    <a:pt x="15214" y="7607"/>
                  </a:lnTo>
                  <a:lnTo>
                    <a:pt x="15200" y="7220"/>
                  </a:lnTo>
                  <a:lnTo>
                    <a:pt x="15173" y="6834"/>
                  </a:lnTo>
                  <a:lnTo>
                    <a:pt x="15131" y="6447"/>
                  </a:lnTo>
                  <a:lnTo>
                    <a:pt x="15062" y="6075"/>
                  </a:lnTo>
                  <a:lnTo>
                    <a:pt x="14979" y="5702"/>
                  </a:lnTo>
                  <a:lnTo>
                    <a:pt x="14869" y="5343"/>
                  </a:lnTo>
                  <a:lnTo>
                    <a:pt x="14759" y="4984"/>
                  </a:lnTo>
                  <a:lnTo>
                    <a:pt x="14621" y="4639"/>
                  </a:lnTo>
                  <a:lnTo>
                    <a:pt x="14469" y="4308"/>
                  </a:lnTo>
                  <a:lnTo>
                    <a:pt x="14303" y="3976"/>
                  </a:lnTo>
                  <a:lnTo>
                    <a:pt x="14110" y="3659"/>
                  </a:lnTo>
                  <a:lnTo>
                    <a:pt x="13916" y="3355"/>
                  </a:lnTo>
                  <a:lnTo>
                    <a:pt x="13709" y="3051"/>
                  </a:lnTo>
                  <a:lnTo>
                    <a:pt x="13475" y="2761"/>
                  </a:lnTo>
                  <a:lnTo>
                    <a:pt x="13240" y="2485"/>
                  </a:lnTo>
                  <a:lnTo>
                    <a:pt x="12991" y="2223"/>
                  </a:lnTo>
                  <a:lnTo>
                    <a:pt x="12729" y="1974"/>
                  </a:lnTo>
                  <a:lnTo>
                    <a:pt x="12453" y="1740"/>
                  </a:lnTo>
                  <a:lnTo>
                    <a:pt x="12163" y="1505"/>
                  </a:lnTo>
                  <a:lnTo>
                    <a:pt x="11859" y="1298"/>
                  </a:lnTo>
                  <a:lnTo>
                    <a:pt x="11556" y="1105"/>
                  </a:lnTo>
                  <a:lnTo>
                    <a:pt x="11238" y="911"/>
                  </a:lnTo>
                  <a:lnTo>
                    <a:pt x="10907" y="746"/>
                  </a:lnTo>
                  <a:lnTo>
                    <a:pt x="10576" y="594"/>
                  </a:lnTo>
                  <a:lnTo>
                    <a:pt x="10230" y="456"/>
                  </a:lnTo>
                  <a:lnTo>
                    <a:pt x="9872" y="345"/>
                  </a:lnTo>
                  <a:lnTo>
                    <a:pt x="9513" y="235"/>
                  </a:lnTo>
                  <a:lnTo>
                    <a:pt x="9140" y="152"/>
                  </a:lnTo>
                  <a:lnTo>
                    <a:pt x="8767" y="83"/>
                  </a:lnTo>
                  <a:lnTo>
                    <a:pt x="8381" y="42"/>
                  </a:lnTo>
                  <a:lnTo>
                    <a:pt x="7994" y="14"/>
                  </a:lnTo>
                  <a:lnTo>
                    <a:pt x="7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630089" y="3585741"/>
              <a:ext cx="19553" cy="728454"/>
            </a:xfrm>
            <a:custGeom>
              <a:rect b="b" l="l" r="r" t="t"/>
              <a:pathLst>
                <a:path extrusionOk="0" h="49437" w="1327">
                  <a:moveTo>
                    <a:pt x="1" y="0"/>
                  </a:moveTo>
                  <a:lnTo>
                    <a:pt x="1" y="49437"/>
                  </a:lnTo>
                  <a:lnTo>
                    <a:pt x="1326" y="49437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374187" y="3642692"/>
              <a:ext cx="520367" cy="230897"/>
            </a:xfrm>
            <a:custGeom>
              <a:rect b="b" l="l" r="r" t="t"/>
              <a:pathLst>
                <a:path extrusionOk="0" h="15670" w="35315">
                  <a:moveTo>
                    <a:pt x="4115" y="1"/>
                  </a:moveTo>
                  <a:lnTo>
                    <a:pt x="3894" y="15"/>
                  </a:lnTo>
                  <a:lnTo>
                    <a:pt x="3687" y="28"/>
                  </a:lnTo>
                  <a:lnTo>
                    <a:pt x="3480" y="56"/>
                  </a:lnTo>
                  <a:lnTo>
                    <a:pt x="3286" y="84"/>
                  </a:lnTo>
                  <a:lnTo>
                    <a:pt x="3079" y="139"/>
                  </a:lnTo>
                  <a:lnTo>
                    <a:pt x="2886" y="194"/>
                  </a:lnTo>
                  <a:lnTo>
                    <a:pt x="2693" y="249"/>
                  </a:lnTo>
                  <a:lnTo>
                    <a:pt x="2513" y="332"/>
                  </a:lnTo>
                  <a:lnTo>
                    <a:pt x="2334" y="415"/>
                  </a:lnTo>
                  <a:lnTo>
                    <a:pt x="2154" y="498"/>
                  </a:lnTo>
                  <a:lnTo>
                    <a:pt x="1975" y="594"/>
                  </a:lnTo>
                  <a:lnTo>
                    <a:pt x="1809" y="705"/>
                  </a:lnTo>
                  <a:lnTo>
                    <a:pt x="1657" y="815"/>
                  </a:lnTo>
                  <a:lnTo>
                    <a:pt x="1492" y="940"/>
                  </a:lnTo>
                  <a:lnTo>
                    <a:pt x="1354" y="1078"/>
                  </a:lnTo>
                  <a:lnTo>
                    <a:pt x="1202" y="1216"/>
                  </a:lnTo>
                  <a:lnTo>
                    <a:pt x="1064" y="1354"/>
                  </a:lnTo>
                  <a:lnTo>
                    <a:pt x="940" y="1506"/>
                  </a:lnTo>
                  <a:lnTo>
                    <a:pt x="815" y="1657"/>
                  </a:lnTo>
                  <a:lnTo>
                    <a:pt x="705" y="1823"/>
                  </a:lnTo>
                  <a:lnTo>
                    <a:pt x="594" y="1989"/>
                  </a:lnTo>
                  <a:lnTo>
                    <a:pt x="498" y="2154"/>
                  </a:lnTo>
                  <a:lnTo>
                    <a:pt x="401" y="2334"/>
                  </a:lnTo>
                  <a:lnTo>
                    <a:pt x="318" y="2513"/>
                  </a:lnTo>
                  <a:lnTo>
                    <a:pt x="249" y="2707"/>
                  </a:lnTo>
                  <a:lnTo>
                    <a:pt x="180" y="2900"/>
                  </a:lnTo>
                  <a:lnTo>
                    <a:pt x="125" y="3093"/>
                  </a:lnTo>
                  <a:lnTo>
                    <a:pt x="84" y="3287"/>
                  </a:lnTo>
                  <a:lnTo>
                    <a:pt x="42" y="3494"/>
                  </a:lnTo>
                  <a:lnTo>
                    <a:pt x="15" y="3701"/>
                  </a:lnTo>
                  <a:lnTo>
                    <a:pt x="1" y="3908"/>
                  </a:lnTo>
                  <a:lnTo>
                    <a:pt x="1" y="4115"/>
                  </a:lnTo>
                  <a:lnTo>
                    <a:pt x="1" y="11570"/>
                  </a:lnTo>
                  <a:lnTo>
                    <a:pt x="1" y="11777"/>
                  </a:lnTo>
                  <a:lnTo>
                    <a:pt x="15" y="11984"/>
                  </a:lnTo>
                  <a:lnTo>
                    <a:pt x="42" y="12191"/>
                  </a:lnTo>
                  <a:lnTo>
                    <a:pt x="84" y="12384"/>
                  </a:lnTo>
                  <a:lnTo>
                    <a:pt x="125" y="12591"/>
                  </a:lnTo>
                  <a:lnTo>
                    <a:pt x="180" y="12785"/>
                  </a:lnTo>
                  <a:lnTo>
                    <a:pt x="249" y="12978"/>
                  </a:lnTo>
                  <a:lnTo>
                    <a:pt x="318" y="13157"/>
                  </a:lnTo>
                  <a:lnTo>
                    <a:pt x="401" y="13337"/>
                  </a:lnTo>
                  <a:lnTo>
                    <a:pt x="498" y="13516"/>
                  </a:lnTo>
                  <a:lnTo>
                    <a:pt x="594" y="13696"/>
                  </a:lnTo>
                  <a:lnTo>
                    <a:pt x="705" y="13861"/>
                  </a:lnTo>
                  <a:lnTo>
                    <a:pt x="815" y="14027"/>
                  </a:lnTo>
                  <a:lnTo>
                    <a:pt x="940" y="14179"/>
                  </a:lnTo>
                  <a:lnTo>
                    <a:pt x="1064" y="14331"/>
                  </a:lnTo>
                  <a:lnTo>
                    <a:pt x="1202" y="14469"/>
                  </a:lnTo>
                  <a:lnTo>
                    <a:pt x="1354" y="14607"/>
                  </a:lnTo>
                  <a:lnTo>
                    <a:pt x="1492" y="14731"/>
                  </a:lnTo>
                  <a:lnTo>
                    <a:pt x="1657" y="14855"/>
                  </a:lnTo>
                  <a:lnTo>
                    <a:pt x="1809" y="14966"/>
                  </a:lnTo>
                  <a:lnTo>
                    <a:pt x="1975" y="15076"/>
                  </a:lnTo>
                  <a:lnTo>
                    <a:pt x="2154" y="15173"/>
                  </a:lnTo>
                  <a:lnTo>
                    <a:pt x="2334" y="15269"/>
                  </a:lnTo>
                  <a:lnTo>
                    <a:pt x="2513" y="15352"/>
                  </a:lnTo>
                  <a:lnTo>
                    <a:pt x="2693" y="15421"/>
                  </a:lnTo>
                  <a:lnTo>
                    <a:pt x="2886" y="15490"/>
                  </a:lnTo>
                  <a:lnTo>
                    <a:pt x="3079" y="15546"/>
                  </a:lnTo>
                  <a:lnTo>
                    <a:pt x="3286" y="15587"/>
                  </a:lnTo>
                  <a:lnTo>
                    <a:pt x="3480" y="15628"/>
                  </a:lnTo>
                  <a:lnTo>
                    <a:pt x="3687" y="15656"/>
                  </a:lnTo>
                  <a:lnTo>
                    <a:pt x="3894" y="15670"/>
                  </a:lnTo>
                  <a:lnTo>
                    <a:pt x="31421" y="15670"/>
                  </a:lnTo>
                  <a:lnTo>
                    <a:pt x="31629" y="15656"/>
                  </a:lnTo>
                  <a:lnTo>
                    <a:pt x="31836" y="15628"/>
                  </a:lnTo>
                  <a:lnTo>
                    <a:pt x="32029" y="15587"/>
                  </a:lnTo>
                  <a:lnTo>
                    <a:pt x="32236" y="15546"/>
                  </a:lnTo>
                  <a:lnTo>
                    <a:pt x="32429" y="15490"/>
                  </a:lnTo>
                  <a:lnTo>
                    <a:pt x="32609" y="15421"/>
                  </a:lnTo>
                  <a:lnTo>
                    <a:pt x="32802" y="15352"/>
                  </a:lnTo>
                  <a:lnTo>
                    <a:pt x="32981" y="15269"/>
                  </a:lnTo>
                  <a:lnTo>
                    <a:pt x="33161" y="15173"/>
                  </a:lnTo>
                  <a:lnTo>
                    <a:pt x="33327" y="15076"/>
                  </a:lnTo>
                  <a:lnTo>
                    <a:pt x="33506" y="14966"/>
                  </a:lnTo>
                  <a:lnTo>
                    <a:pt x="33658" y="14855"/>
                  </a:lnTo>
                  <a:lnTo>
                    <a:pt x="33824" y="14731"/>
                  </a:lnTo>
                  <a:lnTo>
                    <a:pt x="33962" y="14607"/>
                  </a:lnTo>
                  <a:lnTo>
                    <a:pt x="34113" y="14469"/>
                  </a:lnTo>
                  <a:lnTo>
                    <a:pt x="34252" y="14331"/>
                  </a:lnTo>
                  <a:lnTo>
                    <a:pt x="34376" y="14179"/>
                  </a:lnTo>
                  <a:lnTo>
                    <a:pt x="34500" y="14027"/>
                  </a:lnTo>
                  <a:lnTo>
                    <a:pt x="34610" y="13861"/>
                  </a:lnTo>
                  <a:lnTo>
                    <a:pt x="34721" y="13696"/>
                  </a:lnTo>
                  <a:lnTo>
                    <a:pt x="34818" y="13516"/>
                  </a:lnTo>
                  <a:lnTo>
                    <a:pt x="34914" y="13337"/>
                  </a:lnTo>
                  <a:lnTo>
                    <a:pt x="34997" y="13157"/>
                  </a:lnTo>
                  <a:lnTo>
                    <a:pt x="35066" y="12978"/>
                  </a:lnTo>
                  <a:lnTo>
                    <a:pt x="35135" y="12785"/>
                  </a:lnTo>
                  <a:lnTo>
                    <a:pt x="35190" y="12591"/>
                  </a:lnTo>
                  <a:lnTo>
                    <a:pt x="35232" y="12384"/>
                  </a:lnTo>
                  <a:lnTo>
                    <a:pt x="35273" y="12191"/>
                  </a:lnTo>
                  <a:lnTo>
                    <a:pt x="35301" y="11984"/>
                  </a:lnTo>
                  <a:lnTo>
                    <a:pt x="35315" y="11777"/>
                  </a:lnTo>
                  <a:lnTo>
                    <a:pt x="35315" y="11570"/>
                  </a:lnTo>
                  <a:lnTo>
                    <a:pt x="35315" y="4115"/>
                  </a:lnTo>
                  <a:lnTo>
                    <a:pt x="35315" y="3908"/>
                  </a:lnTo>
                  <a:lnTo>
                    <a:pt x="35301" y="3701"/>
                  </a:lnTo>
                  <a:lnTo>
                    <a:pt x="35273" y="3494"/>
                  </a:lnTo>
                  <a:lnTo>
                    <a:pt x="35232" y="3287"/>
                  </a:lnTo>
                  <a:lnTo>
                    <a:pt x="35190" y="3093"/>
                  </a:lnTo>
                  <a:lnTo>
                    <a:pt x="35135" y="2900"/>
                  </a:lnTo>
                  <a:lnTo>
                    <a:pt x="35066" y="2707"/>
                  </a:lnTo>
                  <a:lnTo>
                    <a:pt x="34997" y="2513"/>
                  </a:lnTo>
                  <a:lnTo>
                    <a:pt x="34914" y="2334"/>
                  </a:lnTo>
                  <a:lnTo>
                    <a:pt x="34818" y="2154"/>
                  </a:lnTo>
                  <a:lnTo>
                    <a:pt x="34721" y="1989"/>
                  </a:lnTo>
                  <a:lnTo>
                    <a:pt x="34610" y="1823"/>
                  </a:lnTo>
                  <a:lnTo>
                    <a:pt x="34500" y="1657"/>
                  </a:lnTo>
                  <a:lnTo>
                    <a:pt x="34376" y="1506"/>
                  </a:lnTo>
                  <a:lnTo>
                    <a:pt x="34252" y="1354"/>
                  </a:lnTo>
                  <a:lnTo>
                    <a:pt x="34113" y="1216"/>
                  </a:lnTo>
                  <a:lnTo>
                    <a:pt x="33962" y="1078"/>
                  </a:lnTo>
                  <a:lnTo>
                    <a:pt x="33824" y="940"/>
                  </a:lnTo>
                  <a:lnTo>
                    <a:pt x="33658" y="815"/>
                  </a:lnTo>
                  <a:lnTo>
                    <a:pt x="33506" y="705"/>
                  </a:lnTo>
                  <a:lnTo>
                    <a:pt x="33327" y="594"/>
                  </a:lnTo>
                  <a:lnTo>
                    <a:pt x="33161" y="498"/>
                  </a:lnTo>
                  <a:lnTo>
                    <a:pt x="32981" y="415"/>
                  </a:lnTo>
                  <a:lnTo>
                    <a:pt x="32802" y="332"/>
                  </a:lnTo>
                  <a:lnTo>
                    <a:pt x="32609" y="249"/>
                  </a:lnTo>
                  <a:lnTo>
                    <a:pt x="32429" y="194"/>
                  </a:lnTo>
                  <a:lnTo>
                    <a:pt x="32236" y="139"/>
                  </a:lnTo>
                  <a:lnTo>
                    <a:pt x="32029" y="84"/>
                  </a:lnTo>
                  <a:lnTo>
                    <a:pt x="31836" y="56"/>
                  </a:lnTo>
                  <a:lnTo>
                    <a:pt x="31629" y="28"/>
                  </a:lnTo>
                  <a:lnTo>
                    <a:pt x="31421" y="15"/>
                  </a:lnTo>
                  <a:lnTo>
                    <a:pt x="31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489326" y="3659784"/>
              <a:ext cx="477650" cy="165592"/>
            </a:xfrm>
            <a:custGeom>
              <a:rect b="b" l="l" r="r" t="t"/>
              <a:pathLst>
                <a:path extrusionOk="0" h="11238" w="32416">
                  <a:moveTo>
                    <a:pt x="1" y="0"/>
                  </a:moveTo>
                  <a:lnTo>
                    <a:pt x="1" y="6296"/>
                  </a:lnTo>
                  <a:lnTo>
                    <a:pt x="1" y="6613"/>
                  </a:lnTo>
                  <a:lnTo>
                    <a:pt x="28" y="6917"/>
                  </a:lnTo>
                  <a:lnTo>
                    <a:pt x="56" y="7207"/>
                  </a:lnTo>
                  <a:lnTo>
                    <a:pt x="97" y="7483"/>
                  </a:lnTo>
                  <a:lnTo>
                    <a:pt x="152" y="7759"/>
                  </a:lnTo>
                  <a:lnTo>
                    <a:pt x="221" y="8021"/>
                  </a:lnTo>
                  <a:lnTo>
                    <a:pt x="290" y="8270"/>
                  </a:lnTo>
                  <a:lnTo>
                    <a:pt x="387" y="8505"/>
                  </a:lnTo>
                  <a:lnTo>
                    <a:pt x="484" y="8739"/>
                  </a:lnTo>
                  <a:lnTo>
                    <a:pt x="594" y="8960"/>
                  </a:lnTo>
                  <a:lnTo>
                    <a:pt x="718" y="9167"/>
                  </a:lnTo>
                  <a:lnTo>
                    <a:pt x="856" y="9360"/>
                  </a:lnTo>
                  <a:lnTo>
                    <a:pt x="995" y="9540"/>
                  </a:lnTo>
                  <a:lnTo>
                    <a:pt x="1160" y="9719"/>
                  </a:lnTo>
                  <a:lnTo>
                    <a:pt x="1326" y="9885"/>
                  </a:lnTo>
                  <a:lnTo>
                    <a:pt x="1492" y="10051"/>
                  </a:lnTo>
                  <a:lnTo>
                    <a:pt x="1685" y="10189"/>
                  </a:lnTo>
                  <a:lnTo>
                    <a:pt x="1878" y="10327"/>
                  </a:lnTo>
                  <a:lnTo>
                    <a:pt x="2085" y="10465"/>
                  </a:lnTo>
                  <a:lnTo>
                    <a:pt x="2292" y="10575"/>
                  </a:lnTo>
                  <a:lnTo>
                    <a:pt x="2513" y="10686"/>
                  </a:lnTo>
                  <a:lnTo>
                    <a:pt x="2748" y="10782"/>
                  </a:lnTo>
                  <a:lnTo>
                    <a:pt x="2996" y="10865"/>
                  </a:lnTo>
                  <a:lnTo>
                    <a:pt x="3245" y="10948"/>
                  </a:lnTo>
                  <a:lnTo>
                    <a:pt x="3507" y="11017"/>
                  </a:lnTo>
                  <a:lnTo>
                    <a:pt x="3769" y="11072"/>
                  </a:lnTo>
                  <a:lnTo>
                    <a:pt x="4045" y="11128"/>
                  </a:lnTo>
                  <a:lnTo>
                    <a:pt x="4335" y="11169"/>
                  </a:lnTo>
                  <a:lnTo>
                    <a:pt x="4625" y="11197"/>
                  </a:lnTo>
                  <a:lnTo>
                    <a:pt x="4929" y="11224"/>
                  </a:lnTo>
                  <a:lnTo>
                    <a:pt x="5233" y="11238"/>
                  </a:lnTo>
                  <a:lnTo>
                    <a:pt x="25941" y="11238"/>
                  </a:lnTo>
                  <a:lnTo>
                    <a:pt x="26258" y="11224"/>
                  </a:lnTo>
                  <a:lnTo>
                    <a:pt x="26576" y="11197"/>
                  </a:lnTo>
                  <a:lnTo>
                    <a:pt x="26893" y="11169"/>
                  </a:lnTo>
                  <a:lnTo>
                    <a:pt x="27211" y="11128"/>
                  </a:lnTo>
                  <a:lnTo>
                    <a:pt x="27514" y="11072"/>
                  </a:lnTo>
                  <a:lnTo>
                    <a:pt x="27818" y="11017"/>
                  </a:lnTo>
                  <a:lnTo>
                    <a:pt x="28122" y="10948"/>
                  </a:lnTo>
                  <a:lnTo>
                    <a:pt x="28412" y="10865"/>
                  </a:lnTo>
                  <a:lnTo>
                    <a:pt x="28702" y="10782"/>
                  </a:lnTo>
                  <a:lnTo>
                    <a:pt x="28991" y="10686"/>
                  </a:lnTo>
                  <a:lnTo>
                    <a:pt x="29268" y="10575"/>
                  </a:lnTo>
                  <a:lnTo>
                    <a:pt x="29544" y="10465"/>
                  </a:lnTo>
                  <a:lnTo>
                    <a:pt x="29806" y="10327"/>
                  </a:lnTo>
                  <a:lnTo>
                    <a:pt x="30054" y="10189"/>
                  </a:lnTo>
                  <a:lnTo>
                    <a:pt x="30303" y="10051"/>
                  </a:lnTo>
                  <a:lnTo>
                    <a:pt x="30524" y="9885"/>
                  </a:lnTo>
                  <a:lnTo>
                    <a:pt x="30759" y="9719"/>
                  </a:lnTo>
                  <a:lnTo>
                    <a:pt x="30966" y="9540"/>
                  </a:lnTo>
                  <a:lnTo>
                    <a:pt x="31159" y="9360"/>
                  </a:lnTo>
                  <a:lnTo>
                    <a:pt x="31352" y="9167"/>
                  </a:lnTo>
                  <a:lnTo>
                    <a:pt x="31532" y="8960"/>
                  </a:lnTo>
                  <a:lnTo>
                    <a:pt x="31684" y="8739"/>
                  </a:lnTo>
                  <a:lnTo>
                    <a:pt x="31835" y="8505"/>
                  </a:lnTo>
                  <a:lnTo>
                    <a:pt x="31960" y="8270"/>
                  </a:lnTo>
                  <a:lnTo>
                    <a:pt x="32084" y="8021"/>
                  </a:lnTo>
                  <a:lnTo>
                    <a:pt x="32180" y="7759"/>
                  </a:lnTo>
                  <a:lnTo>
                    <a:pt x="32263" y="7483"/>
                  </a:lnTo>
                  <a:lnTo>
                    <a:pt x="32332" y="7207"/>
                  </a:lnTo>
                  <a:lnTo>
                    <a:pt x="32374" y="6917"/>
                  </a:lnTo>
                  <a:lnTo>
                    <a:pt x="32401" y="6613"/>
                  </a:lnTo>
                  <a:lnTo>
                    <a:pt x="32415" y="6296"/>
                  </a:lnTo>
                  <a:lnTo>
                    <a:pt x="32415" y="6171"/>
                  </a:lnTo>
                  <a:lnTo>
                    <a:pt x="32415" y="5854"/>
                  </a:lnTo>
                  <a:lnTo>
                    <a:pt x="32388" y="5536"/>
                  </a:lnTo>
                  <a:lnTo>
                    <a:pt x="32346" y="5233"/>
                  </a:lnTo>
                  <a:lnTo>
                    <a:pt x="32291" y="4929"/>
                  </a:lnTo>
                  <a:lnTo>
                    <a:pt x="32222" y="4625"/>
                  </a:lnTo>
                  <a:lnTo>
                    <a:pt x="32139" y="4335"/>
                  </a:lnTo>
                  <a:lnTo>
                    <a:pt x="32042" y="4045"/>
                  </a:lnTo>
                  <a:lnTo>
                    <a:pt x="31932" y="3769"/>
                  </a:lnTo>
                  <a:lnTo>
                    <a:pt x="31808" y="3493"/>
                  </a:lnTo>
                  <a:lnTo>
                    <a:pt x="31670" y="3231"/>
                  </a:lnTo>
                  <a:lnTo>
                    <a:pt x="31518" y="2969"/>
                  </a:lnTo>
                  <a:lnTo>
                    <a:pt x="31366" y="2720"/>
                  </a:lnTo>
                  <a:lnTo>
                    <a:pt x="31187" y="2485"/>
                  </a:lnTo>
                  <a:lnTo>
                    <a:pt x="31007" y="2251"/>
                  </a:lnTo>
                  <a:lnTo>
                    <a:pt x="30814" y="2016"/>
                  </a:lnTo>
                  <a:lnTo>
                    <a:pt x="30607" y="1809"/>
                  </a:lnTo>
                  <a:lnTo>
                    <a:pt x="30400" y="1602"/>
                  </a:lnTo>
                  <a:lnTo>
                    <a:pt x="30165" y="1409"/>
                  </a:lnTo>
                  <a:lnTo>
                    <a:pt x="29930" y="1229"/>
                  </a:lnTo>
                  <a:lnTo>
                    <a:pt x="29696" y="1050"/>
                  </a:lnTo>
                  <a:lnTo>
                    <a:pt x="29447" y="898"/>
                  </a:lnTo>
                  <a:lnTo>
                    <a:pt x="29185" y="746"/>
                  </a:lnTo>
                  <a:lnTo>
                    <a:pt x="28922" y="608"/>
                  </a:lnTo>
                  <a:lnTo>
                    <a:pt x="28646" y="484"/>
                  </a:lnTo>
                  <a:lnTo>
                    <a:pt x="28370" y="373"/>
                  </a:lnTo>
                  <a:lnTo>
                    <a:pt x="28080" y="277"/>
                  </a:lnTo>
                  <a:lnTo>
                    <a:pt x="27790" y="194"/>
                  </a:lnTo>
                  <a:lnTo>
                    <a:pt x="27487" y="125"/>
                  </a:lnTo>
                  <a:lnTo>
                    <a:pt x="27183" y="70"/>
                  </a:lnTo>
                  <a:lnTo>
                    <a:pt x="26879" y="28"/>
                  </a:lnTo>
                  <a:lnTo>
                    <a:pt x="265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453122" y="3159973"/>
              <a:ext cx="361081" cy="498603"/>
            </a:xfrm>
            <a:custGeom>
              <a:rect b="b" l="l" r="r" t="t"/>
              <a:pathLst>
                <a:path extrusionOk="0" h="33838" w="24505">
                  <a:moveTo>
                    <a:pt x="4211" y="1"/>
                  </a:moveTo>
                  <a:lnTo>
                    <a:pt x="3962" y="29"/>
                  </a:lnTo>
                  <a:lnTo>
                    <a:pt x="3728" y="56"/>
                  </a:lnTo>
                  <a:lnTo>
                    <a:pt x="3507" y="98"/>
                  </a:lnTo>
                  <a:lnTo>
                    <a:pt x="3272" y="153"/>
                  </a:lnTo>
                  <a:lnTo>
                    <a:pt x="3051" y="222"/>
                  </a:lnTo>
                  <a:lnTo>
                    <a:pt x="2830" y="291"/>
                  </a:lnTo>
                  <a:lnTo>
                    <a:pt x="2623" y="388"/>
                  </a:lnTo>
                  <a:lnTo>
                    <a:pt x="2416" y="484"/>
                  </a:lnTo>
                  <a:lnTo>
                    <a:pt x="2223" y="595"/>
                  </a:lnTo>
                  <a:lnTo>
                    <a:pt x="2030" y="705"/>
                  </a:lnTo>
                  <a:lnTo>
                    <a:pt x="1836" y="843"/>
                  </a:lnTo>
                  <a:lnTo>
                    <a:pt x="1657" y="981"/>
                  </a:lnTo>
                  <a:lnTo>
                    <a:pt x="1491" y="1119"/>
                  </a:lnTo>
                  <a:lnTo>
                    <a:pt x="1326" y="1271"/>
                  </a:lnTo>
                  <a:lnTo>
                    <a:pt x="1174" y="1437"/>
                  </a:lnTo>
                  <a:lnTo>
                    <a:pt x="1022" y="1602"/>
                  </a:lnTo>
                  <a:lnTo>
                    <a:pt x="884" y="1782"/>
                  </a:lnTo>
                  <a:lnTo>
                    <a:pt x="746" y="1961"/>
                  </a:lnTo>
                  <a:lnTo>
                    <a:pt x="635" y="2155"/>
                  </a:lnTo>
                  <a:lnTo>
                    <a:pt x="525" y="2348"/>
                  </a:lnTo>
                  <a:lnTo>
                    <a:pt x="414" y="2555"/>
                  </a:lnTo>
                  <a:lnTo>
                    <a:pt x="332" y="2762"/>
                  </a:lnTo>
                  <a:lnTo>
                    <a:pt x="249" y="2969"/>
                  </a:lnTo>
                  <a:lnTo>
                    <a:pt x="180" y="3190"/>
                  </a:lnTo>
                  <a:lnTo>
                    <a:pt x="111" y="3411"/>
                  </a:lnTo>
                  <a:lnTo>
                    <a:pt x="69" y="3646"/>
                  </a:lnTo>
                  <a:lnTo>
                    <a:pt x="28" y="3866"/>
                  </a:lnTo>
                  <a:lnTo>
                    <a:pt x="0" y="4101"/>
                  </a:lnTo>
                  <a:lnTo>
                    <a:pt x="0" y="4350"/>
                  </a:lnTo>
                  <a:lnTo>
                    <a:pt x="0" y="4584"/>
                  </a:lnTo>
                  <a:lnTo>
                    <a:pt x="14" y="4833"/>
                  </a:lnTo>
                  <a:lnTo>
                    <a:pt x="2458" y="33838"/>
                  </a:lnTo>
                  <a:lnTo>
                    <a:pt x="22033" y="33838"/>
                  </a:lnTo>
                  <a:lnTo>
                    <a:pt x="24491" y="4833"/>
                  </a:lnTo>
                  <a:lnTo>
                    <a:pt x="24504" y="4584"/>
                  </a:lnTo>
                  <a:lnTo>
                    <a:pt x="24504" y="4350"/>
                  </a:lnTo>
                  <a:lnTo>
                    <a:pt x="24491" y="4101"/>
                  </a:lnTo>
                  <a:lnTo>
                    <a:pt x="24463" y="3866"/>
                  </a:lnTo>
                  <a:lnTo>
                    <a:pt x="24422" y="3646"/>
                  </a:lnTo>
                  <a:lnTo>
                    <a:pt x="24380" y="3411"/>
                  </a:lnTo>
                  <a:lnTo>
                    <a:pt x="24325" y="3190"/>
                  </a:lnTo>
                  <a:lnTo>
                    <a:pt x="24256" y="2969"/>
                  </a:lnTo>
                  <a:lnTo>
                    <a:pt x="24173" y="2762"/>
                  </a:lnTo>
                  <a:lnTo>
                    <a:pt x="24077" y="2555"/>
                  </a:lnTo>
                  <a:lnTo>
                    <a:pt x="23980" y="2348"/>
                  </a:lnTo>
                  <a:lnTo>
                    <a:pt x="23869" y="2155"/>
                  </a:lnTo>
                  <a:lnTo>
                    <a:pt x="23745" y="1961"/>
                  </a:lnTo>
                  <a:lnTo>
                    <a:pt x="23607" y="1782"/>
                  </a:lnTo>
                  <a:lnTo>
                    <a:pt x="23469" y="1602"/>
                  </a:lnTo>
                  <a:lnTo>
                    <a:pt x="23331" y="1437"/>
                  </a:lnTo>
                  <a:lnTo>
                    <a:pt x="23165" y="1271"/>
                  </a:lnTo>
                  <a:lnTo>
                    <a:pt x="23000" y="1119"/>
                  </a:lnTo>
                  <a:lnTo>
                    <a:pt x="22834" y="981"/>
                  </a:lnTo>
                  <a:lnTo>
                    <a:pt x="22655" y="843"/>
                  </a:lnTo>
                  <a:lnTo>
                    <a:pt x="22461" y="705"/>
                  </a:lnTo>
                  <a:lnTo>
                    <a:pt x="22268" y="595"/>
                  </a:lnTo>
                  <a:lnTo>
                    <a:pt x="22075" y="484"/>
                  </a:lnTo>
                  <a:lnTo>
                    <a:pt x="21868" y="388"/>
                  </a:lnTo>
                  <a:lnTo>
                    <a:pt x="21661" y="291"/>
                  </a:lnTo>
                  <a:lnTo>
                    <a:pt x="21440" y="222"/>
                  </a:lnTo>
                  <a:lnTo>
                    <a:pt x="21219" y="153"/>
                  </a:lnTo>
                  <a:lnTo>
                    <a:pt x="20998" y="98"/>
                  </a:lnTo>
                  <a:lnTo>
                    <a:pt x="20763" y="56"/>
                  </a:lnTo>
                  <a:lnTo>
                    <a:pt x="20529" y="29"/>
                  </a:lnTo>
                  <a:lnTo>
                    <a:pt x="202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828423" y="3711858"/>
              <a:ext cx="180651" cy="549660"/>
            </a:xfrm>
            <a:custGeom>
              <a:rect b="b" l="l" r="r" t="t"/>
              <a:pathLst>
                <a:path extrusionOk="0" h="37303" w="12260">
                  <a:moveTo>
                    <a:pt x="3894" y="1"/>
                  </a:moveTo>
                  <a:lnTo>
                    <a:pt x="3701" y="42"/>
                  </a:lnTo>
                  <a:lnTo>
                    <a:pt x="3466" y="125"/>
                  </a:lnTo>
                  <a:lnTo>
                    <a:pt x="3190" y="235"/>
                  </a:lnTo>
                  <a:lnTo>
                    <a:pt x="3024" y="318"/>
                  </a:lnTo>
                  <a:lnTo>
                    <a:pt x="2859" y="415"/>
                  </a:lnTo>
                  <a:lnTo>
                    <a:pt x="2665" y="525"/>
                  </a:lnTo>
                  <a:lnTo>
                    <a:pt x="2486" y="649"/>
                  </a:lnTo>
                  <a:lnTo>
                    <a:pt x="2293" y="788"/>
                  </a:lnTo>
                  <a:lnTo>
                    <a:pt x="2099" y="953"/>
                  </a:lnTo>
                  <a:lnTo>
                    <a:pt x="1892" y="1146"/>
                  </a:lnTo>
                  <a:lnTo>
                    <a:pt x="1699" y="1340"/>
                  </a:lnTo>
                  <a:lnTo>
                    <a:pt x="1506" y="1574"/>
                  </a:lnTo>
                  <a:lnTo>
                    <a:pt x="1312" y="1823"/>
                  </a:lnTo>
                  <a:lnTo>
                    <a:pt x="1133" y="2099"/>
                  </a:lnTo>
                  <a:lnTo>
                    <a:pt x="953" y="2389"/>
                  </a:lnTo>
                  <a:lnTo>
                    <a:pt x="788" y="2720"/>
                  </a:lnTo>
                  <a:lnTo>
                    <a:pt x="622" y="3079"/>
                  </a:lnTo>
                  <a:lnTo>
                    <a:pt x="484" y="3452"/>
                  </a:lnTo>
                  <a:lnTo>
                    <a:pt x="360" y="3866"/>
                  </a:lnTo>
                  <a:lnTo>
                    <a:pt x="249" y="4322"/>
                  </a:lnTo>
                  <a:lnTo>
                    <a:pt x="153" y="4791"/>
                  </a:lnTo>
                  <a:lnTo>
                    <a:pt x="84" y="5302"/>
                  </a:lnTo>
                  <a:lnTo>
                    <a:pt x="28" y="5854"/>
                  </a:lnTo>
                  <a:lnTo>
                    <a:pt x="1" y="6434"/>
                  </a:lnTo>
                  <a:lnTo>
                    <a:pt x="1" y="7041"/>
                  </a:lnTo>
                  <a:lnTo>
                    <a:pt x="28" y="7704"/>
                  </a:lnTo>
                  <a:lnTo>
                    <a:pt x="84" y="8394"/>
                  </a:lnTo>
                  <a:lnTo>
                    <a:pt x="167" y="9140"/>
                  </a:lnTo>
                  <a:lnTo>
                    <a:pt x="291" y="9968"/>
                  </a:lnTo>
                  <a:lnTo>
                    <a:pt x="443" y="10865"/>
                  </a:lnTo>
                  <a:lnTo>
                    <a:pt x="622" y="11818"/>
                  </a:lnTo>
                  <a:lnTo>
                    <a:pt x="829" y="12826"/>
                  </a:lnTo>
                  <a:lnTo>
                    <a:pt x="1050" y="13889"/>
                  </a:lnTo>
                  <a:lnTo>
                    <a:pt x="1299" y="14979"/>
                  </a:lnTo>
                  <a:lnTo>
                    <a:pt x="1561" y="16125"/>
                  </a:lnTo>
                  <a:lnTo>
                    <a:pt x="1851" y="17285"/>
                  </a:lnTo>
                  <a:lnTo>
                    <a:pt x="2141" y="18472"/>
                  </a:lnTo>
                  <a:lnTo>
                    <a:pt x="2762" y="20888"/>
                  </a:lnTo>
                  <a:lnTo>
                    <a:pt x="3411" y="23318"/>
                  </a:lnTo>
                  <a:lnTo>
                    <a:pt x="4073" y="25706"/>
                  </a:lnTo>
                  <a:lnTo>
                    <a:pt x="4736" y="27998"/>
                  </a:lnTo>
                  <a:lnTo>
                    <a:pt x="5357" y="30165"/>
                  </a:lnTo>
                  <a:lnTo>
                    <a:pt x="5937" y="32139"/>
                  </a:lnTo>
                  <a:lnTo>
                    <a:pt x="6448" y="33865"/>
                  </a:lnTo>
                  <a:lnTo>
                    <a:pt x="7221" y="36377"/>
                  </a:lnTo>
                  <a:lnTo>
                    <a:pt x="7497" y="37302"/>
                  </a:lnTo>
                  <a:lnTo>
                    <a:pt x="12260" y="37302"/>
                  </a:lnTo>
                  <a:lnTo>
                    <a:pt x="9126" y="1809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602226" y="3711254"/>
              <a:ext cx="185528" cy="550264"/>
            </a:xfrm>
            <a:custGeom>
              <a:rect b="b" l="l" r="r" t="t"/>
              <a:pathLst>
                <a:path extrusionOk="0" h="37344" w="12591">
                  <a:moveTo>
                    <a:pt x="3466" y="0"/>
                  </a:moveTo>
                  <a:lnTo>
                    <a:pt x="3286" y="14"/>
                  </a:lnTo>
                  <a:lnTo>
                    <a:pt x="3107" y="42"/>
                  </a:lnTo>
                  <a:lnTo>
                    <a:pt x="2913" y="83"/>
                  </a:lnTo>
                  <a:lnTo>
                    <a:pt x="2706" y="124"/>
                  </a:lnTo>
                  <a:lnTo>
                    <a:pt x="2499" y="193"/>
                  </a:lnTo>
                  <a:lnTo>
                    <a:pt x="2292" y="276"/>
                  </a:lnTo>
                  <a:lnTo>
                    <a:pt x="2071" y="373"/>
                  </a:lnTo>
                  <a:lnTo>
                    <a:pt x="1864" y="497"/>
                  </a:lnTo>
                  <a:lnTo>
                    <a:pt x="1657" y="635"/>
                  </a:lnTo>
                  <a:lnTo>
                    <a:pt x="1450" y="801"/>
                  </a:lnTo>
                  <a:lnTo>
                    <a:pt x="1243" y="994"/>
                  </a:lnTo>
                  <a:lnTo>
                    <a:pt x="1050" y="1215"/>
                  </a:lnTo>
                  <a:lnTo>
                    <a:pt x="870" y="1464"/>
                  </a:lnTo>
                  <a:lnTo>
                    <a:pt x="705" y="1753"/>
                  </a:lnTo>
                  <a:lnTo>
                    <a:pt x="553" y="2057"/>
                  </a:lnTo>
                  <a:lnTo>
                    <a:pt x="401" y="2416"/>
                  </a:lnTo>
                  <a:lnTo>
                    <a:pt x="277" y="2789"/>
                  </a:lnTo>
                  <a:lnTo>
                    <a:pt x="180" y="3217"/>
                  </a:lnTo>
                  <a:lnTo>
                    <a:pt x="97" y="3672"/>
                  </a:lnTo>
                  <a:lnTo>
                    <a:pt x="42" y="4183"/>
                  </a:lnTo>
                  <a:lnTo>
                    <a:pt x="0" y="4735"/>
                  </a:lnTo>
                  <a:lnTo>
                    <a:pt x="0" y="5329"/>
                  </a:lnTo>
                  <a:lnTo>
                    <a:pt x="28" y="5964"/>
                  </a:lnTo>
                  <a:lnTo>
                    <a:pt x="83" y="6654"/>
                  </a:lnTo>
                  <a:lnTo>
                    <a:pt x="166" y="7414"/>
                  </a:lnTo>
                  <a:lnTo>
                    <a:pt x="290" y="8256"/>
                  </a:lnTo>
                  <a:lnTo>
                    <a:pt x="442" y="9167"/>
                  </a:lnTo>
                  <a:lnTo>
                    <a:pt x="635" y="10147"/>
                  </a:lnTo>
                  <a:lnTo>
                    <a:pt x="843" y="11196"/>
                  </a:lnTo>
                  <a:lnTo>
                    <a:pt x="1077" y="12315"/>
                  </a:lnTo>
                  <a:lnTo>
                    <a:pt x="1340" y="13460"/>
                  </a:lnTo>
                  <a:lnTo>
                    <a:pt x="1616" y="14661"/>
                  </a:lnTo>
                  <a:lnTo>
                    <a:pt x="2209" y="17146"/>
                  </a:lnTo>
                  <a:lnTo>
                    <a:pt x="2872" y="19700"/>
                  </a:lnTo>
                  <a:lnTo>
                    <a:pt x="3548" y="22296"/>
                  </a:lnTo>
                  <a:lnTo>
                    <a:pt x="4239" y="24850"/>
                  </a:lnTo>
                  <a:lnTo>
                    <a:pt x="4929" y="27321"/>
                  </a:lnTo>
                  <a:lnTo>
                    <a:pt x="5578" y="29640"/>
                  </a:lnTo>
                  <a:lnTo>
                    <a:pt x="6724" y="33616"/>
                  </a:lnTo>
                  <a:lnTo>
                    <a:pt x="7524" y="36336"/>
                  </a:lnTo>
                  <a:lnTo>
                    <a:pt x="7828" y="37343"/>
                  </a:lnTo>
                  <a:lnTo>
                    <a:pt x="12591" y="37343"/>
                  </a:lnTo>
                  <a:lnTo>
                    <a:pt x="9347" y="1367"/>
                  </a:lnTo>
                  <a:lnTo>
                    <a:pt x="4225" y="42"/>
                  </a:lnTo>
                  <a:lnTo>
                    <a:pt x="4004" y="14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70853" y="3199036"/>
              <a:ext cx="140174" cy="196314"/>
            </a:xfrm>
            <a:custGeom>
              <a:rect b="b" l="l" r="r" t="t"/>
              <a:pathLst>
                <a:path extrusionOk="0" h="13323" w="9513">
                  <a:moveTo>
                    <a:pt x="2472" y="1"/>
                  </a:moveTo>
                  <a:lnTo>
                    <a:pt x="1" y="12550"/>
                  </a:lnTo>
                  <a:lnTo>
                    <a:pt x="9513" y="13323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286116" y="3181545"/>
              <a:ext cx="336267" cy="376140"/>
            </a:xfrm>
            <a:custGeom>
              <a:rect b="b" l="l" r="r" t="t"/>
              <a:pathLst>
                <a:path extrusionOk="0" h="25527" w="22821">
                  <a:moveTo>
                    <a:pt x="12508" y="0"/>
                  </a:moveTo>
                  <a:lnTo>
                    <a:pt x="235" y="17685"/>
                  </a:lnTo>
                  <a:lnTo>
                    <a:pt x="152" y="17920"/>
                  </a:lnTo>
                  <a:lnTo>
                    <a:pt x="69" y="18168"/>
                  </a:lnTo>
                  <a:lnTo>
                    <a:pt x="28" y="18430"/>
                  </a:lnTo>
                  <a:lnTo>
                    <a:pt x="0" y="18693"/>
                  </a:lnTo>
                  <a:lnTo>
                    <a:pt x="0" y="18969"/>
                  </a:lnTo>
                  <a:lnTo>
                    <a:pt x="14" y="19245"/>
                  </a:lnTo>
                  <a:lnTo>
                    <a:pt x="55" y="19507"/>
                  </a:lnTo>
                  <a:lnTo>
                    <a:pt x="124" y="19769"/>
                  </a:lnTo>
                  <a:lnTo>
                    <a:pt x="207" y="20018"/>
                  </a:lnTo>
                  <a:lnTo>
                    <a:pt x="318" y="20266"/>
                  </a:lnTo>
                  <a:lnTo>
                    <a:pt x="442" y="20487"/>
                  </a:lnTo>
                  <a:lnTo>
                    <a:pt x="594" y="20694"/>
                  </a:lnTo>
                  <a:lnTo>
                    <a:pt x="759" y="20874"/>
                  </a:lnTo>
                  <a:lnTo>
                    <a:pt x="842" y="20957"/>
                  </a:lnTo>
                  <a:lnTo>
                    <a:pt x="939" y="21026"/>
                  </a:lnTo>
                  <a:lnTo>
                    <a:pt x="1049" y="21095"/>
                  </a:lnTo>
                  <a:lnTo>
                    <a:pt x="1160" y="21164"/>
                  </a:lnTo>
                  <a:lnTo>
                    <a:pt x="1270" y="21205"/>
                  </a:lnTo>
                  <a:lnTo>
                    <a:pt x="1381" y="21260"/>
                  </a:lnTo>
                  <a:lnTo>
                    <a:pt x="20349" y="25526"/>
                  </a:lnTo>
                  <a:lnTo>
                    <a:pt x="22820" y="21343"/>
                  </a:lnTo>
                  <a:lnTo>
                    <a:pt x="9512" y="16553"/>
                  </a:lnTo>
                  <a:lnTo>
                    <a:pt x="19065" y="7000"/>
                  </a:lnTo>
                  <a:lnTo>
                    <a:pt x="125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938891" y="4261503"/>
              <a:ext cx="148308" cy="52692"/>
            </a:xfrm>
            <a:custGeom>
              <a:rect b="b" l="l" r="r" t="t"/>
              <a:pathLst>
                <a:path extrusionOk="0" h="3576" w="10065">
                  <a:moveTo>
                    <a:pt x="0" y="0"/>
                  </a:moveTo>
                  <a:lnTo>
                    <a:pt x="0" y="3576"/>
                  </a:lnTo>
                  <a:lnTo>
                    <a:pt x="9457" y="3576"/>
                  </a:lnTo>
                  <a:lnTo>
                    <a:pt x="9567" y="3562"/>
                  </a:lnTo>
                  <a:lnTo>
                    <a:pt x="9664" y="3521"/>
                  </a:lnTo>
                  <a:lnTo>
                    <a:pt x="9760" y="3452"/>
                  </a:lnTo>
                  <a:lnTo>
                    <a:pt x="9843" y="3355"/>
                  </a:lnTo>
                  <a:lnTo>
                    <a:pt x="9912" y="3245"/>
                  </a:lnTo>
                  <a:lnTo>
                    <a:pt x="9967" y="3120"/>
                  </a:lnTo>
                  <a:lnTo>
                    <a:pt x="10009" y="2982"/>
                  </a:lnTo>
                  <a:lnTo>
                    <a:pt x="10036" y="2844"/>
                  </a:lnTo>
                  <a:lnTo>
                    <a:pt x="10050" y="2692"/>
                  </a:lnTo>
                  <a:lnTo>
                    <a:pt x="10064" y="2541"/>
                  </a:lnTo>
                  <a:lnTo>
                    <a:pt x="10050" y="2403"/>
                  </a:lnTo>
                  <a:lnTo>
                    <a:pt x="10023" y="2265"/>
                  </a:lnTo>
                  <a:lnTo>
                    <a:pt x="9981" y="2140"/>
                  </a:lnTo>
                  <a:lnTo>
                    <a:pt x="9912" y="2030"/>
                  </a:lnTo>
                  <a:lnTo>
                    <a:pt x="9843" y="1947"/>
                  </a:lnTo>
                  <a:lnTo>
                    <a:pt x="9747" y="1878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718986" y="4261503"/>
              <a:ext cx="148101" cy="52692"/>
            </a:xfrm>
            <a:custGeom>
              <a:rect b="b" l="l" r="r" t="t"/>
              <a:pathLst>
                <a:path extrusionOk="0" h="3576" w="10051">
                  <a:moveTo>
                    <a:pt x="1" y="0"/>
                  </a:moveTo>
                  <a:lnTo>
                    <a:pt x="1" y="3576"/>
                  </a:lnTo>
                  <a:lnTo>
                    <a:pt x="9457" y="3576"/>
                  </a:lnTo>
                  <a:lnTo>
                    <a:pt x="9568" y="3562"/>
                  </a:lnTo>
                  <a:lnTo>
                    <a:pt x="9664" y="3521"/>
                  </a:lnTo>
                  <a:lnTo>
                    <a:pt x="9761" y="3452"/>
                  </a:lnTo>
                  <a:lnTo>
                    <a:pt x="9844" y="3355"/>
                  </a:lnTo>
                  <a:lnTo>
                    <a:pt x="9899" y="3245"/>
                  </a:lnTo>
                  <a:lnTo>
                    <a:pt x="9968" y="3120"/>
                  </a:lnTo>
                  <a:lnTo>
                    <a:pt x="10009" y="2982"/>
                  </a:lnTo>
                  <a:lnTo>
                    <a:pt x="10037" y="2844"/>
                  </a:lnTo>
                  <a:lnTo>
                    <a:pt x="10051" y="2692"/>
                  </a:lnTo>
                  <a:lnTo>
                    <a:pt x="10051" y="2541"/>
                  </a:lnTo>
                  <a:lnTo>
                    <a:pt x="10037" y="2403"/>
                  </a:lnTo>
                  <a:lnTo>
                    <a:pt x="10009" y="2265"/>
                  </a:lnTo>
                  <a:lnTo>
                    <a:pt x="9968" y="2140"/>
                  </a:lnTo>
                  <a:lnTo>
                    <a:pt x="9913" y="2030"/>
                  </a:lnTo>
                  <a:lnTo>
                    <a:pt x="9830" y="1947"/>
                  </a:lnTo>
                  <a:lnTo>
                    <a:pt x="9747" y="1878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562146" y="3541595"/>
              <a:ext cx="450390" cy="38267"/>
            </a:xfrm>
            <a:custGeom>
              <a:rect b="b" l="l" r="r" t="t"/>
              <a:pathLst>
                <a:path extrusionOk="0" h="2597" w="30566">
                  <a:moveTo>
                    <a:pt x="1" y="1"/>
                  </a:moveTo>
                  <a:lnTo>
                    <a:pt x="1" y="2596"/>
                  </a:lnTo>
                  <a:lnTo>
                    <a:pt x="30566" y="2596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256012" y="3578418"/>
              <a:ext cx="2667035" cy="30722"/>
            </a:xfrm>
            <a:custGeom>
              <a:rect b="b" l="l" r="r" t="t"/>
              <a:pathLst>
                <a:path extrusionOk="0" h="2085" w="181000">
                  <a:moveTo>
                    <a:pt x="0" y="0"/>
                  </a:moveTo>
                  <a:lnTo>
                    <a:pt x="0" y="2085"/>
                  </a:lnTo>
                  <a:lnTo>
                    <a:pt x="181000" y="2085"/>
                  </a:lnTo>
                  <a:lnTo>
                    <a:pt x="18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911848" y="3583914"/>
              <a:ext cx="11199" cy="728454"/>
            </a:xfrm>
            <a:custGeom>
              <a:rect b="b" l="l" r="r" t="t"/>
              <a:pathLst>
                <a:path extrusionOk="0" h="49437" w="760">
                  <a:moveTo>
                    <a:pt x="1" y="0"/>
                  </a:moveTo>
                  <a:lnTo>
                    <a:pt x="1" y="49437"/>
                  </a:lnTo>
                  <a:lnTo>
                    <a:pt x="760" y="49437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256012" y="3583914"/>
              <a:ext cx="11199" cy="728454"/>
            </a:xfrm>
            <a:custGeom>
              <a:rect b="b" l="l" r="r" t="t"/>
              <a:pathLst>
                <a:path extrusionOk="0" h="49437" w="760">
                  <a:moveTo>
                    <a:pt x="0" y="0"/>
                  </a:moveTo>
                  <a:lnTo>
                    <a:pt x="0" y="49437"/>
                  </a:lnTo>
                  <a:lnTo>
                    <a:pt x="759" y="4943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590629" y="3492365"/>
              <a:ext cx="123288" cy="50467"/>
            </a:xfrm>
            <a:custGeom>
              <a:rect b="b" l="l" r="r" t="t"/>
              <a:pathLst>
                <a:path extrusionOk="0" h="3425" w="8367">
                  <a:moveTo>
                    <a:pt x="2265" y="1"/>
                  </a:moveTo>
                  <a:lnTo>
                    <a:pt x="2071" y="28"/>
                  </a:lnTo>
                  <a:lnTo>
                    <a:pt x="1878" y="84"/>
                  </a:lnTo>
                  <a:lnTo>
                    <a:pt x="1685" y="139"/>
                  </a:lnTo>
                  <a:lnTo>
                    <a:pt x="1505" y="208"/>
                  </a:lnTo>
                  <a:lnTo>
                    <a:pt x="1340" y="304"/>
                  </a:lnTo>
                  <a:lnTo>
                    <a:pt x="1174" y="415"/>
                  </a:lnTo>
                  <a:lnTo>
                    <a:pt x="1022" y="525"/>
                  </a:lnTo>
                  <a:lnTo>
                    <a:pt x="870" y="663"/>
                  </a:lnTo>
                  <a:lnTo>
                    <a:pt x="746" y="801"/>
                  </a:lnTo>
                  <a:lnTo>
                    <a:pt x="622" y="967"/>
                  </a:lnTo>
                  <a:lnTo>
                    <a:pt x="525" y="1133"/>
                  </a:lnTo>
                  <a:lnTo>
                    <a:pt x="429" y="1298"/>
                  </a:lnTo>
                  <a:lnTo>
                    <a:pt x="359" y="1492"/>
                  </a:lnTo>
                  <a:lnTo>
                    <a:pt x="290" y="1685"/>
                  </a:lnTo>
                  <a:lnTo>
                    <a:pt x="249" y="1878"/>
                  </a:lnTo>
                  <a:lnTo>
                    <a:pt x="1" y="3424"/>
                  </a:lnTo>
                  <a:lnTo>
                    <a:pt x="7787" y="3424"/>
                  </a:lnTo>
                  <a:lnTo>
                    <a:pt x="8367" y="1"/>
                  </a:lnTo>
                  <a:close/>
                </a:path>
              </a:pathLst>
            </a:custGeom>
            <a:solidFill>
              <a:srgbClr val="FCA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650645" y="3319258"/>
              <a:ext cx="411328" cy="223987"/>
            </a:xfrm>
            <a:custGeom>
              <a:rect b="b" l="l" r="r" t="t"/>
              <a:pathLst>
                <a:path extrusionOk="0" h="15201" w="27915">
                  <a:moveTo>
                    <a:pt x="3369" y="0"/>
                  </a:moveTo>
                  <a:lnTo>
                    <a:pt x="0" y="15200"/>
                  </a:lnTo>
                  <a:lnTo>
                    <a:pt x="24546" y="15200"/>
                  </a:lnTo>
                  <a:lnTo>
                    <a:pt x="27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839415" y="3413445"/>
              <a:ext cx="47815" cy="47609"/>
            </a:xfrm>
            <a:custGeom>
              <a:rect b="b" l="l" r="r" t="t"/>
              <a:pathLst>
                <a:path extrusionOk="0" h="3231" w="3245">
                  <a:moveTo>
                    <a:pt x="1616" y="0"/>
                  </a:moveTo>
                  <a:lnTo>
                    <a:pt x="1464" y="14"/>
                  </a:lnTo>
                  <a:lnTo>
                    <a:pt x="1298" y="28"/>
                  </a:lnTo>
                  <a:lnTo>
                    <a:pt x="1146" y="69"/>
                  </a:lnTo>
                  <a:lnTo>
                    <a:pt x="994" y="125"/>
                  </a:lnTo>
                  <a:lnTo>
                    <a:pt x="856" y="194"/>
                  </a:lnTo>
                  <a:lnTo>
                    <a:pt x="718" y="276"/>
                  </a:lnTo>
                  <a:lnTo>
                    <a:pt x="594" y="373"/>
                  </a:lnTo>
                  <a:lnTo>
                    <a:pt x="484" y="470"/>
                  </a:lnTo>
                  <a:lnTo>
                    <a:pt x="373" y="594"/>
                  </a:lnTo>
                  <a:lnTo>
                    <a:pt x="276" y="718"/>
                  </a:lnTo>
                  <a:lnTo>
                    <a:pt x="207" y="842"/>
                  </a:lnTo>
                  <a:lnTo>
                    <a:pt x="138" y="994"/>
                  </a:lnTo>
                  <a:lnTo>
                    <a:pt x="83" y="1132"/>
                  </a:lnTo>
                  <a:lnTo>
                    <a:pt x="42" y="1298"/>
                  </a:lnTo>
                  <a:lnTo>
                    <a:pt x="14" y="1450"/>
                  </a:lnTo>
                  <a:lnTo>
                    <a:pt x="0" y="1616"/>
                  </a:lnTo>
                  <a:lnTo>
                    <a:pt x="14" y="1781"/>
                  </a:lnTo>
                  <a:lnTo>
                    <a:pt x="42" y="1947"/>
                  </a:lnTo>
                  <a:lnTo>
                    <a:pt x="83" y="2099"/>
                  </a:lnTo>
                  <a:lnTo>
                    <a:pt x="138" y="2251"/>
                  </a:lnTo>
                  <a:lnTo>
                    <a:pt x="207" y="2389"/>
                  </a:lnTo>
                  <a:lnTo>
                    <a:pt x="276" y="2527"/>
                  </a:lnTo>
                  <a:lnTo>
                    <a:pt x="373" y="2651"/>
                  </a:lnTo>
                  <a:lnTo>
                    <a:pt x="484" y="2761"/>
                  </a:lnTo>
                  <a:lnTo>
                    <a:pt x="594" y="2872"/>
                  </a:lnTo>
                  <a:lnTo>
                    <a:pt x="718" y="2955"/>
                  </a:lnTo>
                  <a:lnTo>
                    <a:pt x="856" y="3037"/>
                  </a:lnTo>
                  <a:lnTo>
                    <a:pt x="994" y="3107"/>
                  </a:lnTo>
                  <a:lnTo>
                    <a:pt x="1146" y="3162"/>
                  </a:lnTo>
                  <a:lnTo>
                    <a:pt x="1298" y="3203"/>
                  </a:lnTo>
                  <a:lnTo>
                    <a:pt x="1464" y="3231"/>
                  </a:lnTo>
                  <a:lnTo>
                    <a:pt x="1781" y="3231"/>
                  </a:lnTo>
                  <a:lnTo>
                    <a:pt x="1947" y="3203"/>
                  </a:lnTo>
                  <a:lnTo>
                    <a:pt x="2099" y="3162"/>
                  </a:lnTo>
                  <a:lnTo>
                    <a:pt x="2251" y="3107"/>
                  </a:lnTo>
                  <a:lnTo>
                    <a:pt x="2389" y="3037"/>
                  </a:lnTo>
                  <a:lnTo>
                    <a:pt x="2527" y="2955"/>
                  </a:lnTo>
                  <a:lnTo>
                    <a:pt x="2651" y="2872"/>
                  </a:lnTo>
                  <a:lnTo>
                    <a:pt x="2761" y="2761"/>
                  </a:lnTo>
                  <a:lnTo>
                    <a:pt x="2872" y="2651"/>
                  </a:lnTo>
                  <a:lnTo>
                    <a:pt x="2968" y="2527"/>
                  </a:lnTo>
                  <a:lnTo>
                    <a:pt x="3037" y="2389"/>
                  </a:lnTo>
                  <a:lnTo>
                    <a:pt x="3106" y="2251"/>
                  </a:lnTo>
                  <a:lnTo>
                    <a:pt x="3162" y="2099"/>
                  </a:lnTo>
                  <a:lnTo>
                    <a:pt x="3203" y="1947"/>
                  </a:lnTo>
                  <a:lnTo>
                    <a:pt x="3231" y="1781"/>
                  </a:lnTo>
                  <a:lnTo>
                    <a:pt x="3245" y="1616"/>
                  </a:lnTo>
                  <a:lnTo>
                    <a:pt x="3231" y="1450"/>
                  </a:lnTo>
                  <a:lnTo>
                    <a:pt x="3203" y="1298"/>
                  </a:lnTo>
                  <a:lnTo>
                    <a:pt x="3162" y="1132"/>
                  </a:lnTo>
                  <a:lnTo>
                    <a:pt x="3106" y="994"/>
                  </a:lnTo>
                  <a:lnTo>
                    <a:pt x="3037" y="842"/>
                  </a:lnTo>
                  <a:lnTo>
                    <a:pt x="2968" y="718"/>
                  </a:lnTo>
                  <a:lnTo>
                    <a:pt x="2872" y="594"/>
                  </a:lnTo>
                  <a:lnTo>
                    <a:pt x="2761" y="470"/>
                  </a:lnTo>
                  <a:lnTo>
                    <a:pt x="2651" y="373"/>
                  </a:lnTo>
                  <a:lnTo>
                    <a:pt x="2527" y="276"/>
                  </a:lnTo>
                  <a:lnTo>
                    <a:pt x="2389" y="194"/>
                  </a:lnTo>
                  <a:lnTo>
                    <a:pt x="2251" y="125"/>
                  </a:lnTo>
                  <a:lnTo>
                    <a:pt x="2099" y="69"/>
                  </a:lnTo>
                  <a:lnTo>
                    <a:pt x="1947" y="28"/>
                  </a:lnTo>
                  <a:lnTo>
                    <a:pt x="1781" y="14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576189" y="3067216"/>
              <a:ext cx="95424" cy="112104"/>
            </a:xfrm>
            <a:custGeom>
              <a:rect b="b" l="l" r="r" t="t"/>
              <a:pathLst>
                <a:path extrusionOk="0" h="7608" w="6476">
                  <a:moveTo>
                    <a:pt x="1712" y="1"/>
                  </a:moveTo>
                  <a:lnTo>
                    <a:pt x="1547" y="15"/>
                  </a:lnTo>
                  <a:lnTo>
                    <a:pt x="1367" y="42"/>
                  </a:lnTo>
                  <a:lnTo>
                    <a:pt x="1215" y="84"/>
                  </a:lnTo>
                  <a:lnTo>
                    <a:pt x="1050" y="153"/>
                  </a:lnTo>
                  <a:lnTo>
                    <a:pt x="898" y="235"/>
                  </a:lnTo>
                  <a:lnTo>
                    <a:pt x="760" y="332"/>
                  </a:lnTo>
                  <a:lnTo>
                    <a:pt x="635" y="443"/>
                  </a:lnTo>
                  <a:lnTo>
                    <a:pt x="511" y="567"/>
                  </a:lnTo>
                  <a:lnTo>
                    <a:pt x="401" y="705"/>
                  </a:lnTo>
                  <a:lnTo>
                    <a:pt x="304" y="857"/>
                  </a:lnTo>
                  <a:lnTo>
                    <a:pt x="207" y="1009"/>
                  </a:lnTo>
                  <a:lnTo>
                    <a:pt x="138" y="1188"/>
                  </a:lnTo>
                  <a:lnTo>
                    <a:pt x="83" y="1354"/>
                  </a:lnTo>
                  <a:lnTo>
                    <a:pt x="42" y="1547"/>
                  </a:lnTo>
                  <a:lnTo>
                    <a:pt x="14" y="1740"/>
                  </a:lnTo>
                  <a:lnTo>
                    <a:pt x="0" y="1934"/>
                  </a:lnTo>
                  <a:lnTo>
                    <a:pt x="0" y="5675"/>
                  </a:lnTo>
                  <a:lnTo>
                    <a:pt x="14" y="5882"/>
                  </a:lnTo>
                  <a:lnTo>
                    <a:pt x="42" y="6075"/>
                  </a:lnTo>
                  <a:lnTo>
                    <a:pt x="83" y="6255"/>
                  </a:lnTo>
                  <a:lnTo>
                    <a:pt x="138" y="6434"/>
                  </a:lnTo>
                  <a:lnTo>
                    <a:pt x="207" y="6600"/>
                  </a:lnTo>
                  <a:lnTo>
                    <a:pt x="304" y="6765"/>
                  </a:lnTo>
                  <a:lnTo>
                    <a:pt x="401" y="6903"/>
                  </a:lnTo>
                  <a:lnTo>
                    <a:pt x="511" y="7041"/>
                  </a:lnTo>
                  <a:lnTo>
                    <a:pt x="635" y="7166"/>
                  </a:lnTo>
                  <a:lnTo>
                    <a:pt x="760" y="7276"/>
                  </a:lnTo>
                  <a:lnTo>
                    <a:pt x="898" y="7373"/>
                  </a:lnTo>
                  <a:lnTo>
                    <a:pt x="1050" y="7456"/>
                  </a:lnTo>
                  <a:lnTo>
                    <a:pt x="1215" y="7525"/>
                  </a:lnTo>
                  <a:lnTo>
                    <a:pt x="1367" y="7566"/>
                  </a:lnTo>
                  <a:lnTo>
                    <a:pt x="1547" y="7594"/>
                  </a:lnTo>
                  <a:lnTo>
                    <a:pt x="1712" y="7607"/>
                  </a:lnTo>
                  <a:lnTo>
                    <a:pt x="4763" y="7607"/>
                  </a:lnTo>
                  <a:lnTo>
                    <a:pt x="4929" y="7594"/>
                  </a:lnTo>
                  <a:lnTo>
                    <a:pt x="5108" y="7566"/>
                  </a:lnTo>
                  <a:lnTo>
                    <a:pt x="5274" y="7525"/>
                  </a:lnTo>
                  <a:lnTo>
                    <a:pt x="5426" y="7456"/>
                  </a:lnTo>
                  <a:lnTo>
                    <a:pt x="5578" y="7373"/>
                  </a:lnTo>
                  <a:lnTo>
                    <a:pt x="5716" y="7276"/>
                  </a:lnTo>
                  <a:lnTo>
                    <a:pt x="5854" y="7166"/>
                  </a:lnTo>
                  <a:lnTo>
                    <a:pt x="5964" y="7041"/>
                  </a:lnTo>
                  <a:lnTo>
                    <a:pt x="6075" y="6903"/>
                  </a:lnTo>
                  <a:lnTo>
                    <a:pt x="6185" y="6765"/>
                  </a:lnTo>
                  <a:lnTo>
                    <a:pt x="6268" y="6600"/>
                  </a:lnTo>
                  <a:lnTo>
                    <a:pt x="6337" y="6434"/>
                  </a:lnTo>
                  <a:lnTo>
                    <a:pt x="6392" y="6255"/>
                  </a:lnTo>
                  <a:lnTo>
                    <a:pt x="6434" y="6075"/>
                  </a:lnTo>
                  <a:lnTo>
                    <a:pt x="6461" y="5882"/>
                  </a:lnTo>
                  <a:lnTo>
                    <a:pt x="6475" y="5675"/>
                  </a:lnTo>
                  <a:lnTo>
                    <a:pt x="6475" y="1934"/>
                  </a:lnTo>
                  <a:lnTo>
                    <a:pt x="6461" y="1740"/>
                  </a:lnTo>
                  <a:lnTo>
                    <a:pt x="6434" y="1547"/>
                  </a:lnTo>
                  <a:lnTo>
                    <a:pt x="6392" y="1354"/>
                  </a:lnTo>
                  <a:lnTo>
                    <a:pt x="6337" y="1188"/>
                  </a:lnTo>
                  <a:lnTo>
                    <a:pt x="6268" y="1009"/>
                  </a:lnTo>
                  <a:lnTo>
                    <a:pt x="6185" y="857"/>
                  </a:lnTo>
                  <a:lnTo>
                    <a:pt x="6075" y="705"/>
                  </a:lnTo>
                  <a:lnTo>
                    <a:pt x="5964" y="567"/>
                  </a:lnTo>
                  <a:lnTo>
                    <a:pt x="5854" y="443"/>
                  </a:lnTo>
                  <a:lnTo>
                    <a:pt x="5716" y="332"/>
                  </a:lnTo>
                  <a:lnTo>
                    <a:pt x="5578" y="235"/>
                  </a:lnTo>
                  <a:lnTo>
                    <a:pt x="5426" y="153"/>
                  </a:lnTo>
                  <a:lnTo>
                    <a:pt x="5274" y="84"/>
                  </a:lnTo>
                  <a:lnTo>
                    <a:pt x="5108" y="42"/>
                  </a:lnTo>
                  <a:lnTo>
                    <a:pt x="4929" y="15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F79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510279" y="2875396"/>
              <a:ext cx="218491" cy="238825"/>
            </a:xfrm>
            <a:custGeom>
              <a:rect b="b" l="l" r="r" t="t"/>
              <a:pathLst>
                <a:path extrusionOk="0" h="16208" w="14828">
                  <a:moveTo>
                    <a:pt x="7690" y="0"/>
                  </a:moveTo>
                  <a:lnTo>
                    <a:pt x="7317" y="14"/>
                  </a:lnTo>
                  <a:lnTo>
                    <a:pt x="6931" y="56"/>
                  </a:lnTo>
                  <a:lnTo>
                    <a:pt x="6558" y="97"/>
                  </a:lnTo>
                  <a:lnTo>
                    <a:pt x="6185" y="166"/>
                  </a:lnTo>
                  <a:lnTo>
                    <a:pt x="5812" y="263"/>
                  </a:lnTo>
                  <a:lnTo>
                    <a:pt x="5454" y="359"/>
                  </a:lnTo>
                  <a:lnTo>
                    <a:pt x="5095" y="484"/>
                  </a:lnTo>
                  <a:lnTo>
                    <a:pt x="4749" y="622"/>
                  </a:lnTo>
                  <a:lnTo>
                    <a:pt x="4404" y="774"/>
                  </a:lnTo>
                  <a:lnTo>
                    <a:pt x="4073" y="953"/>
                  </a:lnTo>
                  <a:lnTo>
                    <a:pt x="3756" y="1132"/>
                  </a:lnTo>
                  <a:lnTo>
                    <a:pt x="3438" y="1340"/>
                  </a:lnTo>
                  <a:lnTo>
                    <a:pt x="3134" y="1560"/>
                  </a:lnTo>
                  <a:lnTo>
                    <a:pt x="2831" y="1781"/>
                  </a:lnTo>
                  <a:lnTo>
                    <a:pt x="2554" y="2030"/>
                  </a:lnTo>
                  <a:lnTo>
                    <a:pt x="2278" y="2292"/>
                  </a:lnTo>
                  <a:lnTo>
                    <a:pt x="2016" y="2568"/>
                  </a:lnTo>
                  <a:lnTo>
                    <a:pt x="1768" y="2858"/>
                  </a:lnTo>
                  <a:lnTo>
                    <a:pt x="1533" y="3162"/>
                  </a:lnTo>
                  <a:lnTo>
                    <a:pt x="1312" y="3466"/>
                  </a:lnTo>
                  <a:lnTo>
                    <a:pt x="1105" y="3797"/>
                  </a:lnTo>
                  <a:lnTo>
                    <a:pt x="912" y="4128"/>
                  </a:lnTo>
                  <a:lnTo>
                    <a:pt x="746" y="4487"/>
                  </a:lnTo>
                  <a:lnTo>
                    <a:pt x="580" y="4846"/>
                  </a:lnTo>
                  <a:lnTo>
                    <a:pt x="442" y="5219"/>
                  </a:lnTo>
                  <a:lnTo>
                    <a:pt x="318" y="5592"/>
                  </a:lnTo>
                  <a:lnTo>
                    <a:pt x="221" y="5978"/>
                  </a:lnTo>
                  <a:lnTo>
                    <a:pt x="139" y="6378"/>
                  </a:lnTo>
                  <a:lnTo>
                    <a:pt x="70" y="6765"/>
                  </a:lnTo>
                  <a:lnTo>
                    <a:pt x="28" y="7152"/>
                  </a:lnTo>
                  <a:lnTo>
                    <a:pt x="1" y="7538"/>
                  </a:lnTo>
                  <a:lnTo>
                    <a:pt x="1" y="7925"/>
                  </a:lnTo>
                  <a:lnTo>
                    <a:pt x="14" y="8311"/>
                  </a:lnTo>
                  <a:lnTo>
                    <a:pt x="42" y="8684"/>
                  </a:lnTo>
                  <a:lnTo>
                    <a:pt x="97" y="9057"/>
                  </a:lnTo>
                  <a:lnTo>
                    <a:pt x="166" y="9429"/>
                  </a:lnTo>
                  <a:lnTo>
                    <a:pt x="263" y="9802"/>
                  </a:lnTo>
                  <a:lnTo>
                    <a:pt x="359" y="10161"/>
                  </a:lnTo>
                  <a:lnTo>
                    <a:pt x="484" y="10520"/>
                  </a:lnTo>
                  <a:lnTo>
                    <a:pt x="622" y="10865"/>
                  </a:lnTo>
                  <a:lnTo>
                    <a:pt x="774" y="11210"/>
                  </a:lnTo>
                  <a:lnTo>
                    <a:pt x="953" y="11542"/>
                  </a:lnTo>
                  <a:lnTo>
                    <a:pt x="1133" y="11859"/>
                  </a:lnTo>
                  <a:lnTo>
                    <a:pt x="1340" y="12177"/>
                  </a:lnTo>
                  <a:lnTo>
                    <a:pt x="1560" y="12480"/>
                  </a:lnTo>
                  <a:lnTo>
                    <a:pt x="1781" y="12784"/>
                  </a:lnTo>
                  <a:lnTo>
                    <a:pt x="2030" y="13060"/>
                  </a:lnTo>
                  <a:lnTo>
                    <a:pt x="2292" y="13336"/>
                  </a:lnTo>
                  <a:lnTo>
                    <a:pt x="2568" y="13599"/>
                  </a:lnTo>
                  <a:lnTo>
                    <a:pt x="2858" y="13847"/>
                  </a:lnTo>
                  <a:lnTo>
                    <a:pt x="3148" y="14082"/>
                  </a:lnTo>
                  <a:lnTo>
                    <a:pt x="3466" y="14303"/>
                  </a:lnTo>
                  <a:lnTo>
                    <a:pt x="3797" y="14510"/>
                  </a:lnTo>
                  <a:lnTo>
                    <a:pt x="4128" y="14703"/>
                  </a:lnTo>
                  <a:lnTo>
                    <a:pt x="4473" y="14869"/>
                  </a:lnTo>
                  <a:lnTo>
                    <a:pt x="4846" y="15034"/>
                  </a:lnTo>
                  <a:lnTo>
                    <a:pt x="5219" y="15172"/>
                  </a:lnTo>
                  <a:lnTo>
                    <a:pt x="5592" y="15297"/>
                  </a:lnTo>
                  <a:lnTo>
                    <a:pt x="6365" y="15518"/>
                  </a:lnTo>
                  <a:lnTo>
                    <a:pt x="7110" y="15725"/>
                  </a:lnTo>
                  <a:lnTo>
                    <a:pt x="7842" y="15890"/>
                  </a:lnTo>
                  <a:lnTo>
                    <a:pt x="8546" y="16042"/>
                  </a:lnTo>
                  <a:lnTo>
                    <a:pt x="8891" y="16097"/>
                  </a:lnTo>
                  <a:lnTo>
                    <a:pt x="9222" y="16139"/>
                  </a:lnTo>
                  <a:lnTo>
                    <a:pt x="9554" y="16180"/>
                  </a:lnTo>
                  <a:lnTo>
                    <a:pt x="9885" y="16208"/>
                  </a:lnTo>
                  <a:lnTo>
                    <a:pt x="10506" y="16208"/>
                  </a:lnTo>
                  <a:lnTo>
                    <a:pt x="10796" y="16194"/>
                  </a:lnTo>
                  <a:lnTo>
                    <a:pt x="11100" y="16166"/>
                  </a:lnTo>
                  <a:lnTo>
                    <a:pt x="11376" y="16125"/>
                  </a:lnTo>
                  <a:lnTo>
                    <a:pt x="11652" y="16056"/>
                  </a:lnTo>
                  <a:lnTo>
                    <a:pt x="11914" y="15973"/>
                  </a:lnTo>
                  <a:lnTo>
                    <a:pt x="12177" y="15876"/>
                  </a:lnTo>
                  <a:lnTo>
                    <a:pt x="12425" y="15766"/>
                  </a:lnTo>
                  <a:lnTo>
                    <a:pt x="12660" y="15628"/>
                  </a:lnTo>
                  <a:lnTo>
                    <a:pt x="12881" y="15462"/>
                  </a:lnTo>
                  <a:lnTo>
                    <a:pt x="13102" y="15283"/>
                  </a:lnTo>
                  <a:lnTo>
                    <a:pt x="13309" y="15090"/>
                  </a:lnTo>
                  <a:lnTo>
                    <a:pt x="13502" y="14869"/>
                  </a:lnTo>
                  <a:lnTo>
                    <a:pt x="13681" y="14620"/>
                  </a:lnTo>
                  <a:lnTo>
                    <a:pt x="13847" y="14358"/>
                  </a:lnTo>
                  <a:lnTo>
                    <a:pt x="14013" y="14054"/>
                  </a:lnTo>
                  <a:lnTo>
                    <a:pt x="14151" y="13737"/>
                  </a:lnTo>
                  <a:lnTo>
                    <a:pt x="14289" y="13392"/>
                  </a:lnTo>
                  <a:lnTo>
                    <a:pt x="14413" y="13019"/>
                  </a:lnTo>
                  <a:lnTo>
                    <a:pt x="14510" y="12618"/>
                  </a:lnTo>
                  <a:lnTo>
                    <a:pt x="14606" y="12204"/>
                  </a:lnTo>
                  <a:lnTo>
                    <a:pt x="14675" y="11776"/>
                  </a:lnTo>
                  <a:lnTo>
                    <a:pt x="14744" y="11335"/>
                  </a:lnTo>
                  <a:lnTo>
                    <a:pt x="14786" y="10879"/>
                  </a:lnTo>
                  <a:lnTo>
                    <a:pt x="14813" y="10410"/>
                  </a:lnTo>
                  <a:lnTo>
                    <a:pt x="14827" y="9940"/>
                  </a:lnTo>
                  <a:lnTo>
                    <a:pt x="14813" y="9457"/>
                  </a:lnTo>
                  <a:lnTo>
                    <a:pt x="14800" y="8974"/>
                  </a:lnTo>
                  <a:lnTo>
                    <a:pt x="14772" y="8491"/>
                  </a:lnTo>
                  <a:lnTo>
                    <a:pt x="14717" y="7994"/>
                  </a:lnTo>
                  <a:lnTo>
                    <a:pt x="14648" y="7510"/>
                  </a:lnTo>
                  <a:lnTo>
                    <a:pt x="14565" y="7013"/>
                  </a:lnTo>
                  <a:lnTo>
                    <a:pt x="14468" y="6530"/>
                  </a:lnTo>
                  <a:lnTo>
                    <a:pt x="14358" y="6047"/>
                  </a:lnTo>
                  <a:lnTo>
                    <a:pt x="14220" y="5578"/>
                  </a:lnTo>
                  <a:lnTo>
                    <a:pt x="14082" y="5108"/>
                  </a:lnTo>
                  <a:lnTo>
                    <a:pt x="13916" y="4653"/>
                  </a:lnTo>
                  <a:lnTo>
                    <a:pt x="13737" y="4211"/>
                  </a:lnTo>
                  <a:lnTo>
                    <a:pt x="13543" y="3783"/>
                  </a:lnTo>
                  <a:lnTo>
                    <a:pt x="13336" y="3369"/>
                  </a:lnTo>
                  <a:lnTo>
                    <a:pt x="13115" y="2969"/>
                  </a:lnTo>
                  <a:lnTo>
                    <a:pt x="12881" y="2596"/>
                  </a:lnTo>
                  <a:lnTo>
                    <a:pt x="12618" y="2237"/>
                  </a:lnTo>
                  <a:lnTo>
                    <a:pt x="12356" y="1906"/>
                  </a:lnTo>
                  <a:lnTo>
                    <a:pt x="12066" y="1588"/>
                  </a:lnTo>
                  <a:lnTo>
                    <a:pt x="11763" y="1312"/>
                  </a:lnTo>
                  <a:lnTo>
                    <a:pt x="11445" y="1050"/>
                  </a:lnTo>
                  <a:lnTo>
                    <a:pt x="11279" y="925"/>
                  </a:lnTo>
                  <a:lnTo>
                    <a:pt x="11114" y="815"/>
                  </a:lnTo>
                  <a:lnTo>
                    <a:pt x="10934" y="718"/>
                  </a:lnTo>
                  <a:lnTo>
                    <a:pt x="10769" y="622"/>
                  </a:lnTo>
                  <a:lnTo>
                    <a:pt x="10589" y="539"/>
                  </a:lnTo>
                  <a:lnTo>
                    <a:pt x="10396" y="456"/>
                  </a:lnTo>
                  <a:lnTo>
                    <a:pt x="10216" y="387"/>
                  </a:lnTo>
                  <a:lnTo>
                    <a:pt x="10023" y="318"/>
                  </a:lnTo>
                  <a:lnTo>
                    <a:pt x="9637" y="221"/>
                  </a:lnTo>
                  <a:lnTo>
                    <a:pt x="9236" y="138"/>
                  </a:lnTo>
                  <a:lnTo>
                    <a:pt x="8850" y="69"/>
                  </a:lnTo>
                  <a:lnTo>
                    <a:pt x="8463" y="28"/>
                  </a:lnTo>
                  <a:lnTo>
                    <a:pt x="8077" y="0"/>
                  </a:lnTo>
                  <a:close/>
                </a:path>
              </a:pathLst>
            </a:custGeom>
            <a:solidFill>
              <a:srgbClr val="FCA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561542" y="2827787"/>
              <a:ext cx="264464" cy="125336"/>
            </a:xfrm>
            <a:custGeom>
              <a:rect b="b" l="l" r="r" t="t"/>
              <a:pathLst>
                <a:path extrusionOk="0" h="8506" w="17948">
                  <a:moveTo>
                    <a:pt x="12011" y="1"/>
                  </a:moveTo>
                  <a:lnTo>
                    <a:pt x="11611" y="29"/>
                  </a:lnTo>
                  <a:lnTo>
                    <a:pt x="11196" y="70"/>
                  </a:lnTo>
                  <a:lnTo>
                    <a:pt x="10782" y="139"/>
                  </a:lnTo>
                  <a:lnTo>
                    <a:pt x="10368" y="222"/>
                  </a:lnTo>
                  <a:lnTo>
                    <a:pt x="9940" y="319"/>
                  </a:lnTo>
                  <a:lnTo>
                    <a:pt x="9512" y="443"/>
                  </a:lnTo>
                  <a:lnTo>
                    <a:pt x="9084" y="581"/>
                  </a:lnTo>
                  <a:lnTo>
                    <a:pt x="8656" y="733"/>
                  </a:lnTo>
                  <a:lnTo>
                    <a:pt x="8228" y="898"/>
                  </a:lnTo>
                  <a:lnTo>
                    <a:pt x="7800" y="1078"/>
                  </a:lnTo>
                  <a:lnTo>
                    <a:pt x="7359" y="1271"/>
                  </a:lnTo>
                  <a:lnTo>
                    <a:pt x="6931" y="1478"/>
                  </a:lnTo>
                  <a:lnTo>
                    <a:pt x="6503" y="1699"/>
                  </a:lnTo>
                  <a:lnTo>
                    <a:pt x="6061" y="1934"/>
                  </a:lnTo>
                  <a:lnTo>
                    <a:pt x="5633" y="2182"/>
                  </a:lnTo>
                  <a:lnTo>
                    <a:pt x="5205" y="2445"/>
                  </a:lnTo>
                  <a:lnTo>
                    <a:pt x="4777" y="2707"/>
                  </a:lnTo>
                  <a:lnTo>
                    <a:pt x="4349" y="2983"/>
                  </a:lnTo>
                  <a:lnTo>
                    <a:pt x="3935" y="3273"/>
                  </a:lnTo>
                  <a:lnTo>
                    <a:pt x="3645" y="3494"/>
                  </a:lnTo>
                  <a:lnTo>
                    <a:pt x="3341" y="3770"/>
                  </a:lnTo>
                  <a:lnTo>
                    <a:pt x="3024" y="4087"/>
                  </a:lnTo>
                  <a:lnTo>
                    <a:pt x="2692" y="4432"/>
                  </a:lnTo>
                  <a:lnTo>
                    <a:pt x="2361" y="4805"/>
                  </a:lnTo>
                  <a:lnTo>
                    <a:pt x="2044" y="5192"/>
                  </a:lnTo>
                  <a:lnTo>
                    <a:pt x="1726" y="5578"/>
                  </a:lnTo>
                  <a:lnTo>
                    <a:pt x="1409" y="5965"/>
                  </a:lnTo>
                  <a:lnTo>
                    <a:pt x="856" y="6697"/>
                  </a:lnTo>
                  <a:lnTo>
                    <a:pt x="415" y="7318"/>
                  </a:lnTo>
                  <a:lnTo>
                    <a:pt x="0" y="7898"/>
                  </a:lnTo>
                  <a:lnTo>
                    <a:pt x="497" y="7953"/>
                  </a:lnTo>
                  <a:lnTo>
                    <a:pt x="1823" y="8091"/>
                  </a:lnTo>
                  <a:lnTo>
                    <a:pt x="2734" y="8174"/>
                  </a:lnTo>
                  <a:lnTo>
                    <a:pt x="3755" y="8257"/>
                  </a:lnTo>
                  <a:lnTo>
                    <a:pt x="4887" y="8339"/>
                  </a:lnTo>
                  <a:lnTo>
                    <a:pt x="6075" y="8408"/>
                  </a:lnTo>
                  <a:lnTo>
                    <a:pt x="7317" y="8464"/>
                  </a:lnTo>
                  <a:lnTo>
                    <a:pt x="8560" y="8491"/>
                  </a:lnTo>
                  <a:lnTo>
                    <a:pt x="9788" y="8505"/>
                  </a:lnTo>
                  <a:lnTo>
                    <a:pt x="10396" y="8491"/>
                  </a:lnTo>
                  <a:lnTo>
                    <a:pt x="10976" y="8477"/>
                  </a:lnTo>
                  <a:lnTo>
                    <a:pt x="11542" y="8450"/>
                  </a:lnTo>
                  <a:lnTo>
                    <a:pt x="12094" y="8408"/>
                  </a:lnTo>
                  <a:lnTo>
                    <a:pt x="12618" y="8353"/>
                  </a:lnTo>
                  <a:lnTo>
                    <a:pt x="13102" y="8284"/>
                  </a:lnTo>
                  <a:lnTo>
                    <a:pt x="13571" y="8215"/>
                  </a:lnTo>
                  <a:lnTo>
                    <a:pt x="13985" y="8118"/>
                  </a:lnTo>
                  <a:lnTo>
                    <a:pt x="14372" y="8008"/>
                  </a:lnTo>
                  <a:lnTo>
                    <a:pt x="14717" y="7898"/>
                  </a:lnTo>
                  <a:lnTo>
                    <a:pt x="15020" y="7760"/>
                  </a:lnTo>
                  <a:lnTo>
                    <a:pt x="15297" y="7635"/>
                  </a:lnTo>
                  <a:lnTo>
                    <a:pt x="15573" y="7497"/>
                  </a:lnTo>
                  <a:lnTo>
                    <a:pt x="15821" y="7359"/>
                  </a:lnTo>
                  <a:lnTo>
                    <a:pt x="16070" y="7207"/>
                  </a:lnTo>
                  <a:lnTo>
                    <a:pt x="16304" y="7055"/>
                  </a:lnTo>
                  <a:lnTo>
                    <a:pt x="16511" y="6904"/>
                  </a:lnTo>
                  <a:lnTo>
                    <a:pt x="16719" y="6738"/>
                  </a:lnTo>
                  <a:lnTo>
                    <a:pt x="16912" y="6572"/>
                  </a:lnTo>
                  <a:lnTo>
                    <a:pt x="17077" y="6407"/>
                  </a:lnTo>
                  <a:lnTo>
                    <a:pt x="17243" y="6227"/>
                  </a:lnTo>
                  <a:lnTo>
                    <a:pt x="17381" y="6048"/>
                  </a:lnTo>
                  <a:lnTo>
                    <a:pt x="17505" y="5868"/>
                  </a:lnTo>
                  <a:lnTo>
                    <a:pt x="17616" y="5675"/>
                  </a:lnTo>
                  <a:lnTo>
                    <a:pt x="17712" y="5482"/>
                  </a:lnTo>
                  <a:lnTo>
                    <a:pt x="17795" y="5288"/>
                  </a:lnTo>
                  <a:lnTo>
                    <a:pt x="17864" y="5081"/>
                  </a:lnTo>
                  <a:lnTo>
                    <a:pt x="17906" y="4888"/>
                  </a:lnTo>
                  <a:lnTo>
                    <a:pt x="17933" y="4681"/>
                  </a:lnTo>
                  <a:lnTo>
                    <a:pt x="17947" y="4460"/>
                  </a:lnTo>
                  <a:lnTo>
                    <a:pt x="17947" y="4253"/>
                  </a:lnTo>
                  <a:lnTo>
                    <a:pt x="17920" y="4032"/>
                  </a:lnTo>
                  <a:lnTo>
                    <a:pt x="17878" y="3825"/>
                  </a:lnTo>
                  <a:lnTo>
                    <a:pt x="17823" y="3604"/>
                  </a:lnTo>
                  <a:lnTo>
                    <a:pt x="17740" y="3383"/>
                  </a:lnTo>
                  <a:lnTo>
                    <a:pt x="17643" y="3149"/>
                  </a:lnTo>
                  <a:lnTo>
                    <a:pt x="17519" y="2928"/>
                  </a:lnTo>
                  <a:lnTo>
                    <a:pt x="17381" y="2693"/>
                  </a:lnTo>
                  <a:lnTo>
                    <a:pt x="17229" y="2458"/>
                  </a:lnTo>
                  <a:lnTo>
                    <a:pt x="17050" y="2224"/>
                  </a:lnTo>
                  <a:lnTo>
                    <a:pt x="16857" y="1989"/>
                  </a:lnTo>
                  <a:lnTo>
                    <a:pt x="16636" y="1754"/>
                  </a:lnTo>
                  <a:lnTo>
                    <a:pt x="16332" y="1464"/>
                  </a:lnTo>
                  <a:lnTo>
                    <a:pt x="16014" y="1202"/>
                  </a:lnTo>
                  <a:lnTo>
                    <a:pt x="15697" y="967"/>
                  </a:lnTo>
                  <a:lnTo>
                    <a:pt x="15366" y="760"/>
                  </a:lnTo>
                  <a:lnTo>
                    <a:pt x="15020" y="581"/>
                  </a:lnTo>
                  <a:lnTo>
                    <a:pt x="14675" y="429"/>
                  </a:lnTo>
                  <a:lnTo>
                    <a:pt x="14316" y="305"/>
                  </a:lnTo>
                  <a:lnTo>
                    <a:pt x="13944" y="194"/>
                  </a:lnTo>
                  <a:lnTo>
                    <a:pt x="13571" y="111"/>
                  </a:lnTo>
                  <a:lnTo>
                    <a:pt x="13198" y="56"/>
                  </a:lnTo>
                  <a:lnTo>
                    <a:pt x="12812" y="15"/>
                  </a:lnTo>
                  <a:lnTo>
                    <a:pt x="124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483432" y="2845690"/>
              <a:ext cx="167021" cy="230897"/>
            </a:xfrm>
            <a:custGeom>
              <a:rect b="b" l="l" r="r" t="t"/>
              <a:pathLst>
                <a:path extrusionOk="0" h="15670" w="11335">
                  <a:moveTo>
                    <a:pt x="8601" y="1"/>
                  </a:moveTo>
                  <a:lnTo>
                    <a:pt x="8421" y="15"/>
                  </a:lnTo>
                  <a:lnTo>
                    <a:pt x="8214" y="42"/>
                  </a:lnTo>
                  <a:lnTo>
                    <a:pt x="7993" y="84"/>
                  </a:lnTo>
                  <a:lnTo>
                    <a:pt x="7773" y="139"/>
                  </a:lnTo>
                  <a:lnTo>
                    <a:pt x="7524" y="222"/>
                  </a:lnTo>
                  <a:lnTo>
                    <a:pt x="7262" y="305"/>
                  </a:lnTo>
                  <a:lnTo>
                    <a:pt x="6999" y="415"/>
                  </a:lnTo>
                  <a:lnTo>
                    <a:pt x="6723" y="525"/>
                  </a:lnTo>
                  <a:lnTo>
                    <a:pt x="6447" y="650"/>
                  </a:lnTo>
                  <a:lnTo>
                    <a:pt x="5867" y="940"/>
                  </a:lnTo>
                  <a:lnTo>
                    <a:pt x="5260" y="1285"/>
                  </a:lnTo>
                  <a:lnTo>
                    <a:pt x="4666" y="1657"/>
                  </a:lnTo>
                  <a:lnTo>
                    <a:pt x="4059" y="2058"/>
                  </a:lnTo>
                  <a:lnTo>
                    <a:pt x="3465" y="2500"/>
                  </a:lnTo>
                  <a:lnTo>
                    <a:pt x="2899" y="2955"/>
                  </a:lnTo>
                  <a:lnTo>
                    <a:pt x="2623" y="3204"/>
                  </a:lnTo>
                  <a:lnTo>
                    <a:pt x="2361" y="3438"/>
                  </a:lnTo>
                  <a:lnTo>
                    <a:pt x="2099" y="3687"/>
                  </a:lnTo>
                  <a:lnTo>
                    <a:pt x="1850" y="3935"/>
                  </a:lnTo>
                  <a:lnTo>
                    <a:pt x="1629" y="4184"/>
                  </a:lnTo>
                  <a:lnTo>
                    <a:pt x="1408" y="4432"/>
                  </a:lnTo>
                  <a:lnTo>
                    <a:pt x="1201" y="4681"/>
                  </a:lnTo>
                  <a:lnTo>
                    <a:pt x="1008" y="4929"/>
                  </a:lnTo>
                  <a:lnTo>
                    <a:pt x="842" y="5192"/>
                  </a:lnTo>
                  <a:lnTo>
                    <a:pt x="690" y="5440"/>
                  </a:lnTo>
                  <a:lnTo>
                    <a:pt x="552" y="5702"/>
                  </a:lnTo>
                  <a:lnTo>
                    <a:pt x="442" y="5979"/>
                  </a:lnTo>
                  <a:lnTo>
                    <a:pt x="332" y="6282"/>
                  </a:lnTo>
                  <a:lnTo>
                    <a:pt x="235" y="6614"/>
                  </a:lnTo>
                  <a:lnTo>
                    <a:pt x="166" y="6959"/>
                  </a:lnTo>
                  <a:lnTo>
                    <a:pt x="97" y="7318"/>
                  </a:lnTo>
                  <a:lnTo>
                    <a:pt x="55" y="7690"/>
                  </a:lnTo>
                  <a:lnTo>
                    <a:pt x="28" y="8063"/>
                  </a:lnTo>
                  <a:lnTo>
                    <a:pt x="0" y="8463"/>
                  </a:lnTo>
                  <a:lnTo>
                    <a:pt x="0" y="8864"/>
                  </a:lnTo>
                  <a:lnTo>
                    <a:pt x="0" y="9264"/>
                  </a:lnTo>
                  <a:lnTo>
                    <a:pt x="28" y="9678"/>
                  </a:lnTo>
                  <a:lnTo>
                    <a:pt x="69" y="10079"/>
                  </a:lnTo>
                  <a:lnTo>
                    <a:pt x="111" y="10493"/>
                  </a:lnTo>
                  <a:lnTo>
                    <a:pt x="180" y="10907"/>
                  </a:lnTo>
                  <a:lnTo>
                    <a:pt x="249" y="11307"/>
                  </a:lnTo>
                  <a:lnTo>
                    <a:pt x="345" y="11708"/>
                  </a:lnTo>
                  <a:lnTo>
                    <a:pt x="442" y="12094"/>
                  </a:lnTo>
                  <a:lnTo>
                    <a:pt x="552" y="12467"/>
                  </a:lnTo>
                  <a:lnTo>
                    <a:pt x="690" y="12840"/>
                  </a:lnTo>
                  <a:lnTo>
                    <a:pt x="829" y="13199"/>
                  </a:lnTo>
                  <a:lnTo>
                    <a:pt x="980" y="13530"/>
                  </a:lnTo>
                  <a:lnTo>
                    <a:pt x="1146" y="13848"/>
                  </a:lnTo>
                  <a:lnTo>
                    <a:pt x="1326" y="14151"/>
                  </a:lnTo>
                  <a:lnTo>
                    <a:pt x="1505" y="14427"/>
                  </a:lnTo>
                  <a:lnTo>
                    <a:pt x="1712" y="14690"/>
                  </a:lnTo>
                  <a:lnTo>
                    <a:pt x="1919" y="14911"/>
                  </a:lnTo>
                  <a:lnTo>
                    <a:pt x="2154" y="15118"/>
                  </a:lnTo>
                  <a:lnTo>
                    <a:pt x="2389" y="15283"/>
                  </a:lnTo>
                  <a:lnTo>
                    <a:pt x="2513" y="15366"/>
                  </a:lnTo>
                  <a:lnTo>
                    <a:pt x="2637" y="15435"/>
                  </a:lnTo>
                  <a:lnTo>
                    <a:pt x="2761" y="15490"/>
                  </a:lnTo>
                  <a:lnTo>
                    <a:pt x="2899" y="15532"/>
                  </a:lnTo>
                  <a:lnTo>
                    <a:pt x="3024" y="15573"/>
                  </a:lnTo>
                  <a:lnTo>
                    <a:pt x="3162" y="15615"/>
                  </a:lnTo>
                  <a:lnTo>
                    <a:pt x="3438" y="15656"/>
                  </a:lnTo>
                  <a:lnTo>
                    <a:pt x="3686" y="15670"/>
                  </a:lnTo>
                  <a:lnTo>
                    <a:pt x="3935" y="15670"/>
                  </a:lnTo>
                  <a:lnTo>
                    <a:pt x="4169" y="15656"/>
                  </a:lnTo>
                  <a:lnTo>
                    <a:pt x="4390" y="15628"/>
                  </a:lnTo>
                  <a:lnTo>
                    <a:pt x="4597" y="15573"/>
                  </a:lnTo>
                  <a:lnTo>
                    <a:pt x="4804" y="15504"/>
                  </a:lnTo>
                  <a:lnTo>
                    <a:pt x="4984" y="15435"/>
                  </a:lnTo>
                  <a:lnTo>
                    <a:pt x="5150" y="15338"/>
                  </a:lnTo>
                  <a:lnTo>
                    <a:pt x="5315" y="15228"/>
                  </a:lnTo>
                  <a:lnTo>
                    <a:pt x="5467" y="15118"/>
                  </a:lnTo>
                  <a:lnTo>
                    <a:pt x="5591" y="15007"/>
                  </a:lnTo>
                  <a:lnTo>
                    <a:pt x="5716" y="14869"/>
                  </a:lnTo>
                  <a:lnTo>
                    <a:pt x="5826" y="14745"/>
                  </a:lnTo>
                  <a:lnTo>
                    <a:pt x="5936" y="14593"/>
                  </a:lnTo>
                  <a:lnTo>
                    <a:pt x="6019" y="14455"/>
                  </a:lnTo>
                  <a:lnTo>
                    <a:pt x="6088" y="14303"/>
                  </a:lnTo>
                  <a:lnTo>
                    <a:pt x="6157" y="14165"/>
                  </a:lnTo>
                  <a:lnTo>
                    <a:pt x="6199" y="14013"/>
                  </a:lnTo>
                  <a:lnTo>
                    <a:pt x="6240" y="13875"/>
                  </a:lnTo>
                  <a:lnTo>
                    <a:pt x="6268" y="13723"/>
                  </a:lnTo>
                  <a:lnTo>
                    <a:pt x="6282" y="13585"/>
                  </a:lnTo>
                  <a:lnTo>
                    <a:pt x="6282" y="13447"/>
                  </a:lnTo>
                  <a:lnTo>
                    <a:pt x="6268" y="13323"/>
                  </a:lnTo>
                  <a:lnTo>
                    <a:pt x="6240" y="13199"/>
                  </a:lnTo>
                  <a:lnTo>
                    <a:pt x="6199" y="13088"/>
                  </a:lnTo>
                  <a:lnTo>
                    <a:pt x="6157" y="12978"/>
                  </a:lnTo>
                  <a:lnTo>
                    <a:pt x="6102" y="12895"/>
                  </a:lnTo>
                  <a:lnTo>
                    <a:pt x="6019" y="12812"/>
                  </a:lnTo>
                  <a:lnTo>
                    <a:pt x="5936" y="12743"/>
                  </a:lnTo>
                  <a:lnTo>
                    <a:pt x="5840" y="12702"/>
                  </a:lnTo>
                  <a:lnTo>
                    <a:pt x="5729" y="12660"/>
                  </a:lnTo>
                  <a:lnTo>
                    <a:pt x="5495" y="12591"/>
                  </a:lnTo>
                  <a:lnTo>
                    <a:pt x="5274" y="12508"/>
                  </a:lnTo>
                  <a:lnTo>
                    <a:pt x="5053" y="12398"/>
                  </a:lnTo>
                  <a:lnTo>
                    <a:pt x="4860" y="12274"/>
                  </a:lnTo>
                  <a:lnTo>
                    <a:pt x="4666" y="12122"/>
                  </a:lnTo>
                  <a:lnTo>
                    <a:pt x="4487" y="11956"/>
                  </a:lnTo>
                  <a:lnTo>
                    <a:pt x="4335" y="11777"/>
                  </a:lnTo>
                  <a:lnTo>
                    <a:pt x="4211" y="11583"/>
                  </a:lnTo>
                  <a:lnTo>
                    <a:pt x="4114" y="11376"/>
                  </a:lnTo>
                  <a:lnTo>
                    <a:pt x="4073" y="11266"/>
                  </a:lnTo>
                  <a:lnTo>
                    <a:pt x="4031" y="11155"/>
                  </a:lnTo>
                  <a:lnTo>
                    <a:pt x="4018" y="11045"/>
                  </a:lnTo>
                  <a:lnTo>
                    <a:pt x="3990" y="10935"/>
                  </a:lnTo>
                  <a:lnTo>
                    <a:pt x="3990" y="10810"/>
                  </a:lnTo>
                  <a:lnTo>
                    <a:pt x="3990" y="10700"/>
                  </a:lnTo>
                  <a:lnTo>
                    <a:pt x="4004" y="10576"/>
                  </a:lnTo>
                  <a:lnTo>
                    <a:pt x="4031" y="10451"/>
                  </a:lnTo>
                  <a:lnTo>
                    <a:pt x="4059" y="10327"/>
                  </a:lnTo>
                  <a:lnTo>
                    <a:pt x="4100" y="10217"/>
                  </a:lnTo>
                  <a:lnTo>
                    <a:pt x="4156" y="10092"/>
                  </a:lnTo>
                  <a:lnTo>
                    <a:pt x="4225" y="9968"/>
                  </a:lnTo>
                  <a:lnTo>
                    <a:pt x="4307" y="9844"/>
                  </a:lnTo>
                  <a:lnTo>
                    <a:pt x="4404" y="9720"/>
                  </a:lnTo>
                  <a:lnTo>
                    <a:pt x="4501" y="9596"/>
                  </a:lnTo>
                  <a:lnTo>
                    <a:pt x="4597" y="9485"/>
                  </a:lnTo>
                  <a:lnTo>
                    <a:pt x="4708" y="9388"/>
                  </a:lnTo>
                  <a:lnTo>
                    <a:pt x="4804" y="9306"/>
                  </a:lnTo>
                  <a:lnTo>
                    <a:pt x="5025" y="9154"/>
                  </a:lnTo>
                  <a:lnTo>
                    <a:pt x="5232" y="9029"/>
                  </a:lnTo>
                  <a:lnTo>
                    <a:pt x="5453" y="8947"/>
                  </a:lnTo>
                  <a:lnTo>
                    <a:pt x="5660" y="8891"/>
                  </a:lnTo>
                  <a:lnTo>
                    <a:pt x="5867" y="8850"/>
                  </a:lnTo>
                  <a:lnTo>
                    <a:pt x="6075" y="8836"/>
                  </a:lnTo>
                  <a:lnTo>
                    <a:pt x="6461" y="8836"/>
                  </a:lnTo>
                  <a:lnTo>
                    <a:pt x="6792" y="8891"/>
                  </a:lnTo>
                  <a:lnTo>
                    <a:pt x="7068" y="8933"/>
                  </a:lnTo>
                  <a:lnTo>
                    <a:pt x="7248" y="8947"/>
                  </a:lnTo>
                  <a:lnTo>
                    <a:pt x="7289" y="8947"/>
                  </a:lnTo>
                  <a:lnTo>
                    <a:pt x="7317" y="8919"/>
                  </a:lnTo>
                  <a:lnTo>
                    <a:pt x="7345" y="8891"/>
                  </a:lnTo>
                  <a:lnTo>
                    <a:pt x="7372" y="8836"/>
                  </a:lnTo>
                  <a:lnTo>
                    <a:pt x="7427" y="8698"/>
                  </a:lnTo>
                  <a:lnTo>
                    <a:pt x="7469" y="8519"/>
                  </a:lnTo>
                  <a:lnTo>
                    <a:pt x="7510" y="8312"/>
                  </a:lnTo>
                  <a:lnTo>
                    <a:pt x="7538" y="8077"/>
                  </a:lnTo>
                  <a:lnTo>
                    <a:pt x="7579" y="7580"/>
                  </a:lnTo>
                  <a:lnTo>
                    <a:pt x="7607" y="7069"/>
                  </a:lnTo>
                  <a:lnTo>
                    <a:pt x="7621" y="6627"/>
                  </a:lnTo>
                  <a:lnTo>
                    <a:pt x="7634" y="6199"/>
                  </a:lnTo>
                  <a:lnTo>
                    <a:pt x="11334" y="4294"/>
                  </a:lnTo>
                  <a:lnTo>
                    <a:pt x="11293" y="4115"/>
                  </a:lnTo>
                  <a:lnTo>
                    <a:pt x="11182" y="3659"/>
                  </a:lnTo>
                  <a:lnTo>
                    <a:pt x="11086" y="3342"/>
                  </a:lnTo>
                  <a:lnTo>
                    <a:pt x="10975" y="2997"/>
                  </a:lnTo>
                  <a:lnTo>
                    <a:pt x="10851" y="2610"/>
                  </a:lnTo>
                  <a:lnTo>
                    <a:pt x="10699" y="2223"/>
                  </a:lnTo>
                  <a:lnTo>
                    <a:pt x="10534" y="1837"/>
                  </a:lnTo>
                  <a:lnTo>
                    <a:pt x="10340" y="1450"/>
                  </a:lnTo>
                  <a:lnTo>
                    <a:pt x="10133" y="1091"/>
                  </a:lnTo>
                  <a:lnTo>
                    <a:pt x="10009" y="926"/>
                  </a:lnTo>
                  <a:lnTo>
                    <a:pt x="9899" y="760"/>
                  </a:lnTo>
                  <a:lnTo>
                    <a:pt x="9774" y="622"/>
                  </a:lnTo>
                  <a:lnTo>
                    <a:pt x="9650" y="484"/>
                  </a:lnTo>
                  <a:lnTo>
                    <a:pt x="9512" y="360"/>
                  </a:lnTo>
                  <a:lnTo>
                    <a:pt x="9374" y="249"/>
                  </a:lnTo>
                  <a:lnTo>
                    <a:pt x="9236" y="167"/>
                  </a:lnTo>
                  <a:lnTo>
                    <a:pt x="9084" y="97"/>
                  </a:lnTo>
                  <a:lnTo>
                    <a:pt x="8932" y="42"/>
                  </a:lnTo>
                  <a:lnTo>
                    <a:pt x="8767" y="15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605688" y="3007009"/>
              <a:ext cx="161112" cy="161127"/>
            </a:xfrm>
            <a:custGeom>
              <a:rect b="b" l="l" r="r" t="t"/>
              <a:pathLst>
                <a:path extrusionOk="0" h="10935" w="10934">
                  <a:moveTo>
                    <a:pt x="5467" y="0"/>
                  </a:moveTo>
                  <a:lnTo>
                    <a:pt x="5191" y="14"/>
                  </a:lnTo>
                  <a:lnTo>
                    <a:pt x="4915" y="28"/>
                  </a:lnTo>
                  <a:lnTo>
                    <a:pt x="4639" y="69"/>
                  </a:lnTo>
                  <a:lnTo>
                    <a:pt x="4363" y="111"/>
                  </a:lnTo>
                  <a:lnTo>
                    <a:pt x="4100" y="180"/>
                  </a:lnTo>
                  <a:lnTo>
                    <a:pt x="3838" y="249"/>
                  </a:lnTo>
                  <a:lnTo>
                    <a:pt x="3589" y="332"/>
                  </a:lnTo>
                  <a:lnTo>
                    <a:pt x="3341" y="428"/>
                  </a:lnTo>
                  <a:lnTo>
                    <a:pt x="3093" y="539"/>
                  </a:lnTo>
                  <a:lnTo>
                    <a:pt x="2858" y="663"/>
                  </a:lnTo>
                  <a:lnTo>
                    <a:pt x="2637" y="787"/>
                  </a:lnTo>
                  <a:lnTo>
                    <a:pt x="2416" y="939"/>
                  </a:lnTo>
                  <a:lnTo>
                    <a:pt x="2195" y="1091"/>
                  </a:lnTo>
                  <a:lnTo>
                    <a:pt x="1988" y="1257"/>
                  </a:lnTo>
                  <a:lnTo>
                    <a:pt x="1795" y="1422"/>
                  </a:lnTo>
                  <a:lnTo>
                    <a:pt x="1602" y="1602"/>
                  </a:lnTo>
                  <a:lnTo>
                    <a:pt x="1422" y="1795"/>
                  </a:lnTo>
                  <a:lnTo>
                    <a:pt x="1243" y="1988"/>
                  </a:lnTo>
                  <a:lnTo>
                    <a:pt x="1091" y="2195"/>
                  </a:lnTo>
                  <a:lnTo>
                    <a:pt x="939" y="2416"/>
                  </a:lnTo>
                  <a:lnTo>
                    <a:pt x="787" y="2637"/>
                  </a:lnTo>
                  <a:lnTo>
                    <a:pt x="663" y="2858"/>
                  </a:lnTo>
                  <a:lnTo>
                    <a:pt x="539" y="3093"/>
                  </a:lnTo>
                  <a:lnTo>
                    <a:pt x="428" y="3341"/>
                  </a:lnTo>
                  <a:lnTo>
                    <a:pt x="331" y="3590"/>
                  </a:lnTo>
                  <a:lnTo>
                    <a:pt x="249" y="3838"/>
                  </a:lnTo>
                  <a:lnTo>
                    <a:pt x="166" y="4101"/>
                  </a:lnTo>
                  <a:lnTo>
                    <a:pt x="111" y="4363"/>
                  </a:lnTo>
                  <a:lnTo>
                    <a:pt x="69" y="4639"/>
                  </a:lnTo>
                  <a:lnTo>
                    <a:pt x="28" y="4915"/>
                  </a:lnTo>
                  <a:lnTo>
                    <a:pt x="14" y="5191"/>
                  </a:lnTo>
                  <a:lnTo>
                    <a:pt x="0" y="5467"/>
                  </a:lnTo>
                  <a:lnTo>
                    <a:pt x="14" y="5743"/>
                  </a:lnTo>
                  <a:lnTo>
                    <a:pt x="28" y="6033"/>
                  </a:lnTo>
                  <a:lnTo>
                    <a:pt x="69" y="6296"/>
                  </a:lnTo>
                  <a:lnTo>
                    <a:pt x="111" y="6572"/>
                  </a:lnTo>
                  <a:lnTo>
                    <a:pt x="166" y="6834"/>
                  </a:lnTo>
                  <a:lnTo>
                    <a:pt x="249" y="7096"/>
                  </a:lnTo>
                  <a:lnTo>
                    <a:pt x="331" y="7345"/>
                  </a:lnTo>
                  <a:lnTo>
                    <a:pt x="428" y="7593"/>
                  </a:lnTo>
                  <a:lnTo>
                    <a:pt x="539" y="7842"/>
                  </a:lnTo>
                  <a:lnTo>
                    <a:pt x="663" y="8077"/>
                  </a:lnTo>
                  <a:lnTo>
                    <a:pt x="787" y="8297"/>
                  </a:lnTo>
                  <a:lnTo>
                    <a:pt x="939" y="8518"/>
                  </a:lnTo>
                  <a:lnTo>
                    <a:pt x="1091" y="8739"/>
                  </a:lnTo>
                  <a:lnTo>
                    <a:pt x="1243" y="8946"/>
                  </a:lnTo>
                  <a:lnTo>
                    <a:pt x="1422" y="9140"/>
                  </a:lnTo>
                  <a:lnTo>
                    <a:pt x="1602" y="9333"/>
                  </a:lnTo>
                  <a:lnTo>
                    <a:pt x="1795" y="9512"/>
                  </a:lnTo>
                  <a:lnTo>
                    <a:pt x="1988" y="9692"/>
                  </a:lnTo>
                  <a:lnTo>
                    <a:pt x="2195" y="9844"/>
                  </a:lnTo>
                  <a:lnTo>
                    <a:pt x="2416" y="9995"/>
                  </a:lnTo>
                  <a:lnTo>
                    <a:pt x="2637" y="10147"/>
                  </a:lnTo>
                  <a:lnTo>
                    <a:pt x="2858" y="10272"/>
                  </a:lnTo>
                  <a:lnTo>
                    <a:pt x="3093" y="10396"/>
                  </a:lnTo>
                  <a:lnTo>
                    <a:pt x="3341" y="10506"/>
                  </a:lnTo>
                  <a:lnTo>
                    <a:pt x="3589" y="10603"/>
                  </a:lnTo>
                  <a:lnTo>
                    <a:pt x="3838" y="10686"/>
                  </a:lnTo>
                  <a:lnTo>
                    <a:pt x="4100" y="10769"/>
                  </a:lnTo>
                  <a:lnTo>
                    <a:pt x="4363" y="10824"/>
                  </a:lnTo>
                  <a:lnTo>
                    <a:pt x="4639" y="10865"/>
                  </a:lnTo>
                  <a:lnTo>
                    <a:pt x="4915" y="10907"/>
                  </a:lnTo>
                  <a:lnTo>
                    <a:pt x="5191" y="10934"/>
                  </a:lnTo>
                  <a:lnTo>
                    <a:pt x="5743" y="10934"/>
                  </a:lnTo>
                  <a:lnTo>
                    <a:pt x="6019" y="10907"/>
                  </a:lnTo>
                  <a:lnTo>
                    <a:pt x="6295" y="10865"/>
                  </a:lnTo>
                  <a:lnTo>
                    <a:pt x="6571" y="10824"/>
                  </a:lnTo>
                  <a:lnTo>
                    <a:pt x="6834" y="10769"/>
                  </a:lnTo>
                  <a:lnTo>
                    <a:pt x="7096" y="10686"/>
                  </a:lnTo>
                  <a:lnTo>
                    <a:pt x="7345" y="10603"/>
                  </a:lnTo>
                  <a:lnTo>
                    <a:pt x="7593" y="10506"/>
                  </a:lnTo>
                  <a:lnTo>
                    <a:pt x="7842" y="10396"/>
                  </a:lnTo>
                  <a:lnTo>
                    <a:pt x="8076" y="10272"/>
                  </a:lnTo>
                  <a:lnTo>
                    <a:pt x="8297" y="10147"/>
                  </a:lnTo>
                  <a:lnTo>
                    <a:pt x="8518" y="9995"/>
                  </a:lnTo>
                  <a:lnTo>
                    <a:pt x="8739" y="9844"/>
                  </a:lnTo>
                  <a:lnTo>
                    <a:pt x="8946" y="9692"/>
                  </a:lnTo>
                  <a:lnTo>
                    <a:pt x="9139" y="9512"/>
                  </a:lnTo>
                  <a:lnTo>
                    <a:pt x="9332" y="9333"/>
                  </a:lnTo>
                  <a:lnTo>
                    <a:pt x="9512" y="9140"/>
                  </a:lnTo>
                  <a:lnTo>
                    <a:pt x="9691" y="8946"/>
                  </a:lnTo>
                  <a:lnTo>
                    <a:pt x="9843" y="8739"/>
                  </a:lnTo>
                  <a:lnTo>
                    <a:pt x="9995" y="8518"/>
                  </a:lnTo>
                  <a:lnTo>
                    <a:pt x="10147" y="8297"/>
                  </a:lnTo>
                  <a:lnTo>
                    <a:pt x="10271" y="8077"/>
                  </a:lnTo>
                  <a:lnTo>
                    <a:pt x="10395" y="7842"/>
                  </a:lnTo>
                  <a:lnTo>
                    <a:pt x="10506" y="7593"/>
                  </a:lnTo>
                  <a:lnTo>
                    <a:pt x="10603" y="7345"/>
                  </a:lnTo>
                  <a:lnTo>
                    <a:pt x="10685" y="7096"/>
                  </a:lnTo>
                  <a:lnTo>
                    <a:pt x="10768" y="6834"/>
                  </a:lnTo>
                  <a:lnTo>
                    <a:pt x="10823" y="6572"/>
                  </a:lnTo>
                  <a:lnTo>
                    <a:pt x="10865" y="6296"/>
                  </a:lnTo>
                  <a:lnTo>
                    <a:pt x="10906" y="6033"/>
                  </a:lnTo>
                  <a:lnTo>
                    <a:pt x="10920" y="5743"/>
                  </a:lnTo>
                  <a:lnTo>
                    <a:pt x="10934" y="5467"/>
                  </a:lnTo>
                  <a:lnTo>
                    <a:pt x="10920" y="5191"/>
                  </a:lnTo>
                  <a:lnTo>
                    <a:pt x="10906" y="4915"/>
                  </a:lnTo>
                  <a:lnTo>
                    <a:pt x="10865" y="4639"/>
                  </a:lnTo>
                  <a:lnTo>
                    <a:pt x="10823" y="4363"/>
                  </a:lnTo>
                  <a:lnTo>
                    <a:pt x="10768" y="4101"/>
                  </a:lnTo>
                  <a:lnTo>
                    <a:pt x="10685" y="3838"/>
                  </a:lnTo>
                  <a:lnTo>
                    <a:pt x="10603" y="3590"/>
                  </a:lnTo>
                  <a:lnTo>
                    <a:pt x="10506" y="3341"/>
                  </a:lnTo>
                  <a:lnTo>
                    <a:pt x="10395" y="3093"/>
                  </a:lnTo>
                  <a:lnTo>
                    <a:pt x="10271" y="2858"/>
                  </a:lnTo>
                  <a:lnTo>
                    <a:pt x="10147" y="2637"/>
                  </a:lnTo>
                  <a:lnTo>
                    <a:pt x="9995" y="2416"/>
                  </a:lnTo>
                  <a:lnTo>
                    <a:pt x="9843" y="2195"/>
                  </a:lnTo>
                  <a:lnTo>
                    <a:pt x="9691" y="1988"/>
                  </a:lnTo>
                  <a:lnTo>
                    <a:pt x="9512" y="1795"/>
                  </a:lnTo>
                  <a:lnTo>
                    <a:pt x="9332" y="1602"/>
                  </a:lnTo>
                  <a:lnTo>
                    <a:pt x="9139" y="1422"/>
                  </a:lnTo>
                  <a:lnTo>
                    <a:pt x="8946" y="1257"/>
                  </a:lnTo>
                  <a:lnTo>
                    <a:pt x="8739" y="1091"/>
                  </a:lnTo>
                  <a:lnTo>
                    <a:pt x="8518" y="939"/>
                  </a:lnTo>
                  <a:lnTo>
                    <a:pt x="8297" y="787"/>
                  </a:lnTo>
                  <a:lnTo>
                    <a:pt x="8076" y="663"/>
                  </a:lnTo>
                  <a:lnTo>
                    <a:pt x="7842" y="539"/>
                  </a:lnTo>
                  <a:lnTo>
                    <a:pt x="7593" y="428"/>
                  </a:lnTo>
                  <a:lnTo>
                    <a:pt x="7345" y="332"/>
                  </a:lnTo>
                  <a:lnTo>
                    <a:pt x="7096" y="249"/>
                  </a:lnTo>
                  <a:lnTo>
                    <a:pt x="6834" y="180"/>
                  </a:lnTo>
                  <a:lnTo>
                    <a:pt x="6571" y="111"/>
                  </a:lnTo>
                  <a:lnTo>
                    <a:pt x="6295" y="69"/>
                  </a:lnTo>
                  <a:lnTo>
                    <a:pt x="6019" y="28"/>
                  </a:lnTo>
                  <a:lnTo>
                    <a:pt x="5743" y="14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656126" y="3036700"/>
              <a:ext cx="58807" cy="30531"/>
            </a:xfrm>
            <a:custGeom>
              <a:rect b="b" l="l" r="r" t="t"/>
              <a:pathLst>
                <a:path extrusionOk="0" h="2072" w="3991">
                  <a:moveTo>
                    <a:pt x="857" y="1"/>
                  </a:moveTo>
                  <a:lnTo>
                    <a:pt x="760" y="15"/>
                  </a:lnTo>
                  <a:lnTo>
                    <a:pt x="677" y="15"/>
                  </a:lnTo>
                  <a:lnTo>
                    <a:pt x="594" y="42"/>
                  </a:lnTo>
                  <a:lnTo>
                    <a:pt x="525" y="70"/>
                  </a:lnTo>
                  <a:lnTo>
                    <a:pt x="374" y="153"/>
                  </a:lnTo>
                  <a:lnTo>
                    <a:pt x="249" y="249"/>
                  </a:lnTo>
                  <a:lnTo>
                    <a:pt x="139" y="374"/>
                  </a:lnTo>
                  <a:lnTo>
                    <a:pt x="70" y="526"/>
                  </a:lnTo>
                  <a:lnTo>
                    <a:pt x="42" y="608"/>
                  </a:lnTo>
                  <a:lnTo>
                    <a:pt x="15" y="677"/>
                  </a:lnTo>
                  <a:lnTo>
                    <a:pt x="1" y="774"/>
                  </a:lnTo>
                  <a:lnTo>
                    <a:pt x="1" y="857"/>
                  </a:lnTo>
                  <a:lnTo>
                    <a:pt x="1" y="1230"/>
                  </a:lnTo>
                  <a:lnTo>
                    <a:pt x="1" y="1312"/>
                  </a:lnTo>
                  <a:lnTo>
                    <a:pt x="15" y="1395"/>
                  </a:lnTo>
                  <a:lnTo>
                    <a:pt x="42" y="1478"/>
                  </a:lnTo>
                  <a:lnTo>
                    <a:pt x="70" y="1561"/>
                  </a:lnTo>
                  <a:lnTo>
                    <a:pt x="139" y="1699"/>
                  </a:lnTo>
                  <a:lnTo>
                    <a:pt x="249" y="1823"/>
                  </a:lnTo>
                  <a:lnTo>
                    <a:pt x="374" y="1934"/>
                  </a:lnTo>
                  <a:lnTo>
                    <a:pt x="525" y="2003"/>
                  </a:lnTo>
                  <a:lnTo>
                    <a:pt x="594" y="2030"/>
                  </a:lnTo>
                  <a:lnTo>
                    <a:pt x="677" y="2058"/>
                  </a:lnTo>
                  <a:lnTo>
                    <a:pt x="760" y="2072"/>
                  </a:lnTo>
                  <a:lnTo>
                    <a:pt x="3231" y="2072"/>
                  </a:lnTo>
                  <a:lnTo>
                    <a:pt x="3314" y="2058"/>
                  </a:lnTo>
                  <a:lnTo>
                    <a:pt x="3397" y="2030"/>
                  </a:lnTo>
                  <a:lnTo>
                    <a:pt x="3480" y="2003"/>
                  </a:lnTo>
                  <a:lnTo>
                    <a:pt x="3618" y="1934"/>
                  </a:lnTo>
                  <a:lnTo>
                    <a:pt x="3742" y="1823"/>
                  </a:lnTo>
                  <a:lnTo>
                    <a:pt x="3852" y="1699"/>
                  </a:lnTo>
                  <a:lnTo>
                    <a:pt x="3922" y="1561"/>
                  </a:lnTo>
                  <a:lnTo>
                    <a:pt x="3949" y="1478"/>
                  </a:lnTo>
                  <a:lnTo>
                    <a:pt x="3977" y="1395"/>
                  </a:lnTo>
                  <a:lnTo>
                    <a:pt x="3991" y="1312"/>
                  </a:lnTo>
                  <a:lnTo>
                    <a:pt x="3991" y="1230"/>
                  </a:lnTo>
                  <a:lnTo>
                    <a:pt x="3991" y="857"/>
                  </a:lnTo>
                  <a:lnTo>
                    <a:pt x="3991" y="774"/>
                  </a:lnTo>
                  <a:lnTo>
                    <a:pt x="3977" y="677"/>
                  </a:lnTo>
                  <a:lnTo>
                    <a:pt x="3949" y="608"/>
                  </a:lnTo>
                  <a:lnTo>
                    <a:pt x="3922" y="526"/>
                  </a:lnTo>
                  <a:lnTo>
                    <a:pt x="3852" y="374"/>
                  </a:lnTo>
                  <a:lnTo>
                    <a:pt x="3742" y="249"/>
                  </a:lnTo>
                  <a:lnTo>
                    <a:pt x="3618" y="153"/>
                  </a:lnTo>
                  <a:lnTo>
                    <a:pt x="3480" y="70"/>
                  </a:lnTo>
                  <a:lnTo>
                    <a:pt x="3397" y="42"/>
                  </a:lnTo>
                  <a:lnTo>
                    <a:pt x="3314" y="15"/>
                  </a:lnTo>
                  <a:lnTo>
                    <a:pt x="3231" y="15"/>
                  </a:lnTo>
                  <a:lnTo>
                    <a:pt x="3148" y="1"/>
                  </a:lnTo>
                  <a:close/>
                </a:path>
              </a:pathLst>
            </a:custGeom>
            <a:solidFill>
              <a:srgbClr val="FCA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771472" y="2117649"/>
              <a:ext cx="721956" cy="722162"/>
            </a:xfrm>
            <a:custGeom>
              <a:rect b="b" l="l" r="r" t="t"/>
              <a:pathLst>
                <a:path extrusionOk="0" h="49010" w="48996">
                  <a:moveTo>
                    <a:pt x="24505" y="1"/>
                  </a:moveTo>
                  <a:lnTo>
                    <a:pt x="23870" y="15"/>
                  </a:lnTo>
                  <a:lnTo>
                    <a:pt x="23235" y="42"/>
                  </a:lnTo>
                  <a:lnTo>
                    <a:pt x="22613" y="84"/>
                  </a:lnTo>
                  <a:lnTo>
                    <a:pt x="21992" y="139"/>
                  </a:lnTo>
                  <a:lnTo>
                    <a:pt x="21385" y="208"/>
                  </a:lnTo>
                  <a:lnTo>
                    <a:pt x="20763" y="291"/>
                  </a:lnTo>
                  <a:lnTo>
                    <a:pt x="20156" y="387"/>
                  </a:lnTo>
                  <a:lnTo>
                    <a:pt x="19562" y="498"/>
                  </a:lnTo>
                  <a:lnTo>
                    <a:pt x="18969" y="636"/>
                  </a:lnTo>
                  <a:lnTo>
                    <a:pt x="18375" y="774"/>
                  </a:lnTo>
                  <a:lnTo>
                    <a:pt x="17795" y="940"/>
                  </a:lnTo>
                  <a:lnTo>
                    <a:pt x="17215" y="1105"/>
                  </a:lnTo>
                  <a:lnTo>
                    <a:pt x="16636" y="1299"/>
                  </a:lnTo>
                  <a:lnTo>
                    <a:pt x="16070" y="1492"/>
                  </a:lnTo>
                  <a:lnTo>
                    <a:pt x="15517" y="1699"/>
                  </a:lnTo>
                  <a:lnTo>
                    <a:pt x="14965" y="1934"/>
                  </a:lnTo>
                  <a:lnTo>
                    <a:pt x="14413" y="2168"/>
                  </a:lnTo>
                  <a:lnTo>
                    <a:pt x="13875" y="2417"/>
                  </a:lnTo>
                  <a:lnTo>
                    <a:pt x="13350" y="2693"/>
                  </a:lnTo>
                  <a:lnTo>
                    <a:pt x="12825" y="2969"/>
                  </a:lnTo>
                  <a:lnTo>
                    <a:pt x="12301" y="3245"/>
                  </a:lnTo>
                  <a:lnTo>
                    <a:pt x="11790" y="3549"/>
                  </a:lnTo>
                  <a:lnTo>
                    <a:pt x="11293" y="3866"/>
                  </a:lnTo>
                  <a:lnTo>
                    <a:pt x="10796" y="4184"/>
                  </a:lnTo>
                  <a:lnTo>
                    <a:pt x="10313" y="4529"/>
                  </a:lnTo>
                  <a:lnTo>
                    <a:pt x="9843" y="4874"/>
                  </a:lnTo>
                  <a:lnTo>
                    <a:pt x="9374" y="5233"/>
                  </a:lnTo>
                  <a:lnTo>
                    <a:pt x="8919" y="5606"/>
                  </a:lnTo>
                  <a:lnTo>
                    <a:pt x="8463" y="5979"/>
                  </a:lnTo>
                  <a:lnTo>
                    <a:pt x="8021" y="6365"/>
                  </a:lnTo>
                  <a:lnTo>
                    <a:pt x="7593" y="6765"/>
                  </a:lnTo>
                  <a:lnTo>
                    <a:pt x="7179" y="7180"/>
                  </a:lnTo>
                  <a:lnTo>
                    <a:pt x="6765" y="7608"/>
                  </a:lnTo>
                  <a:lnTo>
                    <a:pt x="6365" y="8035"/>
                  </a:lnTo>
                  <a:lnTo>
                    <a:pt x="5978" y="8477"/>
                  </a:lnTo>
                  <a:lnTo>
                    <a:pt x="5591" y="8919"/>
                  </a:lnTo>
                  <a:lnTo>
                    <a:pt x="5219" y="9375"/>
                  </a:lnTo>
                  <a:lnTo>
                    <a:pt x="4860" y="9844"/>
                  </a:lnTo>
                  <a:lnTo>
                    <a:pt x="4515" y="10327"/>
                  </a:lnTo>
                  <a:lnTo>
                    <a:pt x="4183" y="10810"/>
                  </a:lnTo>
                  <a:lnTo>
                    <a:pt x="3866" y="11294"/>
                  </a:lnTo>
                  <a:lnTo>
                    <a:pt x="3548" y="11804"/>
                  </a:lnTo>
                  <a:lnTo>
                    <a:pt x="3245" y="12315"/>
                  </a:lnTo>
                  <a:lnTo>
                    <a:pt x="2955" y="12826"/>
                  </a:lnTo>
                  <a:lnTo>
                    <a:pt x="2679" y="13351"/>
                  </a:lnTo>
                  <a:lnTo>
                    <a:pt x="2416" y="13889"/>
                  </a:lnTo>
                  <a:lnTo>
                    <a:pt x="2168" y="14427"/>
                  </a:lnTo>
                  <a:lnTo>
                    <a:pt x="1919" y="14966"/>
                  </a:lnTo>
                  <a:lnTo>
                    <a:pt x="1698" y="15518"/>
                  </a:lnTo>
                  <a:lnTo>
                    <a:pt x="1491" y="16084"/>
                  </a:lnTo>
                  <a:lnTo>
                    <a:pt x="1284" y="16650"/>
                  </a:lnTo>
                  <a:lnTo>
                    <a:pt x="1105" y="17216"/>
                  </a:lnTo>
                  <a:lnTo>
                    <a:pt x="925" y="17796"/>
                  </a:lnTo>
                  <a:lnTo>
                    <a:pt x="773" y="18389"/>
                  </a:lnTo>
                  <a:lnTo>
                    <a:pt x="622" y="18969"/>
                  </a:lnTo>
                  <a:lnTo>
                    <a:pt x="497" y="19563"/>
                  </a:lnTo>
                  <a:lnTo>
                    <a:pt x="387" y="20170"/>
                  </a:lnTo>
                  <a:lnTo>
                    <a:pt x="276" y="20778"/>
                  </a:lnTo>
                  <a:lnTo>
                    <a:pt x="194" y="21385"/>
                  </a:lnTo>
                  <a:lnTo>
                    <a:pt x="125" y="22006"/>
                  </a:lnTo>
                  <a:lnTo>
                    <a:pt x="69" y="22614"/>
                  </a:lnTo>
                  <a:lnTo>
                    <a:pt x="28" y="23249"/>
                  </a:lnTo>
                  <a:lnTo>
                    <a:pt x="14" y="23870"/>
                  </a:lnTo>
                  <a:lnTo>
                    <a:pt x="0" y="24505"/>
                  </a:lnTo>
                  <a:lnTo>
                    <a:pt x="14" y="25140"/>
                  </a:lnTo>
                  <a:lnTo>
                    <a:pt x="28" y="25761"/>
                  </a:lnTo>
                  <a:lnTo>
                    <a:pt x="69" y="26396"/>
                  </a:lnTo>
                  <a:lnTo>
                    <a:pt x="125" y="27004"/>
                  </a:lnTo>
                  <a:lnTo>
                    <a:pt x="194" y="27625"/>
                  </a:lnTo>
                  <a:lnTo>
                    <a:pt x="276" y="28233"/>
                  </a:lnTo>
                  <a:lnTo>
                    <a:pt x="387" y="28840"/>
                  </a:lnTo>
                  <a:lnTo>
                    <a:pt x="497" y="29447"/>
                  </a:lnTo>
                  <a:lnTo>
                    <a:pt x="622" y="30041"/>
                  </a:lnTo>
                  <a:lnTo>
                    <a:pt x="773" y="30635"/>
                  </a:lnTo>
                  <a:lnTo>
                    <a:pt x="925" y="31215"/>
                  </a:lnTo>
                  <a:lnTo>
                    <a:pt x="1105" y="31794"/>
                  </a:lnTo>
                  <a:lnTo>
                    <a:pt x="1284" y="32360"/>
                  </a:lnTo>
                  <a:lnTo>
                    <a:pt x="1491" y="32926"/>
                  </a:lnTo>
                  <a:lnTo>
                    <a:pt x="1698" y="33492"/>
                  </a:lnTo>
                  <a:lnTo>
                    <a:pt x="1919" y="34045"/>
                  </a:lnTo>
                  <a:lnTo>
                    <a:pt x="2168" y="34583"/>
                  </a:lnTo>
                  <a:lnTo>
                    <a:pt x="2416" y="35121"/>
                  </a:lnTo>
                  <a:lnTo>
                    <a:pt x="2679" y="35660"/>
                  </a:lnTo>
                  <a:lnTo>
                    <a:pt x="2955" y="36184"/>
                  </a:lnTo>
                  <a:lnTo>
                    <a:pt x="3245" y="36695"/>
                  </a:lnTo>
                  <a:lnTo>
                    <a:pt x="3548" y="37206"/>
                  </a:lnTo>
                  <a:lnTo>
                    <a:pt x="3866" y="37717"/>
                  </a:lnTo>
                  <a:lnTo>
                    <a:pt x="4183" y="38200"/>
                  </a:lnTo>
                  <a:lnTo>
                    <a:pt x="4515" y="38683"/>
                  </a:lnTo>
                  <a:lnTo>
                    <a:pt x="4860" y="39166"/>
                  </a:lnTo>
                  <a:lnTo>
                    <a:pt x="5219" y="39636"/>
                  </a:lnTo>
                  <a:lnTo>
                    <a:pt x="5591" y="40091"/>
                  </a:lnTo>
                  <a:lnTo>
                    <a:pt x="5978" y="40533"/>
                  </a:lnTo>
                  <a:lnTo>
                    <a:pt x="6365" y="40975"/>
                  </a:lnTo>
                  <a:lnTo>
                    <a:pt x="6765" y="41403"/>
                  </a:lnTo>
                  <a:lnTo>
                    <a:pt x="7179" y="41831"/>
                  </a:lnTo>
                  <a:lnTo>
                    <a:pt x="7593" y="42245"/>
                  </a:lnTo>
                  <a:lnTo>
                    <a:pt x="8021" y="42645"/>
                  </a:lnTo>
                  <a:lnTo>
                    <a:pt x="8463" y="43032"/>
                  </a:lnTo>
                  <a:lnTo>
                    <a:pt x="8919" y="43405"/>
                  </a:lnTo>
                  <a:lnTo>
                    <a:pt x="9374" y="43777"/>
                  </a:lnTo>
                  <a:lnTo>
                    <a:pt x="9843" y="44136"/>
                  </a:lnTo>
                  <a:lnTo>
                    <a:pt x="10313" y="44481"/>
                  </a:lnTo>
                  <a:lnTo>
                    <a:pt x="10796" y="44827"/>
                  </a:lnTo>
                  <a:lnTo>
                    <a:pt x="11293" y="45144"/>
                  </a:lnTo>
                  <a:lnTo>
                    <a:pt x="11790" y="45462"/>
                  </a:lnTo>
                  <a:lnTo>
                    <a:pt x="12301" y="45765"/>
                  </a:lnTo>
                  <a:lnTo>
                    <a:pt x="12825" y="46041"/>
                  </a:lnTo>
                  <a:lnTo>
                    <a:pt x="13350" y="46331"/>
                  </a:lnTo>
                  <a:lnTo>
                    <a:pt x="13875" y="46594"/>
                  </a:lnTo>
                  <a:lnTo>
                    <a:pt x="14413" y="46842"/>
                  </a:lnTo>
                  <a:lnTo>
                    <a:pt x="14965" y="47077"/>
                  </a:lnTo>
                  <a:lnTo>
                    <a:pt x="15517" y="47311"/>
                  </a:lnTo>
                  <a:lnTo>
                    <a:pt x="16070" y="47519"/>
                  </a:lnTo>
                  <a:lnTo>
                    <a:pt x="16636" y="47712"/>
                  </a:lnTo>
                  <a:lnTo>
                    <a:pt x="17215" y="47905"/>
                  </a:lnTo>
                  <a:lnTo>
                    <a:pt x="17795" y="48071"/>
                  </a:lnTo>
                  <a:lnTo>
                    <a:pt x="18375" y="48236"/>
                  </a:lnTo>
                  <a:lnTo>
                    <a:pt x="18969" y="48374"/>
                  </a:lnTo>
                  <a:lnTo>
                    <a:pt x="19562" y="48513"/>
                  </a:lnTo>
                  <a:lnTo>
                    <a:pt x="20156" y="48623"/>
                  </a:lnTo>
                  <a:lnTo>
                    <a:pt x="20763" y="48720"/>
                  </a:lnTo>
                  <a:lnTo>
                    <a:pt x="21385" y="48802"/>
                  </a:lnTo>
                  <a:lnTo>
                    <a:pt x="21992" y="48885"/>
                  </a:lnTo>
                  <a:lnTo>
                    <a:pt x="22613" y="48940"/>
                  </a:lnTo>
                  <a:lnTo>
                    <a:pt x="23235" y="48968"/>
                  </a:lnTo>
                  <a:lnTo>
                    <a:pt x="23870" y="48996"/>
                  </a:lnTo>
                  <a:lnTo>
                    <a:pt x="24505" y="49009"/>
                  </a:lnTo>
                  <a:lnTo>
                    <a:pt x="25126" y="48996"/>
                  </a:lnTo>
                  <a:lnTo>
                    <a:pt x="25761" y="48968"/>
                  </a:lnTo>
                  <a:lnTo>
                    <a:pt x="26382" y="48940"/>
                  </a:lnTo>
                  <a:lnTo>
                    <a:pt x="27003" y="48885"/>
                  </a:lnTo>
                  <a:lnTo>
                    <a:pt x="27625" y="48802"/>
                  </a:lnTo>
                  <a:lnTo>
                    <a:pt x="28232" y="48720"/>
                  </a:lnTo>
                  <a:lnTo>
                    <a:pt x="28839" y="48623"/>
                  </a:lnTo>
                  <a:lnTo>
                    <a:pt x="29433" y="48513"/>
                  </a:lnTo>
                  <a:lnTo>
                    <a:pt x="30027" y="48374"/>
                  </a:lnTo>
                  <a:lnTo>
                    <a:pt x="30620" y="48236"/>
                  </a:lnTo>
                  <a:lnTo>
                    <a:pt x="31200" y="48071"/>
                  </a:lnTo>
                  <a:lnTo>
                    <a:pt x="31780" y="47905"/>
                  </a:lnTo>
                  <a:lnTo>
                    <a:pt x="32360" y="47712"/>
                  </a:lnTo>
                  <a:lnTo>
                    <a:pt x="32926" y="47519"/>
                  </a:lnTo>
                  <a:lnTo>
                    <a:pt x="33478" y="47311"/>
                  </a:lnTo>
                  <a:lnTo>
                    <a:pt x="34030" y="47077"/>
                  </a:lnTo>
                  <a:lnTo>
                    <a:pt x="34582" y="46842"/>
                  </a:lnTo>
                  <a:lnTo>
                    <a:pt x="35121" y="46594"/>
                  </a:lnTo>
                  <a:lnTo>
                    <a:pt x="35659" y="46331"/>
                  </a:lnTo>
                  <a:lnTo>
                    <a:pt x="36170" y="46041"/>
                  </a:lnTo>
                  <a:lnTo>
                    <a:pt x="36695" y="45765"/>
                  </a:lnTo>
                  <a:lnTo>
                    <a:pt x="37205" y="45462"/>
                  </a:lnTo>
                  <a:lnTo>
                    <a:pt x="37702" y="45144"/>
                  </a:lnTo>
                  <a:lnTo>
                    <a:pt x="38199" y="44827"/>
                  </a:lnTo>
                  <a:lnTo>
                    <a:pt x="38683" y="44481"/>
                  </a:lnTo>
                  <a:lnTo>
                    <a:pt x="39152" y="44136"/>
                  </a:lnTo>
                  <a:lnTo>
                    <a:pt x="39621" y="43777"/>
                  </a:lnTo>
                  <a:lnTo>
                    <a:pt x="40077" y="43405"/>
                  </a:lnTo>
                  <a:lnTo>
                    <a:pt x="40532" y="43032"/>
                  </a:lnTo>
                  <a:lnTo>
                    <a:pt x="40974" y="42645"/>
                  </a:lnTo>
                  <a:lnTo>
                    <a:pt x="41402" y="42245"/>
                  </a:lnTo>
                  <a:lnTo>
                    <a:pt x="41816" y="41831"/>
                  </a:lnTo>
                  <a:lnTo>
                    <a:pt x="42231" y="41403"/>
                  </a:lnTo>
                  <a:lnTo>
                    <a:pt x="42631" y="40975"/>
                  </a:lnTo>
                  <a:lnTo>
                    <a:pt x="43017" y="40533"/>
                  </a:lnTo>
                  <a:lnTo>
                    <a:pt x="43404" y="40091"/>
                  </a:lnTo>
                  <a:lnTo>
                    <a:pt x="43777" y="39636"/>
                  </a:lnTo>
                  <a:lnTo>
                    <a:pt x="44136" y="39166"/>
                  </a:lnTo>
                  <a:lnTo>
                    <a:pt x="44481" y="38683"/>
                  </a:lnTo>
                  <a:lnTo>
                    <a:pt x="44812" y="38200"/>
                  </a:lnTo>
                  <a:lnTo>
                    <a:pt x="45143" y="37717"/>
                  </a:lnTo>
                  <a:lnTo>
                    <a:pt x="45447" y="37206"/>
                  </a:lnTo>
                  <a:lnTo>
                    <a:pt x="45751" y="36695"/>
                  </a:lnTo>
                  <a:lnTo>
                    <a:pt x="46041" y="36184"/>
                  </a:lnTo>
                  <a:lnTo>
                    <a:pt x="46317" y="35660"/>
                  </a:lnTo>
                  <a:lnTo>
                    <a:pt x="46579" y="35121"/>
                  </a:lnTo>
                  <a:lnTo>
                    <a:pt x="46828" y="34583"/>
                  </a:lnTo>
                  <a:lnTo>
                    <a:pt x="47076" y="34045"/>
                  </a:lnTo>
                  <a:lnTo>
                    <a:pt x="47297" y="33492"/>
                  </a:lnTo>
                  <a:lnTo>
                    <a:pt x="47518" y="32926"/>
                  </a:lnTo>
                  <a:lnTo>
                    <a:pt x="47711" y="32360"/>
                  </a:lnTo>
                  <a:lnTo>
                    <a:pt x="47891" y="31794"/>
                  </a:lnTo>
                  <a:lnTo>
                    <a:pt x="48070" y="31215"/>
                  </a:lnTo>
                  <a:lnTo>
                    <a:pt x="48222" y="30635"/>
                  </a:lnTo>
                  <a:lnTo>
                    <a:pt x="48374" y="30041"/>
                  </a:lnTo>
                  <a:lnTo>
                    <a:pt x="48498" y="29447"/>
                  </a:lnTo>
                  <a:lnTo>
                    <a:pt x="48622" y="28840"/>
                  </a:lnTo>
                  <a:lnTo>
                    <a:pt x="48719" y="28233"/>
                  </a:lnTo>
                  <a:lnTo>
                    <a:pt x="48802" y="27625"/>
                  </a:lnTo>
                  <a:lnTo>
                    <a:pt x="48871" y="27004"/>
                  </a:lnTo>
                  <a:lnTo>
                    <a:pt x="48926" y="26396"/>
                  </a:lnTo>
                  <a:lnTo>
                    <a:pt x="48967" y="25761"/>
                  </a:lnTo>
                  <a:lnTo>
                    <a:pt x="48995" y="25140"/>
                  </a:lnTo>
                  <a:lnTo>
                    <a:pt x="48995" y="24505"/>
                  </a:lnTo>
                  <a:lnTo>
                    <a:pt x="48995" y="23870"/>
                  </a:lnTo>
                  <a:lnTo>
                    <a:pt x="48967" y="23249"/>
                  </a:lnTo>
                  <a:lnTo>
                    <a:pt x="48926" y="22614"/>
                  </a:lnTo>
                  <a:lnTo>
                    <a:pt x="48871" y="22006"/>
                  </a:lnTo>
                  <a:lnTo>
                    <a:pt x="48802" y="21385"/>
                  </a:lnTo>
                  <a:lnTo>
                    <a:pt x="48719" y="20778"/>
                  </a:lnTo>
                  <a:lnTo>
                    <a:pt x="48622" y="20170"/>
                  </a:lnTo>
                  <a:lnTo>
                    <a:pt x="48498" y="19563"/>
                  </a:lnTo>
                  <a:lnTo>
                    <a:pt x="48374" y="18969"/>
                  </a:lnTo>
                  <a:lnTo>
                    <a:pt x="48222" y="18389"/>
                  </a:lnTo>
                  <a:lnTo>
                    <a:pt x="48070" y="17796"/>
                  </a:lnTo>
                  <a:lnTo>
                    <a:pt x="47891" y="17216"/>
                  </a:lnTo>
                  <a:lnTo>
                    <a:pt x="47711" y="16650"/>
                  </a:lnTo>
                  <a:lnTo>
                    <a:pt x="47518" y="16084"/>
                  </a:lnTo>
                  <a:lnTo>
                    <a:pt x="47297" y="15518"/>
                  </a:lnTo>
                  <a:lnTo>
                    <a:pt x="47076" y="14966"/>
                  </a:lnTo>
                  <a:lnTo>
                    <a:pt x="46828" y="14427"/>
                  </a:lnTo>
                  <a:lnTo>
                    <a:pt x="46579" y="13889"/>
                  </a:lnTo>
                  <a:lnTo>
                    <a:pt x="46317" y="13351"/>
                  </a:lnTo>
                  <a:lnTo>
                    <a:pt x="46041" y="12826"/>
                  </a:lnTo>
                  <a:lnTo>
                    <a:pt x="45751" y="12315"/>
                  </a:lnTo>
                  <a:lnTo>
                    <a:pt x="45447" y="11804"/>
                  </a:lnTo>
                  <a:lnTo>
                    <a:pt x="45143" y="11294"/>
                  </a:lnTo>
                  <a:lnTo>
                    <a:pt x="44812" y="10810"/>
                  </a:lnTo>
                  <a:lnTo>
                    <a:pt x="44481" y="10327"/>
                  </a:lnTo>
                  <a:lnTo>
                    <a:pt x="44136" y="9844"/>
                  </a:lnTo>
                  <a:lnTo>
                    <a:pt x="43777" y="9375"/>
                  </a:lnTo>
                  <a:lnTo>
                    <a:pt x="43404" y="8919"/>
                  </a:lnTo>
                  <a:lnTo>
                    <a:pt x="43017" y="8477"/>
                  </a:lnTo>
                  <a:lnTo>
                    <a:pt x="42631" y="8035"/>
                  </a:lnTo>
                  <a:lnTo>
                    <a:pt x="42231" y="7608"/>
                  </a:lnTo>
                  <a:lnTo>
                    <a:pt x="41816" y="7180"/>
                  </a:lnTo>
                  <a:lnTo>
                    <a:pt x="41402" y="6765"/>
                  </a:lnTo>
                  <a:lnTo>
                    <a:pt x="40974" y="6365"/>
                  </a:lnTo>
                  <a:lnTo>
                    <a:pt x="40532" y="5979"/>
                  </a:lnTo>
                  <a:lnTo>
                    <a:pt x="40077" y="5606"/>
                  </a:lnTo>
                  <a:lnTo>
                    <a:pt x="39621" y="5233"/>
                  </a:lnTo>
                  <a:lnTo>
                    <a:pt x="39152" y="4874"/>
                  </a:lnTo>
                  <a:lnTo>
                    <a:pt x="38683" y="4529"/>
                  </a:lnTo>
                  <a:lnTo>
                    <a:pt x="38199" y="4184"/>
                  </a:lnTo>
                  <a:lnTo>
                    <a:pt x="37702" y="3866"/>
                  </a:lnTo>
                  <a:lnTo>
                    <a:pt x="37205" y="3549"/>
                  </a:lnTo>
                  <a:lnTo>
                    <a:pt x="36695" y="3245"/>
                  </a:lnTo>
                  <a:lnTo>
                    <a:pt x="36170" y="2969"/>
                  </a:lnTo>
                  <a:lnTo>
                    <a:pt x="35659" y="2693"/>
                  </a:lnTo>
                  <a:lnTo>
                    <a:pt x="35121" y="2417"/>
                  </a:lnTo>
                  <a:lnTo>
                    <a:pt x="34582" y="2168"/>
                  </a:lnTo>
                  <a:lnTo>
                    <a:pt x="34030" y="1934"/>
                  </a:lnTo>
                  <a:lnTo>
                    <a:pt x="33478" y="1699"/>
                  </a:lnTo>
                  <a:lnTo>
                    <a:pt x="32926" y="1492"/>
                  </a:lnTo>
                  <a:lnTo>
                    <a:pt x="32360" y="1299"/>
                  </a:lnTo>
                  <a:lnTo>
                    <a:pt x="31780" y="1105"/>
                  </a:lnTo>
                  <a:lnTo>
                    <a:pt x="31200" y="940"/>
                  </a:lnTo>
                  <a:lnTo>
                    <a:pt x="30620" y="774"/>
                  </a:lnTo>
                  <a:lnTo>
                    <a:pt x="30027" y="636"/>
                  </a:lnTo>
                  <a:lnTo>
                    <a:pt x="29433" y="498"/>
                  </a:lnTo>
                  <a:lnTo>
                    <a:pt x="28839" y="387"/>
                  </a:lnTo>
                  <a:lnTo>
                    <a:pt x="28232" y="291"/>
                  </a:lnTo>
                  <a:lnTo>
                    <a:pt x="27625" y="208"/>
                  </a:lnTo>
                  <a:lnTo>
                    <a:pt x="27003" y="139"/>
                  </a:lnTo>
                  <a:lnTo>
                    <a:pt x="26382" y="84"/>
                  </a:lnTo>
                  <a:lnTo>
                    <a:pt x="25761" y="42"/>
                  </a:lnTo>
                  <a:lnTo>
                    <a:pt x="25126" y="15"/>
                  </a:lnTo>
                  <a:lnTo>
                    <a:pt x="24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036319" y="2117649"/>
              <a:ext cx="219714" cy="361096"/>
            </a:xfrm>
            <a:custGeom>
              <a:rect b="b" l="l" r="r" t="t"/>
              <a:pathLst>
                <a:path extrusionOk="0" h="24506" w="14911">
                  <a:moveTo>
                    <a:pt x="6531" y="1"/>
                  </a:moveTo>
                  <a:lnTo>
                    <a:pt x="5675" y="15"/>
                  </a:lnTo>
                  <a:lnTo>
                    <a:pt x="4846" y="70"/>
                  </a:lnTo>
                  <a:lnTo>
                    <a:pt x="4018" y="139"/>
                  </a:lnTo>
                  <a:lnTo>
                    <a:pt x="3190" y="236"/>
                  </a:lnTo>
                  <a:lnTo>
                    <a:pt x="2375" y="360"/>
                  </a:lnTo>
                  <a:lnTo>
                    <a:pt x="1575" y="512"/>
                  </a:lnTo>
                  <a:lnTo>
                    <a:pt x="788" y="691"/>
                  </a:lnTo>
                  <a:lnTo>
                    <a:pt x="1" y="898"/>
                  </a:lnTo>
                  <a:lnTo>
                    <a:pt x="6531" y="24505"/>
                  </a:lnTo>
                  <a:lnTo>
                    <a:pt x="14910" y="1478"/>
                  </a:lnTo>
                  <a:lnTo>
                    <a:pt x="14427" y="1312"/>
                  </a:lnTo>
                  <a:lnTo>
                    <a:pt x="13930" y="1147"/>
                  </a:lnTo>
                  <a:lnTo>
                    <a:pt x="13419" y="995"/>
                  </a:lnTo>
                  <a:lnTo>
                    <a:pt x="12922" y="843"/>
                  </a:lnTo>
                  <a:lnTo>
                    <a:pt x="12398" y="719"/>
                  </a:lnTo>
                  <a:lnTo>
                    <a:pt x="11887" y="594"/>
                  </a:lnTo>
                  <a:lnTo>
                    <a:pt x="11362" y="484"/>
                  </a:lnTo>
                  <a:lnTo>
                    <a:pt x="10838" y="387"/>
                  </a:lnTo>
                  <a:lnTo>
                    <a:pt x="10313" y="305"/>
                  </a:lnTo>
                  <a:lnTo>
                    <a:pt x="9789" y="222"/>
                  </a:lnTo>
                  <a:lnTo>
                    <a:pt x="9250" y="153"/>
                  </a:lnTo>
                  <a:lnTo>
                    <a:pt x="8712" y="97"/>
                  </a:lnTo>
                  <a:lnTo>
                    <a:pt x="8173" y="56"/>
                  </a:lnTo>
                  <a:lnTo>
                    <a:pt x="7621" y="28"/>
                  </a:lnTo>
                  <a:lnTo>
                    <a:pt x="7083" y="15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90789" y="2130881"/>
              <a:ext cx="341764" cy="347864"/>
            </a:xfrm>
            <a:custGeom>
              <a:rect b="b" l="l" r="r" t="t"/>
              <a:pathLst>
                <a:path extrusionOk="0" h="23608" w="23194">
                  <a:moveTo>
                    <a:pt x="16664" y="0"/>
                  </a:moveTo>
                  <a:lnTo>
                    <a:pt x="15932" y="207"/>
                  </a:lnTo>
                  <a:lnTo>
                    <a:pt x="15214" y="442"/>
                  </a:lnTo>
                  <a:lnTo>
                    <a:pt x="14510" y="690"/>
                  </a:lnTo>
                  <a:lnTo>
                    <a:pt x="13806" y="980"/>
                  </a:lnTo>
                  <a:lnTo>
                    <a:pt x="13130" y="1270"/>
                  </a:lnTo>
                  <a:lnTo>
                    <a:pt x="12453" y="1588"/>
                  </a:lnTo>
                  <a:lnTo>
                    <a:pt x="11777" y="1933"/>
                  </a:lnTo>
                  <a:lnTo>
                    <a:pt x="11128" y="2278"/>
                  </a:lnTo>
                  <a:lnTo>
                    <a:pt x="10493" y="2665"/>
                  </a:lnTo>
                  <a:lnTo>
                    <a:pt x="9858" y="3051"/>
                  </a:lnTo>
                  <a:lnTo>
                    <a:pt x="9250" y="3465"/>
                  </a:lnTo>
                  <a:lnTo>
                    <a:pt x="8643" y="3893"/>
                  </a:lnTo>
                  <a:lnTo>
                    <a:pt x="8049" y="4349"/>
                  </a:lnTo>
                  <a:lnTo>
                    <a:pt x="7483" y="4818"/>
                  </a:lnTo>
                  <a:lnTo>
                    <a:pt x="6917" y="5288"/>
                  </a:lnTo>
                  <a:lnTo>
                    <a:pt x="6379" y="5798"/>
                  </a:lnTo>
                  <a:lnTo>
                    <a:pt x="5854" y="6309"/>
                  </a:lnTo>
                  <a:lnTo>
                    <a:pt x="5330" y="6834"/>
                  </a:lnTo>
                  <a:lnTo>
                    <a:pt x="4833" y="7386"/>
                  </a:lnTo>
                  <a:lnTo>
                    <a:pt x="4363" y="7938"/>
                  </a:lnTo>
                  <a:lnTo>
                    <a:pt x="3894" y="8518"/>
                  </a:lnTo>
                  <a:lnTo>
                    <a:pt x="3452" y="9112"/>
                  </a:lnTo>
                  <a:lnTo>
                    <a:pt x="3010" y="9705"/>
                  </a:lnTo>
                  <a:lnTo>
                    <a:pt x="2610" y="10327"/>
                  </a:lnTo>
                  <a:lnTo>
                    <a:pt x="2210" y="10962"/>
                  </a:lnTo>
                  <a:lnTo>
                    <a:pt x="1837" y="11597"/>
                  </a:lnTo>
                  <a:lnTo>
                    <a:pt x="1478" y="12245"/>
                  </a:lnTo>
                  <a:lnTo>
                    <a:pt x="1147" y="12922"/>
                  </a:lnTo>
                  <a:lnTo>
                    <a:pt x="829" y="13598"/>
                  </a:lnTo>
                  <a:lnTo>
                    <a:pt x="539" y="14275"/>
                  </a:lnTo>
                  <a:lnTo>
                    <a:pt x="263" y="14979"/>
                  </a:lnTo>
                  <a:lnTo>
                    <a:pt x="1" y="15683"/>
                  </a:lnTo>
                  <a:lnTo>
                    <a:pt x="23194" y="23607"/>
                  </a:lnTo>
                  <a:lnTo>
                    <a:pt x="16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771472" y="2362972"/>
              <a:ext cx="361081" cy="407467"/>
            </a:xfrm>
            <a:custGeom>
              <a:rect b="b" l="l" r="r" t="t"/>
              <a:pathLst>
                <a:path extrusionOk="0" h="27653" w="24505">
                  <a:moveTo>
                    <a:pt x="1298" y="1"/>
                  </a:moveTo>
                  <a:lnTo>
                    <a:pt x="1146" y="457"/>
                  </a:lnTo>
                  <a:lnTo>
                    <a:pt x="994" y="926"/>
                  </a:lnTo>
                  <a:lnTo>
                    <a:pt x="870" y="1395"/>
                  </a:lnTo>
                  <a:lnTo>
                    <a:pt x="746" y="1878"/>
                  </a:lnTo>
                  <a:lnTo>
                    <a:pt x="622" y="2362"/>
                  </a:lnTo>
                  <a:lnTo>
                    <a:pt x="525" y="2845"/>
                  </a:lnTo>
                  <a:lnTo>
                    <a:pt x="415" y="3328"/>
                  </a:lnTo>
                  <a:lnTo>
                    <a:pt x="332" y="3825"/>
                  </a:lnTo>
                  <a:lnTo>
                    <a:pt x="263" y="4308"/>
                  </a:lnTo>
                  <a:lnTo>
                    <a:pt x="194" y="4805"/>
                  </a:lnTo>
                  <a:lnTo>
                    <a:pt x="138" y="5316"/>
                  </a:lnTo>
                  <a:lnTo>
                    <a:pt x="83" y="5813"/>
                  </a:lnTo>
                  <a:lnTo>
                    <a:pt x="42" y="6324"/>
                  </a:lnTo>
                  <a:lnTo>
                    <a:pt x="14" y="6835"/>
                  </a:lnTo>
                  <a:lnTo>
                    <a:pt x="0" y="7345"/>
                  </a:lnTo>
                  <a:lnTo>
                    <a:pt x="0" y="7856"/>
                  </a:lnTo>
                  <a:lnTo>
                    <a:pt x="14" y="8615"/>
                  </a:lnTo>
                  <a:lnTo>
                    <a:pt x="42" y="9375"/>
                  </a:lnTo>
                  <a:lnTo>
                    <a:pt x="97" y="10120"/>
                  </a:lnTo>
                  <a:lnTo>
                    <a:pt x="180" y="10852"/>
                  </a:lnTo>
                  <a:lnTo>
                    <a:pt x="276" y="11597"/>
                  </a:lnTo>
                  <a:lnTo>
                    <a:pt x="401" y="12315"/>
                  </a:lnTo>
                  <a:lnTo>
                    <a:pt x="553" y="13047"/>
                  </a:lnTo>
                  <a:lnTo>
                    <a:pt x="718" y="13751"/>
                  </a:lnTo>
                  <a:lnTo>
                    <a:pt x="898" y="14455"/>
                  </a:lnTo>
                  <a:lnTo>
                    <a:pt x="1105" y="15145"/>
                  </a:lnTo>
                  <a:lnTo>
                    <a:pt x="1326" y="15836"/>
                  </a:lnTo>
                  <a:lnTo>
                    <a:pt x="1574" y="16512"/>
                  </a:lnTo>
                  <a:lnTo>
                    <a:pt x="1836" y="17189"/>
                  </a:lnTo>
                  <a:lnTo>
                    <a:pt x="2126" y="17837"/>
                  </a:lnTo>
                  <a:lnTo>
                    <a:pt x="2430" y="18486"/>
                  </a:lnTo>
                  <a:lnTo>
                    <a:pt x="2748" y="19135"/>
                  </a:lnTo>
                  <a:lnTo>
                    <a:pt x="3079" y="19756"/>
                  </a:lnTo>
                  <a:lnTo>
                    <a:pt x="3438" y="20378"/>
                  </a:lnTo>
                  <a:lnTo>
                    <a:pt x="3811" y="20971"/>
                  </a:lnTo>
                  <a:lnTo>
                    <a:pt x="4197" y="21565"/>
                  </a:lnTo>
                  <a:lnTo>
                    <a:pt x="4598" y="22145"/>
                  </a:lnTo>
                  <a:lnTo>
                    <a:pt x="5025" y="22724"/>
                  </a:lnTo>
                  <a:lnTo>
                    <a:pt x="5467" y="23277"/>
                  </a:lnTo>
                  <a:lnTo>
                    <a:pt x="5923" y="23815"/>
                  </a:lnTo>
                  <a:lnTo>
                    <a:pt x="6392" y="24353"/>
                  </a:lnTo>
                  <a:lnTo>
                    <a:pt x="6875" y="24864"/>
                  </a:lnTo>
                  <a:lnTo>
                    <a:pt x="7372" y="25361"/>
                  </a:lnTo>
                  <a:lnTo>
                    <a:pt x="7883" y="25844"/>
                  </a:lnTo>
                  <a:lnTo>
                    <a:pt x="8408" y="26328"/>
                  </a:lnTo>
                  <a:lnTo>
                    <a:pt x="8946" y="26783"/>
                  </a:lnTo>
                  <a:lnTo>
                    <a:pt x="9498" y="27225"/>
                  </a:lnTo>
                  <a:lnTo>
                    <a:pt x="10064" y="27653"/>
                  </a:lnTo>
                  <a:lnTo>
                    <a:pt x="24505" y="7856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088598" y="2478730"/>
              <a:ext cx="253678" cy="361081"/>
            </a:xfrm>
            <a:custGeom>
              <a:rect b="b" l="l" r="r" t="t"/>
              <a:pathLst>
                <a:path extrusionOk="0" h="24505" w="17216">
                  <a:moveTo>
                    <a:pt x="2983" y="0"/>
                  </a:moveTo>
                  <a:lnTo>
                    <a:pt x="1" y="24311"/>
                  </a:lnTo>
                  <a:lnTo>
                    <a:pt x="732" y="24394"/>
                  </a:lnTo>
                  <a:lnTo>
                    <a:pt x="1478" y="24449"/>
                  </a:lnTo>
                  <a:lnTo>
                    <a:pt x="2223" y="24491"/>
                  </a:lnTo>
                  <a:lnTo>
                    <a:pt x="2983" y="24504"/>
                  </a:lnTo>
                  <a:lnTo>
                    <a:pt x="3480" y="24491"/>
                  </a:lnTo>
                  <a:lnTo>
                    <a:pt x="3963" y="24477"/>
                  </a:lnTo>
                  <a:lnTo>
                    <a:pt x="4460" y="24449"/>
                  </a:lnTo>
                  <a:lnTo>
                    <a:pt x="4943" y="24422"/>
                  </a:lnTo>
                  <a:lnTo>
                    <a:pt x="5440" y="24380"/>
                  </a:lnTo>
                  <a:lnTo>
                    <a:pt x="5923" y="24325"/>
                  </a:lnTo>
                  <a:lnTo>
                    <a:pt x="6406" y="24256"/>
                  </a:lnTo>
                  <a:lnTo>
                    <a:pt x="6876" y="24187"/>
                  </a:lnTo>
                  <a:lnTo>
                    <a:pt x="7359" y="24104"/>
                  </a:lnTo>
                  <a:lnTo>
                    <a:pt x="7828" y="24021"/>
                  </a:lnTo>
                  <a:lnTo>
                    <a:pt x="8298" y="23925"/>
                  </a:lnTo>
                  <a:lnTo>
                    <a:pt x="8753" y="23814"/>
                  </a:lnTo>
                  <a:lnTo>
                    <a:pt x="9223" y="23690"/>
                  </a:lnTo>
                  <a:lnTo>
                    <a:pt x="9678" y="23566"/>
                  </a:lnTo>
                  <a:lnTo>
                    <a:pt x="10134" y="23441"/>
                  </a:lnTo>
                  <a:lnTo>
                    <a:pt x="10575" y="23290"/>
                  </a:lnTo>
                  <a:lnTo>
                    <a:pt x="11031" y="23138"/>
                  </a:lnTo>
                  <a:lnTo>
                    <a:pt x="11473" y="22986"/>
                  </a:lnTo>
                  <a:lnTo>
                    <a:pt x="11915" y="22820"/>
                  </a:lnTo>
                  <a:lnTo>
                    <a:pt x="12343" y="22641"/>
                  </a:lnTo>
                  <a:lnTo>
                    <a:pt x="12771" y="22461"/>
                  </a:lnTo>
                  <a:lnTo>
                    <a:pt x="13198" y="22268"/>
                  </a:lnTo>
                  <a:lnTo>
                    <a:pt x="13626" y="22061"/>
                  </a:lnTo>
                  <a:lnTo>
                    <a:pt x="14041" y="21854"/>
                  </a:lnTo>
                  <a:lnTo>
                    <a:pt x="14455" y="21647"/>
                  </a:lnTo>
                  <a:lnTo>
                    <a:pt x="14869" y="21426"/>
                  </a:lnTo>
                  <a:lnTo>
                    <a:pt x="15269" y="21191"/>
                  </a:lnTo>
                  <a:lnTo>
                    <a:pt x="15670" y="20957"/>
                  </a:lnTo>
                  <a:lnTo>
                    <a:pt x="16056" y="20708"/>
                  </a:lnTo>
                  <a:lnTo>
                    <a:pt x="16456" y="20460"/>
                  </a:lnTo>
                  <a:lnTo>
                    <a:pt x="16829" y="20197"/>
                  </a:lnTo>
                  <a:lnTo>
                    <a:pt x="17216" y="19935"/>
                  </a:lnTo>
                  <a:lnTo>
                    <a:pt x="29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132538" y="2478730"/>
              <a:ext cx="281556" cy="293551"/>
            </a:xfrm>
            <a:custGeom>
              <a:rect b="b" l="l" r="r" t="t"/>
              <a:pathLst>
                <a:path extrusionOk="0" h="19922" w="19108">
                  <a:moveTo>
                    <a:pt x="1" y="0"/>
                  </a:moveTo>
                  <a:lnTo>
                    <a:pt x="14248" y="19921"/>
                  </a:lnTo>
                  <a:lnTo>
                    <a:pt x="14924" y="19424"/>
                  </a:lnTo>
                  <a:lnTo>
                    <a:pt x="15587" y="18900"/>
                  </a:lnTo>
                  <a:lnTo>
                    <a:pt x="16222" y="18347"/>
                  </a:lnTo>
                  <a:lnTo>
                    <a:pt x="16829" y="17781"/>
                  </a:lnTo>
                  <a:lnTo>
                    <a:pt x="17437" y="17202"/>
                  </a:lnTo>
                  <a:lnTo>
                    <a:pt x="18016" y="16594"/>
                  </a:lnTo>
                  <a:lnTo>
                    <a:pt x="18569" y="15973"/>
                  </a:lnTo>
                  <a:lnTo>
                    <a:pt x="19107" y="153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919146" y="2478730"/>
              <a:ext cx="213407" cy="358444"/>
            </a:xfrm>
            <a:custGeom>
              <a:rect b="b" l="l" r="r" t="t"/>
              <a:pathLst>
                <a:path extrusionOk="0" h="24326" w="14483">
                  <a:moveTo>
                    <a:pt x="14483" y="0"/>
                  </a:moveTo>
                  <a:lnTo>
                    <a:pt x="1" y="19769"/>
                  </a:lnTo>
                  <a:lnTo>
                    <a:pt x="636" y="20211"/>
                  </a:lnTo>
                  <a:lnTo>
                    <a:pt x="1271" y="20639"/>
                  </a:lnTo>
                  <a:lnTo>
                    <a:pt x="1934" y="21039"/>
                  </a:lnTo>
                  <a:lnTo>
                    <a:pt x="2610" y="21426"/>
                  </a:lnTo>
                  <a:lnTo>
                    <a:pt x="3287" y="21799"/>
                  </a:lnTo>
                  <a:lnTo>
                    <a:pt x="3991" y="22144"/>
                  </a:lnTo>
                  <a:lnTo>
                    <a:pt x="4695" y="22461"/>
                  </a:lnTo>
                  <a:lnTo>
                    <a:pt x="5413" y="22765"/>
                  </a:lnTo>
                  <a:lnTo>
                    <a:pt x="6144" y="23041"/>
                  </a:lnTo>
                  <a:lnTo>
                    <a:pt x="6890" y="23290"/>
                  </a:lnTo>
                  <a:lnTo>
                    <a:pt x="7635" y="23524"/>
                  </a:lnTo>
                  <a:lnTo>
                    <a:pt x="8408" y="23731"/>
                  </a:lnTo>
                  <a:lnTo>
                    <a:pt x="9181" y="23925"/>
                  </a:lnTo>
                  <a:lnTo>
                    <a:pt x="9955" y="24077"/>
                  </a:lnTo>
                  <a:lnTo>
                    <a:pt x="10755" y="24215"/>
                  </a:lnTo>
                  <a:lnTo>
                    <a:pt x="11556" y="24325"/>
                  </a:lnTo>
                  <a:lnTo>
                    <a:pt x="144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469808" y="1237453"/>
              <a:ext cx="1248806" cy="1248806"/>
            </a:xfrm>
            <a:custGeom>
              <a:rect b="b" l="l" r="r" t="t"/>
              <a:pathLst>
                <a:path extrusionOk="0" h="84751" w="84751">
                  <a:moveTo>
                    <a:pt x="42369" y="10078"/>
                  </a:moveTo>
                  <a:lnTo>
                    <a:pt x="43211" y="10092"/>
                  </a:lnTo>
                  <a:lnTo>
                    <a:pt x="44039" y="10120"/>
                  </a:lnTo>
                  <a:lnTo>
                    <a:pt x="44854" y="10175"/>
                  </a:lnTo>
                  <a:lnTo>
                    <a:pt x="45682" y="10244"/>
                  </a:lnTo>
                  <a:lnTo>
                    <a:pt x="46483" y="10341"/>
                  </a:lnTo>
                  <a:lnTo>
                    <a:pt x="47297" y="10451"/>
                  </a:lnTo>
                  <a:lnTo>
                    <a:pt x="48084" y="10575"/>
                  </a:lnTo>
                  <a:lnTo>
                    <a:pt x="48885" y="10727"/>
                  </a:lnTo>
                  <a:lnTo>
                    <a:pt x="49672" y="10907"/>
                  </a:lnTo>
                  <a:lnTo>
                    <a:pt x="50445" y="11086"/>
                  </a:lnTo>
                  <a:lnTo>
                    <a:pt x="51218" y="11307"/>
                  </a:lnTo>
                  <a:lnTo>
                    <a:pt x="51977" y="11528"/>
                  </a:lnTo>
                  <a:lnTo>
                    <a:pt x="52737" y="11776"/>
                  </a:lnTo>
                  <a:lnTo>
                    <a:pt x="53482" y="12039"/>
                  </a:lnTo>
                  <a:lnTo>
                    <a:pt x="54214" y="12315"/>
                  </a:lnTo>
                  <a:lnTo>
                    <a:pt x="54945" y="12618"/>
                  </a:lnTo>
                  <a:lnTo>
                    <a:pt x="55663" y="12922"/>
                  </a:lnTo>
                  <a:lnTo>
                    <a:pt x="56381" y="13267"/>
                  </a:lnTo>
                  <a:lnTo>
                    <a:pt x="57085" y="13612"/>
                  </a:lnTo>
                  <a:lnTo>
                    <a:pt x="57775" y="13971"/>
                  </a:lnTo>
                  <a:lnTo>
                    <a:pt x="58452" y="14358"/>
                  </a:lnTo>
                  <a:lnTo>
                    <a:pt x="59128" y="14758"/>
                  </a:lnTo>
                  <a:lnTo>
                    <a:pt x="59791" y="15159"/>
                  </a:lnTo>
                  <a:lnTo>
                    <a:pt x="60440" y="15587"/>
                  </a:lnTo>
                  <a:lnTo>
                    <a:pt x="61075" y="16042"/>
                  </a:lnTo>
                  <a:lnTo>
                    <a:pt x="61696" y="16498"/>
                  </a:lnTo>
                  <a:lnTo>
                    <a:pt x="62317" y="16967"/>
                  </a:lnTo>
                  <a:lnTo>
                    <a:pt x="62925" y="17450"/>
                  </a:lnTo>
                  <a:lnTo>
                    <a:pt x="63518" y="17947"/>
                  </a:lnTo>
                  <a:lnTo>
                    <a:pt x="64098" y="18472"/>
                  </a:lnTo>
                  <a:lnTo>
                    <a:pt x="64664" y="18997"/>
                  </a:lnTo>
                  <a:lnTo>
                    <a:pt x="65216" y="19535"/>
                  </a:lnTo>
                  <a:lnTo>
                    <a:pt x="65755" y="20087"/>
                  </a:lnTo>
                  <a:lnTo>
                    <a:pt x="66293" y="20653"/>
                  </a:lnTo>
                  <a:lnTo>
                    <a:pt x="66804" y="21233"/>
                  </a:lnTo>
                  <a:lnTo>
                    <a:pt x="67301" y="21827"/>
                  </a:lnTo>
                  <a:lnTo>
                    <a:pt x="67784" y="22434"/>
                  </a:lnTo>
                  <a:lnTo>
                    <a:pt x="68267" y="23055"/>
                  </a:lnTo>
                  <a:lnTo>
                    <a:pt x="68723" y="23677"/>
                  </a:lnTo>
                  <a:lnTo>
                    <a:pt x="69165" y="24325"/>
                  </a:lnTo>
                  <a:lnTo>
                    <a:pt x="69593" y="24974"/>
                  </a:lnTo>
                  <a:lnTo>
                    <a:pt x="70007" y="25623"/>
                  </a:lnTo>
                  <a:lnTo>
                    <a:pt x="70393" y="26300"/>
                  </a:lnTo>
                  <a:lnTo>
                    <a:pt x="70780" y="26976"/>
                  </a:lnTo>
                  <a:lnTo>
                    <a:pt x="71139" y="27680"/>
                  </a:lnTo>
                  <a:lnTo>
                    <a:pt x="71498" y="28370"/>
                  </a:lnTo>
                  <a:lnTo>
                    <a:pt x="71829" y="29088"/>
                  </a:lnTo>
                  <a:lnTo>
                    <a:pt x="72147" y="29806"/>
                  </a:lnTo>
                  <a:lnTo>
                    <a:pt x="72437" y="30538"/>
                  </a:lnTo>
                  <a:lnTo>
                    <a:pt x="72713" y="31269"/>
                  </a:lnTo>
                  <a:lnTo>
                    <a:pt x="72975" y="32015"/>
                  </a:lnTo>
                  <a:lnTo>
                    <a:pt x="73223" y="32774"/>
                  </a:lnTo>
                  <a:lnTo>
                    <a:pt x="73458" y="33533"/>
                  </a:lnTo>
                  <a:lnTo>
                    <a:pt x="73665" y="34307"/>
                  </a:lnTo>
                  <a:lnTo>
                    <a:pt x="73858" y="35080"/>
                  </a:lnTo>
                  <a:lnTo>
                    <a:pt x="74024" y="35867"/>
                  </a:lnTo>
                  <a:lnTo>
                    <a:pt x="74176" y="36667"/>
                  </a:lnTo>
                  <a:lnTo>
                    <a:pt x="74300" y="37468"/>
                  </a:lnTo>
                  <a:lnTo>
                    <a:pt x="74424" y="38269"/>
                  </a:lnTo>
                  <a:lnTo>
                    <a:pt x="74507" y="39083"/>
                  </a:lnTo>
                  <a:lnTo>
                    <a:pt x="74590" y="39898"/>
                  </a:lnTo>
                  <a:lnTo>
                    <a:pt x="74632" y="40726"/>
                  </a:lnTo>
                  <a:lnTo>
                    <a:pt x="74673" y="41554"/>
                  </a:lnTo>
                  <a:lnTo>
                    <a:pt x="74673" y="42383"/>
                  </a:lnTo>
                  <a:lnTo>
                    <a:pt x="74673" y="43211"/>
                  </a:lnTo>
                  <a:lnTo>
                    <a:pt x="74632" y="44039"/>
                  </a:lnTo>
                  <a:lnTo>
                    <a:pt x="74590" y="44868"/>
                  </a:lnTo>
                  <a:lnTo>
                    <a:pt x="74507" y="45682"/>
                  </a:lnTo>
                  <a:lnTo>
                    <a:pt x="74424" y="46497"/>
                  </a:lnTo>
                  <a:lnTo>
                    <a:pt x="74300" y="47297"/>
                  </a:lnTo>
                  <a:lnTo>
                    <a:pt x="74176" y="48098"/>
                  </a:lnTo>
                  <a:lnTo>
                    <a:pt x="74024" y="48899"/>
                  </a:lnTo>
                  <a:lnTo>
                    <a:pt x="73858" y="49672"/>
                  </a:lnTo>
                  <a:lnTo>
                    <a:pt x="73665" y="50459"/>
                  </a:lnTo>
                  <a:lnTo>
                    <a:pt x="73458" y="51232"/>
                  </a:lnTo>
                  <a:lnTo>
                    <a:pt x="73223" y="51991"/>
                  </a:lnTo>
                  <a:lnTo>
                    <a:pt x="72975" y="52750"/>
                  </a:lnTo>
                  <a:lnTo>
                    <a:pt x="72713" y="53496"/>
                  </a:lnTo>
                  <a:lnTo>
                    <a:pt x="72437" y="54228"/>
                  </a:lnTo>
                  <a:lnTo>
                    <a:pt x="72147" y="54959"/>
                  </a:lnTo>
                  <a:lnTo>
                    <a:pt x="71829" y="55677"/>
                  </a:lnTo>
                  <a:lnTo>
                    <a:pt x="71498" y="56395"/>
                  </a:lnTo>
                  <a:lnTo>
                    <a:pt x="71139" y="57085"/>
                  </a:lnTo>
                  <a:lnTo>
                    <a:pt x="70780" y="57775"/>
                  </a:lnTo>
                  <a:lnTo>
                    <a:pt x="70393" y="58466"/>
                  </a:lnTo>
                  <a:lnTo>
                    <a:pt x="70007" y="59128"/>
                  </a:lnTo>
                  <a:lnTo>
                    <a:pt x="69593" y="59791"/>
                  </a:lnTo>
                  <a:lnTo>
                    <a:pt x="69165" y="60440"/>
                  </a:lnTo>
                  <a:lnTo>
                    <a:pt x="68723" y="61089"/>
                  </a:lnTo>
                  <a:lnTo>
                    <a:pt x="68267" y="61710"/>
                  </a:lnTo>
                  <a:lnTo>
                    <a:pt x="67784" y="62331"/>
                  </a:lnTo>
                  <a:lnTo>
                    <a:pt x="67301" y="62939"/>
                  </a:lnTo>
                  <a:lnTo>
                    <a:pt x="66804" y="63518"/>
                  </a:lnTo>
                  <a:lnTo>
                    <a:pt x="66293" y="64098"/>
                  </a:lnTo>
                  <a:lnTo>
                    <a:pt x="65755" y="64678"/>
                  </a:lnTo>
                  <a:lnTo>
                    <a:pt x="65216" y="65230"/>
                  </a:lnTo>
                  <a:lnTo>
                    <a:pt x="64664" y="65769"/>
                  </a:lnTo>
                  <a:lnTo>
                    <a:pt x="64098" y="66293"/>
                  </a:lnTo>
                  <a:lnTo>
                    <a:pt x="63518" y="66804"/>
                  </a:lnTo>
                  <a:lnTo>
                    <a:pt x="62925" y="67315"/>
                  </a:lnTo>
                  <a:lnTo>
                    <a:pt x="62317" y="67798"/>
                  </a:lnTo>
                  <a:lnTo>
                    <a:pt x="61696" y="68267"/>
                  </a:lnTo>
                  <a:lnTo>
                    <a:pt x="61075" y="68723"/>
                  </a:lnTo>
                  <a:lnTo>
                    <a:pt x="60440" y="69165"/>
                  </a:lnTo>
                  <a:lnTo>
                    <a:pt x="59791" y="69593"/>
                  </a:lnTo>
                  <a:lnTo>
                    <a:pt x="59128" y="70007"/>
                  </a:lnTo>
                  <a:lnTo>
                    <a:pt x="58452" y="70407"/>
                  </a:lnTo>
                  <a:lnTo>
                    <a:pt x="57775" y="70794"/>
                  </a:lnTo>
                  <a:lnTo>
                    <a:pt x="57085" y="71153"/>
                  </a:lnTo>
                  <a:lnTo>
                    <a:pt x="56381" y="71498"/>
                  </a:lnTo>
                  <a:lnTo>
                    <a:pt x="55663" y="71829"/>
                  </a:lnTo>
                  <a:lnTo>
                    <a:pt x="54945" y="72147"/>
                  </a:lnTo>
                  <a:lnTo>
                    <a:pt x="54214" y="72450"/>
                  </a:lnTo>
                  <a:lnTo>
                    <a:pt x="53482" y="72727"/>
                  </a:lnTo>
                  <a:lnTo>
                    <a:pt x="52737" y="72989"/>
                  </a:lnTo>
                  <a:lnTo>
                    <a:pt x="51977" y="73237"/>
                  </a:lnTo>
                  <a:lnTo>
                    <a:pt x="51218" y="73458"/>
                  </a:lnTo>
                  <a:lnTo>
                    <a:pt x="50445" y="73665"/>
                  </a:lnTo>
                  <a:lnTo>
                    <a:pt x="49672" y="73859"/>
                  </a:lnTo>
                  <a:lnTo>
                    <a:pt x="48885" y="74038"/>
                  </a:lnTo>
                  <a:lnTo>
                    <a:pt x="48084" y="74190"/>
                  </a:lnTo>
                  <a:lnTo>
                    <a:pt x="47297" y="74314"/>
                  </a:lnTo>
                  <a:lnTo>
                    <a:pt x="46483" y="74425"/>
                  </a:lnTo>
                  <a:lnTo>
                    <a:pt x="45682" y="74521"/>
                  </a:lnTo>
                  <a:lnTo>
                    <a:pt x="44854" y="74590"/>
                  </a:lnTo>
                  <a:lnTo>
                    <a:pt x="44039" y="74646"/>
                  </a:lnTo>
                  <a:lnTo>
                    <a:pt x="43211" y="74673"/>
                  </a:lnTo>
                  <a:lnTo>
                    <a:pt x="42369" y="74687"/>
                  </a:lnTo>
                  <a:lnTo>
                    <a:pt x="41540" y="74673"/>
                  </a:lnTo>
                  <a:lnTo>
                    <a:pt x="40712" y="74646"/>
                  </a:lnTo>
                  <a:lnTo>
                    <a:pt x="39884" y="74590"/>
                  </a:lnTo>
                  <a:lnTo>
                    <a:pt x="39069" y="74521"/>
                  </a:lnTo>
                  <a:lnTo>
                    <a:pt x="38255" y="74425"/>
                  </a:lnTo>
                  <a:lnTo>
                    <a:pt x="37454" y="74314"/>
                  </a:lnTo>
                  <a:lnTo>
                    <a:pt x="36653" y="74190"/>
                  </a:lnTo>
                  <a:lnTo>
                    <a:pt x="35867" y="74038"/>
                  </a:lnTo>
                  <a:lnTo>
                    <a:pt x="35080" y="73859"/>
                  </a:lnTo>
                  <a:lnTo>
                    <a:pt x="34293" y="73665"/>
                  </a:lnTo>
                  <a:lnTo>
                    <a:pt x="33533" y="73458"/>
                  </a:lnTo>
                  <a:lnTo>
                    <a:pt x="32760" y="73237"/>
                  </a:lnTo>
                  <a:lnTo>
                    <a:pt x="32015" y="72989"/>
                  </a:lnTo>
                  <a:lnTo>
                    <a:pt x="31269" y="72727"/>
                  </a:lnTo>
                  <a:lnTo>
                    <a:pt x="30524" y="72450"/>
                  </a:lnTo>
                  <a:lnTo>
                    <a:pt x="29792" y="72147"/>
                  </a:lnTo>
                  <a:lnTo>
                    <a:pt x="29074" y="71829"/>
                  </a:lnTo>
                  <a:lnTo>
                    <a:pt x="28370" y="71498"/>
                  </a:lnTo>
                  <a:lnTo>
                    <a:pt x="27666" y="71153"/>
                  </a:lnTo>
                  <a:lnTo>
                    <a:pt x="26976" y="70794"/>
                  </a:lnTo>
                  <a:lnTo>
                    <a:pt x="26286" y="70407"/>
                  </a:lnTo>
                  <a:lnTo>
                    <a:pt x="25623" y="70007"/>
                  </a:lnTo>
                  <a:lnTo>
                    <a:pt x="24960" y="69593"/>
                  </a:lnTo>
                  <a:lnTo>
                    <a:pt x="24312" y="69165"/>
                  </a:lnTo>
                  <a:lnTo>
                    <a:pt x="23677" y="68723"/>
                  </a:lnTo>
                  <a:lnTo>
                    <a:pt x="23042" y="68267"/>
                  </a:lnTo>
                  <a:lnTo>
                    <a:pt x="22420" y="67798"/>
                  </a:lnTo>
                  <a:lnTo>
                    <a:pt x="21827" y="67315"/>
                  </a:lnTo>
                  <a:lnTo>
                    <a:pt x="21233" y="66804"/>
                  </a:lnTo>
                  <a:lnTo>
                    <a:pt x="20653" y="66293"/>
                  </a:lnTo>
                  <a:lnTo>
                    <a:pt x="20087" y="65769"/>
                  </a:lnTo>
                  <a:lnTo>
                    <a:pt x="19521" y="65230"/>
                  </a:lnTo>
                  <a:lnTo>
                    <a:pt x="18983" y="64678"/>
                  </a:lnTo>
                  <a:lnTo>
                    <a:pt x="18458" y="64098"/>
                  </a:lnTo>
                  <a:lnTo>
                    <a:pt x="17947" y="63518"/>
                  </a:lnTo>
                  <a:lnTo>
                    <a:pt x="17437" y="62939"/>
                  </a:lnTo>
                  <a:lnTo>
                    <a:pt x="16953" y="62331"/>
                  </a:lnTo>
                  <a:lnTo>
                    <a:pt x="16484" y="61710"/>
                  </a:lnTo>
                  <a:lnTo>
                    <a:pt x="16028" y="61089"/>
                  </a:lnTo>
                  <a:lnTo>
                    <a:pt x="15587" y="60440"/>
                  </a:lnTo>
                  <a:lnTo>
                    <a:pt x="15159" y="59791"/>
                  </a:lnTo>
                  <a:lnTo>
                    <a:pt x="14745" y="59128"/>
                  </a:lnTo>
                  <a:lnTo>
                    <a:pt x="14344" y="58466"/>
                  </a:lnTo>
                  <a:lnTo>
                    <a:pt x="13972" y="57775"/>
                  </a:lnTo>
                  <a:lnTo>
                    <a:pt x="13599" y="57085"/>
                  </a:lnTo>
                  <a:lnTo>
                    <a:pt x="13254" y="56395"/>
                  </a:lnTo>
                  <a:lnTo>
                    <a:pt x="12922" y="55677"/>
                  </a:lnTo>
                  <a:lnTo>
                    <a:pt x="12605" y="54959"/>
                  </a:lnTo>
                  <a:lnTo>
                    <a:pt x="12301" y="54228"/>
                  </a:lnTo>
                  <a:lnTo>
                    <a:pt x="12025" y="53496"/>
                  </a:lnTo>
                  <a:lnTo>
                    <a:pt x="11763" y="52750"/>
                  </a:lnTo>
                  <a:lnTo>
                    <a:pt x="11514" y="51991"/>
                  </a:lnTo>
                  <a:lnTo>
                    <a:pt x="11293" y="51232"/>
                  </a:lnTo>
                  <a:lnTo>
                    <a:pt x="11086" y="50459"/>
                  </a:lnTo>
                  <a:lnTo>
                    <a:pt x="10893" y="49672"/>
                  </a:lnTo>
                  <a:lnTo>
                    <a:pt x="10727" y="48899"/>
                  </a:lnTo>
                  <a:lnTo>
                    <a:pt x="10575" y="48098"/>
                  </a:lnTo>
                  <a:lnTo>
                    <a:pt x="10437" y="47297"/>
                  </a:lnTo>
                  <a:lnTo>
                    <a:pt x="10327" y="46497"/>
                  </a:lnTo>
                  <a:lnTo>
                    <a:pt x="10230" y="45682"/>
                  </a:lnTo>
                  <a:lnTo>
                    <a:pt x="10161" y="44868"/>
                  </a:lnTo>
                  <a:lnTo>
                    <a:pt x="10106" y="44039"/>
                  </a:lnTo>
                  <a:lnTo>
                    <a:pt x="10078" y="43211"/>
                  </a:lnTo>
                  <a:lnTo>
                    <a:pt x="10065" y="42383"/>
                  </a:lnTo>
                  <a:lnTo>
                    <a:pt x="10078" y="41554"/>
                  </a:lnTo>
                  <a:lnTo>
                    <a:pt x="10106" y="40726"/>
                  </a:lnTo>
                  <a:lnTo>
                    <a:pt x="10161" y="39898"/>
                  </a:lnTo>
                  <a:lnTo>
                    <a:pt x="10230" y="39083"/>
                  </a:lnTo>
                  <a:lnTo>
                    <a:pt x="10327" y="38269"/>
                  </a:lnTo>
                  <a:lnTo>
                    <a:pt x="10437" y="37468"/>
                  </a:lnTo>
                  <a:lnTo>
                    <a:pt x="10575" y="36667"/>
                  </a:lnTo>
                  <a:lnTo>
                    <a:pt x="10727" y="35867"/>
                  </a:lnTo>
                  <a:lnTo>
                    <a:pt x="10893" y="35080"/>
                  </a:lnTo>
                  <a:lnTo>
                    <a:pt x="11086" y="34307"/>
                  </a:lnTo>
                  <a:lnTo>
                    <a:pt x="11293" y="33533"/>
                  </a:lnTo>
                  <a:lnTo>
                    <a:pt x="11514" y="32774"/>
                  </a:lnTo>
                  <a:lnTo>
                    <a:pt x="11763" y="32015"/>
                  </a:lnTo>
                  <a:lnTo>
                    <a:pt x="12025" y="31269"/>
                  </a:lnTo>
                  <a:lnTo>
                    <a:pt x="12301" y="30538"/>
                  </a:lnTo>
                  <a:lnTo>
                    <a:pt x="12605" y="29806"/>
                  </a:lnTo>
                  <a:lnTo>
                    <a:pt x="12922" y="29088"/>
                  </a:lnTo>
                  <a:lnTo>
                    <a:pt x="13254" y="28370"/>
                  </a:lnTo>
                  <a:lnTo>
                    <a:pt x="13599" y="27680"/>
                  </a:lnTo>
                  <a:lnTo>
                    <a:pt x="13972" y="26976"/>
                  </a:lnTo>
                  <a:lnTo>
                    <a:pt x="14344" y="26300"/>
                  </a:lnTo>
                  <a:lnTo>
                    <a:pt x="14745" y="25623"/>
                  </a:lnTo>
                  <a:lnTo>
                    <a:pt x="15159" y="24974"/>
                  </a:lnTo>
                  <a:lnTo>
                    <a:pt x="15587" y="24325"/>
                  </a:lnTo>
                  <a:lnTo>
                    <a:pt x="16028" y="23677"/>
                  </a:lnTo>
                  <a:lnTo>
                    <a:pt x="16484" y="23055"/>
                  </a:lnTo>
                  <a:lnTo>
                    <a:pt x="16953" y="22434"/>
                  </a:lnTo>
                  <a:lnTo>
                    <a:pt x="17437" y="21827"/>
                  </a:lnTo>
                  <a:lnTo>
                    <a:pt x="17947" y="21233"/>
                  </a:lnTo>
                  <a:lnTo>
                    <a:pt x="18458" y="20653"/>
                  </a:lnTo>
                  <a:lnTo>
                    <a:pt x="18983" y="20087"/>
                  </a:lnTo>
                  <a:lnTo>
                    <a:pt x="19521" y="19535"/>
                  </a:lnTo>
                  <a:lnTo>
                    <a:pt x="20087" y="18997"/>
                  </a:lnTo>
                  <a:lnTo>
                    <a:pt x="20653" y="18472"/>
                  </a:lnTo>
                  <a:lnTo>
                    <a:pt x="21233" y="17947"/>
                  </a:lnTo>
                  <a:lnTo>
                    <a:pt x="21827" y="17450"/>
                  </a:lnTo>
                  <a:lnTo>
                    <a:pt x="22420" y="16967"/>
                  </a:lnTo>
                  <a:lnTo>
                    <a:pt x="23042" y="16498"/>
                  </a:lnTo>
                  <a:lnTo>
                    <a:pt x="23677" y="16042"/>
                  </a:lnTo>
                  <a:lnTo>
                    <a:pt x="24312" y="15587"/>
                  </a:lnTo>
                  <a:lnTo>
                    <a:pt x="24960" y="15159"/>
                  </a:lnTo>
                  <a:lnTo>
                    <a:pt x="25623" y="14758"/>
                  </a:lnTo>
                  <a:lnTo>
                    <a:pt x="26286" y="14358"/>
                  </a:lnTo>
                  <a:lnTo>
                    <a:pt x="26976" y="13971"/>
                  </a:lnTo>
                  <a:lnTo>
                    <a:pt x="27666" y="13612"/>
                  </a:lnTo>
                  <a:lnTo>
                    <a:pt x="28370" y="13267"/>
                  </a:lnTo>
                  <a:lnTo>
                    <a:pt x="29074" y="12922"/>
                  </a:lnTo>
                  <a:lnTo>
                    <a:pt x="29792" y="12618"/>
                  </a:lnTo>
                  <a:lnTo>
                    <a:pt x="30524" y="12315"/>
                  </a:lnTo>
                  <a:lnTo>
                    <a:pt x="31269" y="12039"/>
                  </a:lnTo>
                  <a:lnTo>
                    <a:pt x="32015" y="11776"/>
                  </a:lnTo>
                  <a:lnTo>
                    <a:pt x="32760" y="11528"/>
                  </a:lnTo>
                  <a:lnTo>
                    <a:pt x="33533" y="11307"/>
                  </a:lnTo>
                  <a:lnTo>
                    <a:pt x="34293" y="11086"/>
                  </a:lnTo>
                  <a:lnTo>
                    <a:pt x="35080" y="10907"/>
                  </a:lnTo>
                  <a:lnTo>
                    <a:pt x="35867" y="10727"/>
                  </a:lnTo>
                  <a:lnTo>
                    <a:pt x="36653" y="10575"/>
                  </a:lnTo>
                  <a:lnTo>
                    <a:pt x="37454" y="10451"/>
                  </a:lnTo>
                  <a:lnTo>
                    <a:pt x="38255" y="10341"/>
                  </a:lnTo>
                  <a:lnTo>
                    <a:pt x="39069" y="10244"/>
                  </a:lnTo>
                  <a:lnTo>
                    <a:pt x="39884" y="10175"/>
                  </a:lnTo>
                  <a:lnTo>
                    <a:pt x="40712" y="10120"/>
                  </a:lnTo>
                  <a:lnTo>
                    <a:pt x="41540" y="10092"/>
                  </a:lnTo>
                  <a:lnTo>
                    <a:pt x="42369" y="10078"/>
                  </a:lnTo>
                  <a:close/>
                  <a:moveTo>
                    <a:pt x="42369" y="0"/>
                  </a:moveTo>
                  <a:lnTo>
                    <a:pt x="41278" y="14"/>
                  </a:lnTo>
                  <a:lnTo>
                    <a:pt x="40188" y="56"/>
                  </a:lnTo>
                  <a:lnTo>
                    <a:pt x="39111" y="125"/>
                  </a:lnTo>
                  <a:lnTo>
                    <a:pt x="38034" y="221"/>
                  </a:lnTo>
                  <a:lnTo>
                    <a:pt x="36971" y="346"/>
                  </a:lnTo>
                  <a:lnTo>
                    <a:pt x="35922" y="497"/>
                  </a:lnTo>
                  <a:lnTo>
                    <a:pt x="34873" y="663"/>
                  </a:lnTo>
                  <a:lnTo>
                    <a:pt x="33837" y="870"/>
                  </a:lnTo>
                  <a:lnTo>
                    <a:pt x="32802" y="1091"/>
                  </a:lnTo>
                  <a:lnTo>
                    <a:pt x="31780" y="1340"/>
                  </a:lnTo>
                  <a:lnTo>
                    <a:pt x="30772" y="1616"/>
                  </a:lnTo>
                  <a:lnTo>
                    <a:pt x="29765" y="1906"/>
                  </a:lnTo>
                  <a:lnTo>
                    <a:pt x="28784" y="2237"/>
                  </a:lnTo>
                  <a:lnTo>
                    <a:pt x="27804" y="2582"/>
                  </a:lnTo>
                  <a:lnTo>
                    <a:pt x="26838" y="2941"/>
                  </a:lnTo>
                  <a:lnTo>
                    <a:pt x="25872" y="3341"/>
                  </a:lnTo>
                  <a:lnTo>
                    <a:pt x="24933" y="3756"/>
                  </a:lnTo>
                  <a:lnTo>
                    <a:pt x="23994" y="4183"/>
                  </a:lnTo>
                  <a:lnTo>
                    <a:pt x="23083" y="4639"/>
                  </a:lnTo>
                  <a:lnTo>
                    <a:pt x="22172" y="5122"/>
                  </a:lnTo>
                  <a:lnTo>
                    <a:pt x="21274" y="5619"/>
                  </a:lnTo>
                  <a:lnTo>
                    <a:pt x="20405" y="6144"/>
                  </a:lnTo>
                  <a:lnTo>
                    <a:pt x="19535" y="6682"/>
                  </a:lnTo>
                  <a:lnTo>
                    <a:pt x="18679" y="7248"/>
                  </a:lnTo>
                  <a:lnTo>
                    <a:pt x="17837" y="7828"/>
                  </a:lnTo>
                  <a:lnTo>
                    <a:pt x="17022" y="8422"/>
                  </a:lnTo>
                  <a:lnTo>
                    <a:pt x="16208" y="9043"/>
                  </a:lnTo>
                  <a:lnTo>
                    <a:pt x="15421" y="9678"/>
                  </a:lnTo>
                  <a:lnTo>
                    <a:pt x="14634" y="10341"/>
                  </a:lnTo>
                  <a:lnTo>
                    <a:pt x="13875" y="11017"/>
                  </a:lnTo>
                  <a:lnTo>
                    <a:pt x="13129" y="11707"/>
                  </a:lnTo>
                  <a:lnTo>
                    <a:pt x="12412" y="12425"/>
                  </a:lnTo>
                  <a:lnTo>
                    <a:pt x="11694" y="13143"/>
                  </a:lnTo>
                  <a:lnTo>
                    <a:pt x="11003" y="13889"/>
                  </a:lnTo>
                  <a:lnTo>
                    <a:pt x="10327" y="14648"/>
                  </a:lnTo>
                  <a:lnTo>
                    <a:pt x="9678" y="15421"/>
                  </a:lnTo>
                  <a:lnTo>
                    <a:pt x="9029" y="16222"/>
                  </a:lnTo>
                  <a:lnTo>
                    <a:pt x="8422" y="17022"/>
                  </a:lnTo>
                  <a:lnTo>
                    <a:pt x="7814" y="17851"/>
                  </a:lnTo>
                  <a:lnTo>
                    <a:pt x="7235" y="18693"/>
                  </a:lnTo>
                  <a:lnTo>
                    <a:pt x="6669" y="19549"/>
                  </a:lnTo>
                  <a:lnTo>
                    <a:pt x="6130" y="20405"/>
                  </a:lnTo>
                  <a:lnTo>
                    <a:pt x="5606" y="21288"/>
                  </a:lnTo>
                  <a:lnTo>
                    <a:pt x="5109" y="22186"/>
                  </a:lnTo>
                  <a:lnTo>
                    <a:pt x="4639" y="23097"/>
                  </a:lnTo>
                  <a:lnTo>
                    <a:pt x="4170" y="24008"/>
                  </a:lnTo>
                  <a:lnTo>
                    <a:pt x="3742" y="24947"/>
                  </a:lnTo>
                  <a:lnTo>
                    <a:pt x="3328" y="25885"/>
                  </a:lnTo>
                  <a:lnTo>
                    <a:pt x="2941" y="26838"/>
                  </a:lnTo>
                  <a:lnTo>
                    <a:pt x="2568" y="27818"/>
                  </a:lnTo>
                  <a:lnTo>
                    <a:pt x="2223" y="28784"/>
                  </a:lnTo>
                  <a:lnTo>
                    <a:pt x="1906" y="29778"/>
                  </a:lnTo>
                  <a:lnTo>
                    <a:pt x="1602" y="30786"/>
                  </a:lnTo>
                  <a:lnTo>
                    <a:pt x="1326" y="31794"/>
                  </a:lnTo>
                  <a:lnTo>
                    <a:pt x="1077" y="32816"/>
                  </a:lnTo>
                  <a:lnTo>
                    <a:pt x="857" y="33837"/>
                  </a:lnTo>
                  <a:lnTo>
                    <a:pt x="663" y="34886"/>
                  </a:lnTo>
                  <a:lnTo>
                    <a:pt x="484" y="35936"/>
                  </a:lnTo>
                  <a:lnTo>
                    <a:pt x="332" y="36985"/>
                  </a:lnTo>
                  <a:lnTo>
                    <a:pt x="222" y="38048"/>
                  </a:lnTo>
                  <a:lnTo>
                    <a:pt x="125" y="39125"/>
                  </a:lnTo>
                  <a:lnTo>
                    <a:pt x="56" y="40201"/>
                  </a:lnTo>
                  <a:lnTo>
                    <a:pt x="14" y="41292"/>
                  </a:lnTo>
                  <a:lnTo>
                    <a:pt x="1" y="42383"/>
                  </a:lnTo>
                  <a:lnTo>
                    <a:pt x="14" y="43473"/>
                  </a:lnTo>
                  <a:lnTo>
                    <a:pt x="56" y="44564"/>
                  </a:lnTo>
                  <a:lnTo>
                    <a:pt x="125" y="45641"/>
                  </a:lnTo>
                  <a:lnTo>
                    <a:pt x="222" y="46717"/>
                  </a:lnTo>
                  <a:lnTo>
                    <a:pt x="332" y="47780"/>
                  </a:lnTo>
                  <a:lnTo>
                    <a:pt x="484" y="48830"/>
                  </a:lnTo>
                  <a:lnTo>
                    <a:pt x="663" y="49879"/>
                  </a:lnTo>
                  <a:lnTo>
                    <a:pt x="857" y="50928"/>
                  </a:lnTo>
                  <a:lnTo>
                    <a:pt x="1077" y="51950"/>
                  </a:lnTo>
                  <a:lnTo>
                    <a:pt x="1326" y="52971"/>
                  </a:lnTo>
                  <a:lnTo>
                    <a:pt x="1602" y="53979"/>
                  </a:lnTo>
                  <a:lnTo>
                    <a:pt x="1906" y="54987"/>
                  </a:lnTo>
                  <a:lnTo>
                    <a:pt x="2223" y="55967"/>
                  </a:lnTo>
                  <a:lnTo>
                    <a:pt x="2568" y="56947"/>
                  </a:lnTo>
                  <a:lnTo>
                    <a:pt x="2941" y="57914"/>
                  </a:lnTo>
                  <a:lnTo>
                    <a:pt x="3328" y="58880"/>
                  </a:lnTo>
                  <a:lnTo>
                    <a:pt x="3742" y="59819"/>
                  </a:lnTo>
                  <a:lnTo>
                    <a:pt x="4170" y="60757"/>
                  </a:lnTo>
                  <a:lnTo>
                    <a:pt x="4639" y="61669"/>
                  </a:lnTo>
                  <a:lnTo>
                    <a:pt x="5109" y="62580"/>
                  </a:lnTo>
                  <a:lnTo>
                    <a:pt x="5606" y="63477"/>
                  </a:lnTo>
                  <a:lnTo>
                    <a:pt x="6130" y="64361"/>
                  </a:lnTo>
                  <a:lnTo>
                    <a:pt x="6669" y="65217"/>
                  </a:lnTo>
                  <a:lnTo>
                    <a:pt x="7235" y="66072"/>
                  </a:lnTo>
                  <a:lnTo>
                    <a:pt x="7814" y="66915"/>
                  </a:lnTo>
                  <a:lnTo>
                    <a:pt x="8422" y="67729"/>
                  </a:lnTo>
                  <a:lnTo>
                    <a:pt x="9029" y="68544"/>
                  </a:lnTo>
                  <a:lnTo>
                    <a:pt x="9678" y="69330"/>
                  </a:lnTo>
                  <a:lnTo>
                    <a:pt x="10327" y="70117"/>
                  </a:lnTo>
                  <a:lnTo>
                    <a:pt x="11003" y="70877"/>
                  </a:lnTo>
                  <a:lnTo>
                    <a:pt x="11694" y="71622"/>
                  </a:lnTo>
                  <a:lnTo>
                    <a:pt x="12412" y="72340"/>
                  </a:lnTo>
                  <a:lnTo>
                    <a:pt x="13129" y="73058"/>
                  </a:lnTo>
                  <a:lnTo>
                    <a:pt x="13875" y="73748"/>
                  </a:lnTo>
                  <a:lnTo>
                    <a:pt x="14634" y="74425"/>
                  </a:lnTo>
                  <a:lnTo>
                    <a:pt x="15421" y="75087"/>
                  </a:lnTo>
                  <a:lnTo>
                    <a:pt x="16208" y="75722"/>
                  </a:lnTo>
                  <a:lnTo>
                    <a:pt x="17022" y="76344"/>
                  </a:lnTo>
                  <a:lnTo>
                    <a:pt x="17837" y="76937"/>
                  </a:lnTo>
                  <a:lnTo>
                    <a:pt x="18679" y="77517"/>
                  </a:lnTo>
                  <a:lnTo>
                    <a:pt x="19535" y="78083"/>
                  </a:lnTo>
                  <a:lnTo>
                    <a:pt x="20405" y="78621"/>
                  </a:lnTo>
                  <a:lnTo>
                    <a:pt x="21274" y="79146"/>
                  </a:lnTo>
                  <a:lnTo>
                    <a:pt x="22172" y="79643"/>
                  </a:lnTo>
                  <a:lnTo>
                    <a:pt x="23083" y="80126"/>
                  </a:lnTo>
                  <a:lnTo>
                    <a:pt x="23994" y="80582"/>
                  </a:lnTo>
                  <a:lnTo>
                    <a:pt x="24933" y="81010"/>
                  </a:lnTo>
                  <a:lnTo>
                    <a:pt x="25872" y="81424"/>
                  </a:lnTo>
                  <a:lnTo>
                    <a:pt x="26838" y="81824"/>
                  </a:lnTo>
                  <a:lnTo>
                    <a:pt x="27804" y="82183"/>
                  </a:lnTo>
                  <a:lnTo>
                    <a:pt x="28784" y="82528"/>
                  </a:lnTo>
                  <a:lnTo>
                    <a:pt x="29765" y="82846"/>
                  </a:lnTo>
                  <a:lnTo>
                    <a:pt x="30772" y="83150"/>
                  </a:lnTo>
                  <a:lnTo>
                    <a:pt x="31780" y="83426"/>
                  </a:lnTo>
                  <a:lnTo>
                    <a:pt x="32802" y="83674"/>
                  </a:lnTo>
                  <a:lnTo>
                    <a:pt x="33837" y="83895"/>
                  </a:lnTo>
                  <a:lnTo>
                    <a:pt x="34873" y="84088"/>
                  </a:lnTo>
                  <a:lnTo>
                    <a:pt x="35922" y="84268"/>
                  </a:lnTo>
                  <a:lnTo>
                    <a:pt x="36971" y="84420"/>
                  </a:lnTo>
                  <a:lnTo>
                    <a:pt x="38034" y="84544"/>
                  </a:lnTo>
                  <a:lnTo>
                    <a:pt x="39111" y="84627"/>
                  </a:lnTo>
                  <a:lnTo>
                    <a:pt x="40188" y="84696"/>
                  </a:lnTo>
                  <a:lnTo>
                    <a:pt x="41278" y="84737"/>
                  </a:lnTo>
                  <a:lnTo>
                    <a:pt x="42369" y="84751"/>
                  </a:lnTo>
                  <a:lnTo>
                    <a:pt x="43459" y="84737"/>
                  </a:lnTo>
                  <a:lnTo>
                    <a:pt x="44550" y="84696"/>
                  </a:lnTo>
                  <a:lnTo>
                    <a:pt x="45627" y="84627"/>
                  </a:lnTo>
                  <a:lnTo>
                    <a:pt x="46704" y="84544"/>
                  </a:lnTo>
                  <a:lnTo>
                    <a:pt x="47767" y="84420"/>
                  </a:lnTo>
                  <a:lnTo>
                    <a:pt x="48830" y="84268"/>
                  </a:lnTo>
                  <a:lnTo>
                    <a:pt x="49879" y="84088"/>
                  </a:lnTo>
                  <a:lnTo>
                    <a:pt x="50914" y="83895"/>
                  </a:lnTo>
                  <a:lnTo>
                    <a:pt x="51936" y="83674"/>
                  </a:lnTo>
                  <a:lnTo>
                    <a:pt x="52957" y="83426"/>
                  </a:lnTo>
                  <a:lnTo>
                    <a:pt x="53979" y="83150"/>
                  </a:lnTo>
                  <a:lnTo>
                    <a:pt x="54973" y="82846"/>
                  </a:lnTo>
                  <a:lnTo>
                    <a:pt x="55967" y="82528"/>
                  </a:lnTo>
                  <a:lnTo>
                    <a:pt x="56947" y="82183"/>
                  </a:lnTo>
                  <a:lnTo>
                    <a:pt x="57913" y="81824"/>
                  </a:lnTo>
                  <a:lnTo>
                    <a:pt x="58866" y="81424"/>
                  </a:lnTo>
                  <a:lnTo>
                    <a:pt x="59805" y="81010"/>
                  </a:lnTo>
                  <a:lnTo>
                    <a:pt x="60744" y="80582"/>
                  </a:lnTo>
                  <a:lnTo>
                    <a:pt x="61668" y="80126"/>
                  </a:lnTo>
                  <a:lnTo>
                    <a:pt x="62566" y="79643"/>
                  </a:lnTo>
                  <a:lnTo>
                    <a:pt x="63463" y="79146"/>
                  </a:lnTo>
                  <a:lnTo>
                    <a:pt x="64347" y="78621"/>
                  </a:lnTo>
                  <a:lnTo>
                    <a:pt x="65216" y="78083"/>
                  </a:lnTo>
                  <a:lnTo>
                    <a:pt x="66059" y="77517"/>
                  </a:lnTo>
                  <a:lnTo>
                    <a:pt x="66901" y="76937"/>
                  </a:lnTo>
                  <a:lnTo>
                    <a:pt x="67729" y="76344"/>
                  </a:lnTo>
                  <a:lnTo>
                    <a:pt x="68530" y="75722"/>
                  </a:lnTo>
                  <a:lnTo>
                    <a:pt x="69330" y="75087"/>
                  </a:lnTo>
                  <a:lnTo>
                    <a:pt x="70103" y="74425"/>
                  </a:lnTo>
                  <a:lnTo>
                    <a:pt x="70863" y="73748"/>
                  </a:lnTo>
                  <a:lnTo>
                    <a:pt x="71608" y="73058"/>
                  </a:lnTo>
                  <a:lnTo>
                    <a:pt x="72340" y="72340"/>
                  </a:lnTo>
                  <a:lnTo>
                    <a:pt x="73044" y="71622"/>
                  </a:lnTo>
                  <a:lnTo>
                    <a:pt x="73734" y="70877"/>
                  </a:lnTo>
                  <a:lnTo>
                    <a:pt x="74411" y="70117"/>
                  </a:lnTo>
                  <a:lnTo>
                    <a:pt x="75073" y="69330"/>
                  </a:lnTo>
                  <a:lnTo>
                    <a:pt x="75708" y="68544"/>
                  </a:lnTo>
                  <a:lnTo>
                    <a:pt x="76330" y="67729"/>
                  </a:lnTo>
                  <a:lnTo>
                    <a:pt x="76923" y="66915"/>
                  </a:lnTo>
                  <a:lnTo>
                    <a:pt x="77517" y="66072"/>
                  </a:lnTo>
                  <a:lnTo>
                    <a:pt x="78069" y="65217"/>
                  </a:lnTo>
                  <a:lnTo>
                    <a:pt x="78607" y="64361"/>
                  </a:lnTo>
                  <a:lnTo>
                    <a:pt x="79132" y="63477"/>
                  </a:lnTo>
                  <a:lnTo>
                    <a:pt x="79629" y="62580"/>
                  </a:lnTo>
                  <a:lnTo>
                    <a:pt x="80112" y="61669"/>
                  </a:lnTo>
                  <a:lnTo>
                    <a:pt x="80568" y="60757"/>
                  </a:lnTo>
                  <a:lnTo>
                    <a:pt x="81010" y="59819"/>
                  </a:lnTo>
                  <a:lnTo>
                    <a:pt x="81424" y="58880"/>
                  </a:lnTo>
                  <a:lnTo>
                    <a:pt x="81810" y="57914"/>
                  </a:lnTo>
                  <a:lnTo>
                    <a:pt x="82169" y="56947"/>
                  </a:lnTo>
                  <a:lnTo>
                    <a:pt x="82514" y="55967"/>
                  </a:lnTo>
                  <a:lnTo>
                    <a:pt x="82846" y="54987"/>
                  </a:lnTo>
                  <a:lnTo>
                    <a:pt x="83136" y="53979"/>
                  </a:lnTo>
                  <a:lnTo>
                    <a:pt x="83412" y="52971"/>
                  </a:lnTo>
                  <a:lnTo>
                    <a:pt x="83660" y="51950"/>
                  </a:lnTo>
                  <a:lnTo>
                    <a:pt x="83881" y="50928"/>
                  </a:lnTo>
                  <a:lnTo>
                    <a:pt x="84088" y="49879"/>
                  </a:lnTo>
                  <a:lnTo>
                    <a:pt x="84254" y="48830"/>
                  </a:lnTo>
                  <a:lnTo>
                    <a:pt x="84406" y="47780"/>
                  </a:lnTo>
                  <a:lnTo>
                    <a:pt x="84530" y="46717"/>
                  </a:lnTo>
                  <a:lnTo>
                    <a:pt x="84627" y="45641"/>
                  </a:lnTo>
                  <a:lnTo>
                    <a:pt x="84696" y="44564"/>
                  </a:lnTo>
                  <a:lnTo>
                    <a:pt x="84737" y="43473"/>
                  </a:lnTo>
                  <a:lnTo>
                    <a:pt x="84751" y="42383"/>
                  </a:lnTo>
                  <a:lnTo>
                    <a:pt x="84737" y="41292"/>
                  </a:lnTo>
                  <a:lnTo>
                    <a:pt x="84696" y="40201"/>
                  </a:lnTo>
                  <a:lnTo>
                    <a:pt x="84627" y="39125"/>
                  </a:lnTo>
                  <a:lnTo>
                    <a:pt x="84530" y="38048"/>
                  </a:lnTo>
                  <a:lnTo>
                    <a:pt x="84406" y="36985"/>
                  </a:lnTo>
                  <a:lnTo>
                    <a:pt x="84254" y="35936"/>
                  </a:lnTo>
                  <a:lnTo>
                    <a:pt x="84088" y="34886"/>
                  </a:lnTo>
                  <a:lnTo>
                    <a:pt x="83881" y="33837"/>
                  </a:lnTo>
                  <a:lnTo>
                    <a:pt x="83660" y="32816"/>
                  </a:lnTo>
                  <a:lnTo>
                    <a:pt x="83412" y="31794"/>
                  </a:lnTo>
                  <a:lnTo>
                    <a:pt x="83136" y="30786"/>
                  </a:lnTo>
                  <a:lnTo>
                    <a:pt x="82846" y="29778"/>
                  </a:lnTo>
                  <a:lnTo>
                    <a:pt x="82514" y="28784"/>
                  </a:lnTo>
                  <a:lnTo>
                    <a:pt x="82169" y="27818"/>
                  </a:lnTo>
                  <a:lnTo>
                    <a:pt x="81810" y="26838"/>
                  </a:lnTo>
                  <a:lnTo>
                    <a:pt x="81424" y="25885"/>
                  </a:lnTo>
                  <a:lnTo>
                    <a:pt x="81010" y="24947"/>
                  </a:lnTo>
                  <a:lnTo>
                    <a:pt x="80568" y="24008"/>
                  </a:lnTo>
                  <a:lnTo>
                    <a:pt x="80112" y="23097"/>
                  </a:lnTo>
                  <a:lnTo>
                    <a:pt x="79629" y="22186"/>
                  </a:lnTo>
                  <a:lnTo>
                    <a:pt x="79132" y="21288"/>
                  </a:lnTo>
                  <a:lnTo>
                    <a:pt x="78607" y="20405"/>
                  </a:lnTo>
                  <a:lnTo>
                    <a:pt x="78069" y="19549"/>
                  </a:lnTo>
                  <a:lnTo>
                    <a:pt x="77517" y="18693"/>
                  </a:lnTo>
                  <a:lnTo>
                    <a:pt x="76923" y="17851"/>
                  </a:lnTo>
                  <a:lnTo>
                    <a:pt x="76330" y="17022"/>
                  </a:lnTo>
                  <a:lnTo>
                    <a:pt x="75708" y="16222"/>
                  </a:lnTo>
                  <a:lnTo>
                    <a:pt x="75073" y="15421"/>
                  </a:lnTo>
                  <a:lnTo>
                    <a:pt x="74411" y="14648"/>
                  </a:lnTo>
                  <a:lnTo>
                    <a:pt x="73734" y="13889"/>
                  </a:lnTo>
                  <a:lnTo>
                    <a:pt x="73044" y="13143"/>
                  </a:lnTo>
                  <a:lnTo>
                    <a:pt x="72340" y="12425"/>
                  </a:lnTo>
                  <a:lnTo>
                    <a:pt x="71608" y="11707"/>
                  </a:lnTo>
                  <a:lnTo>
                    <a:pt x="70863" y="11017"/>
                  </a:lnTo>
                  <a:lnTo>
                    <a:pt x="70103" y="10341"/>
                  </a:lnTo>
                  <a:lnTo>
                    <a:pt x="69330" y="9678"/>
                  </a:lnTo>
                  <a:lnTo>
                    <a:pt x="68530" y="9043"/>
                  </a:lnTo>
                  <a:lnTo>
                    <a:pt x="67729" y="8422"/>
                  </a:lnTo>
                  <a:lnTo>
                    <a:pt x="66901" y="7828"/>
                  </a:lnTo>
                  <a:lnTo>
                    <a:pt x="66059" y="7248"/>
                  </a:lnTo>
                  <a:lnTo>
                    <a:pt x="65216" y="6682"/>
                  </a:lnTo>
                  <a:lnTo>
                    <a:pt x="64347" y="6144"/>
                  </a:lnTo>
                  <a:lnTo>
                    <a:pt x="63463" y="5619"/>
                  </a:lnTo>
                  <a:lnTo>
                    <a:pt x="62566" y="5122"/>
                  </a:lnTo>
                  <a:lnTo>
                    <a:pt x="61668" y="4639"/>
                  </a:lnTo>
                  <a:lnTo>
                    <a:pt x="60744" y="4183"/>
                  </a:lnTo>
                  <a:lnTo>
                    <a:pt x="59805" y="3756"/>
                  </a:lnTo>
                  <a:lnTo>
                    <a:pt x="58866" y="3341"/>
                  </a:lnTo>
                  <a:lnTo>
                    <a:pt x="57913" y="2941"/>
                  </a:lnTo>
                  <a:lnTo>
                    <a:pt x="56947" y="2582"/>
                  </a:lnTo>
                  <a:lnTo>
                    <a:pt x="55967" y="2237"/>
                  </a:lnTo>
                  <a:lnTo>
                    <a:pt x="54973" y="1906"/>
                  </a:lnTo>
                  <a:lnTo>
                    <a:pt x="53979" y="1616"/>
                  </a:lnTo>
                  <a:lnTo>
                    <a:pt x="52957" y="1340"/>
                  </a:lnTo>
                  <a:lnTo>
                    <a:pt x="51936" y="1091"/>
                  </a:lnTo>
                  <a:lnTo>
                    <a:pt x="50914" y="870"/>
                  </a:lnTo>
                  <a:lnTo>
                    <a:pt x="49879" y="663"/>
                  </a:lnTo>
                  <a:lnTo>
                    <a:pt x="48830" y="497"/>
                  </a:lnTo>
                  <a:lnTo>
                    <a:pt x="47767" y="346"/>
                  </a:lnTo>
                  <a:lnTo>
                    <a:pt x="46704" y="221"/>
                  </a:lnTo>
                  <a:lnTo>
                    <a:pt x="45627" y="125"/>
                  </a:lnTo>
                  <a:lnTo>
                    <a:pt x="44550" y="56"/>
                  </a:lnTo>
                  <a:lnTo>
                    <a:pt x="43459" y="14"/>
                  </a:lnTo>
                  <a:lnTo>
                    <a:pt x="423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744217" y="1512070"/>
              <a:ext cx="699780" cy="699780"/>
            </a:xfrm>
            <a:custGeom>
              <a:rect b="b" l="l" r="r" t="t"/>
              <a:pathLst>
                <a:path extrusionOk="0" h="47491" w="47491">
                  <a:moveTo>
                    <a:pt x="23746" y="1"/>
                  </a:moveTo>
                  <a:lnTo>
                    <a:pt x="23138" y="14"/>
                  </a:lnTo>
                  <a:lnTo>
                    <a:pt x="22531" y="28"/>
                  </a:lnTo>
                  <a:lnTo>
                    <a:pt x="21924" y="70"/>
                  </a:lnTo>
                  <a:lnTo>
                    <a:pt x="21316" y="125"/>
                  </a:lnTo>
                  <a:lnTo>
                    <a:pt x="20722" y="194"/>
                  </a:lnTo>
                  <a:lnTo>
                    <a:pt x="20129" y="277"/>
                  </a:lnTo>
                  <a:lnTo>
                    <a:pt x="19549" y="373"/>
                  </a:lnTo>
                  <a:lnTo>
                    <a:pt x="18969" y="484"/>
                  </a:lnTo>
                  <a:lnTo>
                    <a:pt x="18389" y="608"/>
                  </a:lnTo>
                  <a:lnTo>
                    <a:pt x="17810" y="746"/>
                  </a:lnTo>
                  <a:lnTo>
                    <a:pt x="17244" y="898"/>
                  </a:lnTo>
                  <a:lnTo>
                    <a:pt x="16691" y="1077"/>
                  </a:lnTo>
                  <a:lnTo>
                    <a:pt x="16139" y="1257"/>
                  </a:lnTo>
                  <a:lnTo>
                    <a:pt x="15587" y="1450"/>
                  </a:lnTo>
                  <a:lnTo>
                    <a:pt x="15049" y="1643"/>
                  </a:lnTo>
                  <a:lnTo>
                    <a:pt x="14510" y="1864"/>
                  </a:lnTo>
                  <a:lnTo>
                    <a:pt x="13972" y="2099"/>
                  </a:lnTo>
                  <a:lnTo>
                    <a:pt x="13461" y="2347"/>
                  </a:lnTo>
                  <a:lnTo>
                    <a:pt x="12936" y="2596"/>
                  </a:lnTo>
                  <a:lnTo>
                    <a:pt x="12426" y="2872"/>
                  </a:lnTo>
                  <a:lnTo>
                    <a:pt x="11929" y="3148"/>
                  </a:lnTo>
                  <a:lnTo>
                    <a:pt x="11432" y="3438"/>
                  </a:lnTo>
                  <a:lnTo>
                    <a:pt x="10948" y="3742"/>
                  </a:lnTo>
                  <a:lnTo>
                    <a:pt x="10479" y="4059"/>
                  </a:lnTo>
                  <a:lnTo>
                    <a:pt x="10010" y="4377"/>
                  </a:lnTo>
                  <a:lnTo>
                    <a:pt x="9540" y="4722"/>
                  </a:lnTo>
                  <a:lnTo>
                    <a:pt x="9085" y="5067"/>
                  </a:lnTo>
                  <a:lnTo>
                    <a:pt x="8643" y="5426"/>
                  </a:lnTo>
                  <a:lnTo>
                    <a:pt x="8215" y="5799"/>
                  </a:lnTo>
                  <a:lnTo>
                    <a:pt x="7787" y="6172"/>
                  </a:lnTo>
                  <a:lnTo>
                    <a:pt x="7373" y="6558"/>
                  </a:lnTo>
                  <a:lnTo>
                    <a:pt x="6959" y="6958"/>
                  </a:lnTo>
                  <a:lnTo>
                    <a:pt x="6558" y="7359"/>
                  </a:lnTo>
                  <a:lnTo>
                    <a:pt x="6172" y="7787"/>
                  </a:lnTo>
                  <a:lnTo>
                    <a:pt x="5799" y="8201"/>
                  </a:lnTo>
                  <a:lnTo>
                    <a:pt x="5426" y="8643"/>
                  </a:lnTo>
                  <a:lnTo>
                    <a:pt x="5067" y="9084"/>
                  </a:lnTo>
                  <a:lnTo>
                    <a:pt x="4722" y="9540"/>
                  </a:lnTo>
                  <a:lnTo>
                    <a:pt x="4391" y="9996"/>
                  </a:lnTo>
                  <a:lnTo>
                    <a:pt x="4060" y="10465"/>
                  </a:lnTo>
                  <a:lnTo>
                    <a:pt x="3742" y="10948"/>
                  </a:lnTo>
                  <a:lnTo>
                    <a:pt x="3438" y="11431"/>
                  </a:lnTo>
                  <a:lnTo>
                    <a:pt x="3148" y="11928"/>
                  </a:lnTo>
                  <a:lnTo>
                    <a:pt x="2872" y="12425"/>
                  </a:lnTo>
                  <a:lnTo>
                    <a:pt x="2610" y="12936"/>
                  </a:lnTo>
                  <a:lnTo>
                    <a:pt x="2348" y="13447"/>
                  </a:lnTo>
                  <a:lnTo>
                    <a:pt x="2099" y="13972"/>
                  </a:lnTo>
                  <a:lnTo>
                    <a:pt x="1878" y="14510"/>
                  </a:lnTo>
                  <a:lnTo>
                    <a:pt x="1657" y="15035"/>
                  </a:lnTo>
                  <a:lnTo>
                    <a:pt x="1450" y="15587"/>
                  </a:lnTo>
                  <a:lnTo>
                    <a:pt x="1257" y="16125"/>
                  </a:lnTo>
                  <a:lnTo>
                    <a:pt x="1078" y="16691"/>
                  </a:lnTo>
                  <a:lnTo>
                    <a:pt x="912" y="17243"/>
                  </a:lnTo>
                  <a:lnTo>
                    <a:pt x="760" y="17809"/>
                  </a:lnTo>
                  <a:lnTo>
                    <a:pt x="622" y="18389"/>
                  </a:lnTo>
                  <a:lnTo>
                    <a:pt x="484" y="18955"/>
                  </a:lnTo>
                  <a:lnTo>
                    <a:pt x="374" y="19549"/>
                  </a:lnTo>
                  <a:lnTo>
                    <a:pt x="277" y="20129"/>
                  </a:lnTo>
                  <a:lnTo>
                    <a:pt x="194" y="20722"/>
                  </a:lnTo>
                  <a:lnTo>
                    <a:pt x="125" y="21316"/>
                  </a:lnTo>
                  <a:lnTo>
                    <a:pt x="70" y="21923"/>
                  </a:lnTo>
                  <a:lnTo>
                    <a:pt x="42" y="22517"/>
                  </a:lnTo>
                  <a:lnTo>
                    <a:pt x="15" y="23138"/>
                  </a:lnTo>
                  <a:lnTo>
                    <a:pt x="1" y="23746"/>
                  </a:lnTo>
                  <a:lnTo>
                    <a:pt x="15" y="24353"/>
                  </a:lnTo>
                  <a:lnTo>
                    <a:pt x="42" y="24960"/>
                  </a:lnTo>
                  <a:lnTo>
                    <a:pt x="70" y="25568"/>
                  </a:lnTo>
                  <a:lnTo>
                    <a:pt x="125" y="26175"/>
                  </a:lnTo>
                  <a:lnTo>
                    <a:pt x="194" y="26769"/>
                  </a:lnTo>
                  <a:lnTo>
                    <a:pt x="277" y="27363"/>
                  </a:lnTo>
                  <a:lnTo>
                    <a:pt x="374" y="27942"/>
                  </a:lnTo>
                  <a:lnTo>
                    <a:pt x="484" y="28536"/>
                  </a:lnTo>
                  <a:lnTo>
                    <a:pt x="622" y="29102"/>
                  </a:lnTo>
                  <a:lnTo>
                    <a:pt x="760" y="29682"/>
                  </a:lnTo>
                  <a:lnTo>
                    <a:pt x="912" y="30248"/>
                  </a:lnTo>
                  <a:lnTo>
                    <a:pt x="1078" y="30800"/>
                  </a:lnTo>
                  <a:lnTo>
                    <a:pt x="1257" y="31366"/>
                  </a:lnTo>
                  <a:lnTo>
                    <a:pt x="1450" y="31905"/>
                  </a:lnTo>
                  <a:lnTo>
                    <a:pt x="1657" y="32457"/>
                  </a:lnTo>
                  <a:lnTo>
                    <a:pt x="1878" y="32981"/>
                  </a:lnTo>
                  <a:lnTo>
                    <a:pt x="2099" y="33520"/>
                  </a:lnTo>
                  <a:lnTo>
                    <a:pt x="2348" y="34044"/>
                  </a:lnTo>
                  <a:lnTo>
                    <a:pt x="2610" y="34555"/>
                  </a:lnTo>
                  <a:lnTo>
                    <a:pt x="2872" y="35066"/>
                  </a:lnTo>
                  <a:lnTo>
                    <a:pt x="3148" y="35563"/>
                  </a:lnTo>
                  <a:lnTo>
                    <a:pt x="3438" y="36060"/>
                  </a:lnTo>
                  <a:lnTo>
                    <a:pt x="3742" y="36543"/>
                  </a:lnTo>
                  <a:lnTo>
                    <a:pt x="4060" y="37026"/>
                  </a:lnTo>
                  <a:lnTo>
                    <a:pt x="4391" y="37496"/>
                  </a:lnTo>
                  <a:lnTo>
                    <a:pt x="4722" y="37951"/>
                  </a:lnTo>
                  <a:lnTo>
                    <a:pt x="5067" y="38407"/>
                  </a:lnTo>
                  <a:lnTo>
                    <a:pt x="5426" y="38849"/>
                  </a:lnTo>
                  <a:lnTo>
                    <a:pt x="5799" y="39277"/>
                  </a:lnTo>
                  <a:lnTo>
                    <a:pt x="6172" y="39705"/>
                  </a:lnTo>
                  <a:lnTo>
                    <a:pt x="6558" y="40132"/>
                  </a:lnTo>
                  <a:lnTo>
                    <a:pt x="6959" y="40533"/>
                  </a:lnTo>
                  <a:lnTo>
                    <a:pt x="7373" y="40933"/>
                  </a:lnTo>
                  <a:lnTo>
                    <a:pt x="7787" y="41320"/>
                  </a:lnTo>
                  <a:lnTo>
                    <a:pt x="8215" y="41692"/>
                  </a:lnTo>
                  <a:lnTo>
                    <a:pt x="8643" y="42065"/>
                  </a:lnTo>
                  <a:lnTo>
                    <a:pt x="9085" y="42424"/>
                  </a:lnTo>
                  <a:lnTo>
                    <a:pt x="9540" y="42769"/>
                  </a:lnTo>
                  <a:lnTo>
                    <a:pt x="10010" y="43101"/>
                  </a:lnTo>
                  <a:lnTo>
                    <a:pt x="10479" y="43432"/>
                  </a:lnTo>
                  <a:lnTo>
                    <a:pt x="10948" y="43749"/>
                  </a:lnTo>
                  <a:lnTo>
                    <a:pt x="11432" y="44053"/>
                  </a:lnTo>
                  <a:lnTo>
                    <a:pt x="11929" y="44343"/>
                  </a:lnTo>
                  <a:lnTo>
                    <a:pt x="12426" y="44619"/>
                  </a:lnTo>
                  <a:lnTo>
                    <a:pt x="12936" y="44895"/>
                  </a:lnTo>
                  <a:lnTo>
                    <a:pt x="13461" y="45144"/>
                  </a:lnTo>
                  <a:lnTo>
                    <a:pt x="13972" y="45392"/>
                  </a:lnTo>
                  <a:lnTo>
                    <a:pt x="14510" y="45627"/>
                  </a:lnTo>
                  <a:lnTo>
                    <a:pt x="15049" y="45834"/>
                  </a:lnTo>
                  <a:lnTo>
                    <a:pt x="15587" y="46041"/>
                  </a:lnTo>
                  <a:lnTo>
                    <a:pt x="16139" y="46234"/>
                  </a:lnTo>
                  <a:lnTo>
                    <a:pt x="16691" y="46414"/>
                  </a:lnTo>
                  <a:lnTo>
                    <a:pt x="17244" y="46580"/>
                  </a:lnTo>
                  <a:lnTo>
                    <a:pt x="17810" y="46745"/>
                  </a:lnTo>
                  <a:lnTo>
                    <a:pt x="18389" y="46883"/>
                  </a:lnTo>
                  <a:lnTo>
                    <a:pt x="18969" y="47007"/>
                  </a:lnTo>
                  <a:lnTo>
                    <a:pt x="19549" y="47118"/>
                  </a:lnTo>
                  <a:lnTo>
                    <a:pt x="20129" y="47215"/>
                  </a:lnTo>
                  <a:lnTo>
                    <a:pt x="20722" y="47297"/>
                  </a:lnTo>
                  <a:lnTo>
                    <a:pt x="21316" y="47366"/>
                  </a:lnTo>
                  <a:lnTo>
                    <a:pt x="21924" y="47422"/>
                  </a:lnTo>
                  <a:lnTo>
                    <a:pt x="22531" y="47449"/>
                  </a:lnTo>
                  <a:lnTo>
                    <a:pt x="23138" y="47477"/>
                  </a:lnTo>
                  <a:lnTo>
                    <a:pt x="23746" y="47491"/>
                  </a:lnTo>
                  <a:lnTo>
                    <a:pt x="24367" y="47477"/>
                  </a:lnTo>
                  <a:lnTo>
                    <a:pt x="24974" y="47449"/>
                  </a:lnTo>
                  <a:lnTo>
                    <a:pt x="25582" y="47422"/>
                  </a:lnTo>
                  <a:lnTo>
                    <a:pt x="26176" y="47366"/>
                  </a:lnTo>
                  <a:lnTo>
                    <a:pt x="26769" y="47297"/>
                  </a:lnTo>
                  <a:lnTo>
                    <a:pt x="27363" y="47215"/>
                  </a:lnTo>
                  <a:lnTo>
                    <a:pt x="27956" y="47118"/>
                  </a:lnTo>
                  <a:lnTo>
                    <a:pt x="28536" y="47007"/>
                  </a:lnTo>
                  <a:lnTo>
                    <a:pt x="29116" y="46883"/>
                  </a:lnTo>
                  <a:lnTo>
                    <a:pt x="29682" y="46745"/>
                  </a:lnTo>
                  <a:lnTo>
                    <a:pt x="30248" y="46580"/>
                  </a:lnTo>
                  <a:lnTo>
                    <a:pt x="30814" y="46414"/>
                  </a:lnTo>
                  <a:lnTo>
                    <a:pt x="31366" y="46234"/>
                  </a:lnTo>
                  <a:lnTo>
                    <a:pt x="31918" y="46041"/>
                  </a:lnTo>
                  <a:lnTo>
                    <a:pt x="32457" y="45834"/>
                  </a:lnTo>
                  <a:lnTo>
                    <a:pt x="32995" y="45627"/>
                  </a:lnTo>
                  <a:lnTo>
                    <a:pt x="33520" y="45392"/>
                  </a:lnTo>
                  <a:lnTo>
                    <a:pt x="34044" y="45144"/>
                  </a:lnTo>
                  <a:lnTo>
                    <a:pt x="34555" y="44895"/>
                  </a:lnTo>
                  <a:lnTo>
                    <a:pt x="35066" y="44619"/>
                  </a:lnTo>
                  <a:lnTo>
                    <a:pt x="35563" y="44343"/>
                  </a:lnTo>
                  <a:lnTo>
                    <a:pt x="36060" y="44053"/>
                  </a:lnTo>
                  <a:lnTo>
                    <a:pt x="36543" y="43749"/>
                  </a:lnTo>
                  <a:lnTo>
                    <a:pt x="37026" y="43432"/>
                  </a:lnTo>
                  <a:lnTo>
                    <a:pt x="37496" y="43101"/>
                  </a:lnTo>
                  <a:lnTo>
                    <a:pt x="37951" y="42769"/>
                  </a:lnTo>
                  <a:lnTo>
                    <a:pt x="38407" y="42424"/>
                  </a:lnTo>
                  <a:lnTo>
                    <a:pt x="38849" y="42065"/>
                  </a:lnTo>
                  <a:lnTo>
                    <a:pt x="39290" y="41692"/>
                  </a:lnTo>
                  <a:lnTo>
                    <a:pt x="39718" y="41320"/>
                  </a:lnTo>
                  <a:lnTo>
                    <a:pt x="40133" y="40933"/>
                  </a:lnTo>
                  <a:lnTo>
                    <a:pt x="40533" y="40533"/>
                  </a:lnTo>
                  <a:lnTo>
                    <a:pt x="40933" y="40132"/>
                  </a:lnTo>
                  <a:lnTo>
                    <a:pt x="41320" y="39705"/>
                  </a:lnTo>
                  <a:lnTo>
                    <a:pt x="41706" y="39277"/>
                  </a:lnTo>
                  <a:lnTo>
                    <a:pt x="42065" y="38849"/>
                  </a:lnTo>
                  <a:lnTo>
                    <a:pt x="42424" y="38407"/>
                  </a:lnTo>
                  <a:lnTo>
                    <a:pt x="42769" y="37951"/>
                  </a:lnTo>
                  <a:lnTo>
                    <a:pt x="43115" y="37496"/>
                  </a:lnTo>
                  <a:lnTo>
                    <a:pt x="43432" y="37026"/>
                  </a:lnTo>
                  <a:lnTo>
                    <a:pt x="43750" y="36543"/>
                  </a:lnTo>
                  <a:lnTo>
                    <a:pt x="44053" y="36060"/>
                  </a:lnTo>
                  <a:lnTo>
                    <a:pt x="44343" y="35563"/>
                  </a:lnTo>
                  <a:lnTo>
                    <a:pt x="44619" y="35066"/>
                  </a:lnTo>
                  <a:lnTo>
                    <a:pt x="44895" y="34555"/>
                  </a:lnTo>
                  <a:lnTo>
                    <a:pt x="45144" y="34044"/>
                  </a:lnTo>
                  <a:lnTo>
                    <a:pt x="45392" y="33520"/>
                  </a:lnTo>
                  <a:lnTo>
                    <a:pt x="45627" y="32981"/>
                  </a:lnTo>
                  <a:lnTo>
                    <a:pt x="45848" y="32457"/>
                  </a:lnTo>
                  <a:lnTo>
                    <a:pt x="46055" y="31905"/>
                  </a:lnTo>
                  <a:lnTo>
                    <a:pt x="46248" y="31366"/>
                  </a:lnTo>
                  <a:lnTo>
                    <a:pt x="46428" y="30800"/>
                  </a:lnTo>
                  <a:lnTo>
                    <a:pt x="46593" y="30248"/>
                  </a:lnTo>
                  <a:lnTo>
                    <a:pt x="46745" y="29682"/>
                  </a:lnTo>
                  <a:lnTo>
                    <a:pt x="46883" y="29102"/>
                  </a:lnTo>
                  <a:lnTo>
                    <a:pt x="47008" y="28536"/>
                  </a:lnTo>
                  <a:lnTo>
                    <a:pt x="47118" y="27942"/>
                  </a:lnTo>
                  <a:lnTo>
                    <a:pt x="47215" y="27363"/>
                  </a:lnTo>
                  <a:lnTo>
                    <a:pt x="47297" y="26769"/>
                  </a:lnTo>
                  <a:lnTo>
                    <a:pt x="47367" y="26175"/>
                  </a:lnTo>
                  <a:lnTo>
                    <a:pt x="47422" y="25568"/>
                  </a:lnTo>
                  <a:lnTo>
                    <a:pt x="47463" y="24960"/>
                  </a:lnTo>
                  <a:lnTo>
                    <a:pt x="47477" y="24353"/>
                  </a:lnTo>
                  <a:lnTo>
                    <a:pt x="47491" y="23746"/>
                  </a:lnTo>
                  <a:lnTo>
                    <a:pt x="47477" y="23138"/>
                  </a:lnTo>
                  <a:lnTo>
                    <a:pt x="47463" y="22517"/>
                  </a:lnTo>
                  <a:lnTo>
                    <a:pt x="47422" y="21923"/>
                  </a:lnTo>
                  <a:lnTo>
                    <a:pt x="47367" y="21316"/>
                  </a:lnTo>
                  <a:lnTo>
                    <a:pt x="47297" y="20722"/>
                  </a:lnTo>
                  <a:lnTo>
                    <a:pt x="47215" y="20129"/>
                  </a:lnTo>
                  <a:lnTo>
                    <a:pt x="47118" y="19549"/>
                  </a:lnTo>
                  <a:lnTo>
                    <a:pt x="47008" y="18955"/>
                  </a:lnTo>
                  <a:lnTo>
                    <a:pt x="46883" y="18389"/>
                  </a:lnTo>
                  <a:lnTo>
                    <a:pt x="46745" y="17809"/>
                  </a:lnTo>
                  <a:lnTo>
                    <a:pt x="46593" y="17243"/>
                  </a:lnTo>
                  <a:lnTo>
                    <a:pt x="46428" y="16691"/>
                  </a:lnTo>
                  <a:lnTo>
                    <a:pt x="46248" y="16125"/>
                  </a:lnTo>
                  <a:lnTo>
                    <a:pt x="46055" y="15587"/>
                  </a:lnTo>
                  <a:lnTo>
                    <a:pt x="45848" y="15035"/>
                  </a:lnTo>
                  <a:lnTo>
                    <a:pt x="45627" y="14510"/>
                  </a:lnTo>
                  <a:lnTo>
                    <a:pt x="45392" y="13972"/>
                  </a:lnTo>
                  <a:lnTo>
                    <a:pt x="45144" y="13447"/>
                  </a:lnTo>
                  <a:lnTo>
                    <a:pt x="44895" y="12936"/>
                  </a:lnTo>
                  <a:lnTo>
                    <a:pt x="44619" y="12425"/>
                  </a:lnTo>
                  <a:lnTo>
                    <a:pt x="44343" y="11928"/>
                  </a:lnTo>
                  <a:lnTo>
                    <a:pt x="44053" y="11431"/>
                  </a:lnTo>
                  <a:lnTo>
                    <a:pt x="43750" y="10948"/>
                  </a:lnTo>
                  <a:lnTo>
                    <a:pt x="43432" y="10465"/>
                  </a:lnTo>
                  <a:lnTo>
                    <a:pt x="43115" y="9996"/>
                  </a:lnTo>
                  <a:lnTo>
                    <a:pt x="42769" y="9540"/>
                  </a:lnTo>
                  <a:lnTo>
                    <a:pt x="42424" y="9084"/>
                  </a:lnTo>
                  <a:lnTo>
                    <a:pt x="42065" y="8643"/>
                  </a:lnTo>
                  <a:lnTo>
                    <a:pt x="41706" y="8201"/>
                  </a:lnTo>
                  <a:lnTo>
                    <a:pt x="41320" y="7787"/>
                  </a:lnTo>
                  <a:lnTo>
                    <a:pt x="40933" y="7359"/>
                  </a:lnTo>
                  <a:lnTo>
                    <a:pt x="40533" y="6958"/>
                  </a:lnTo>
                  <a:lnTo>
                    <a:pt x="40133" y="6558"/>
                  </a:lnTo>
                  <a:lnTo>
                    <a:pt x="39718" y="6172"/>
                  </a:lnTo>
                  <a:lnTo>
                    <a:pt x="39290" y="5799"/>
                  </a:lnTo>
                  <a:lnTo>
                    <a:pt x="38849" y="5426"/>
                  </a:lnTo>
                  <a:lnTo>
                    <a:pt x="38407" y="5067"/>
                  </a:lnTo>
                  <a:lnTo>
                    <a:pt x="37951" y="4722"/>
                  </a:lnTo>
                  <a:lnTo>
                    <a:pt x="37496" y="4377"/>
                  </a:lnTo>
                  <a:lnTo>
                    <a:pt x="37026" y="4059"/>
                  </a:lnTo>
                  <a:lnTo>
                    <a:pt x="36543" y="3742"/>
                  </a:lnTo>
                  <a:lnTo>
                    <a:pt x="36060" y="3438"/>
                  </a:lnTo>
                  <a:lnTo>
                    <a:pt x="35563" y="3148"/>
                  </a:lnTo>
                  <a:lnTo>
                    <a:pt x="35066" y="2872"/>
                  </a:lnTo>
                  <a:lnTo>
                    <a:pt x="34555" y="2596"/>
                  </a:lnTo>
                  <a:lnTo>
                    <a:pt x="34044" y="2347"/>
                  </a:lnTo>
                  <a:lnTo>
                    <a:pt x="33520" y="2099"/>
                  </a:lnTo>
                  <a:lnTo>
                    <a:pt x="32995" y="1864"/>
                  </a:lnTo>
                  <a:lnTo>
                    <a:pt x="32457" y="1643"/>
                  </a:lnTo>
                  <a:lnTo>
                    <a:pt x="31918" y="1450"/>
                  </a:lnTo>
                  <a:lnTo>
                    <a:pt x="31366" y="1257"/>
                  </a:lnTo>
                  <a:lnTo>
                    <a:pt x="30814" y="1077"/>
                  </a:lnTo>
                  <a:lnTo>
                    <a:pt x="30248" y="898"/>
                  </a:lnTo>
                  <a:lnTo>
                    <a:pt x="29682" y="746"/>
                  </a:lnTo>
                  <a:lnTo>
                    <a:pt x="29116" y="608"/>
                  </a:lnTo>
                  <a:lnTo>
                    <a:pt x="28536" y="484"/>
                  </a:lnTo>
                  <a:lnTo>
                    <a:pt x="27956" y="373"/>
                  </a:lnTo>
                  <a:lnTo>
                    <a:pt x="27363" y="277"/>
                  </a:lnTo>
                  <a:lnTo>
                    <a:pt x="26769" y="194"/>
                  </a:lnTo>
                  <a:lnTo>
                    <a:pt x="26176" y="125"/>
                  </a:lnTo>
                  <a:lnTo>
                    <a:pt x="25582" y="70"/>
                  </a:lnTo>
                  <a:lnTo>
                    <a:pt x="24974" y="28"/>
                  </a:lnTo>
                  <a:lnTo>
                    <a:pt x="24367" y="14"/>
                  </a:lnTo>
                  <a:lnTo>
                    <a:pt x="237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852844" y="1620696"/>
              <a:ext cx="482733" cy="482527"/>
            </a:xfrm>
            <a:custGeom>
              <a:rect b="b" l="l" r="r" t="t"/>
              <a:pathLst>
                <a:path extrusionOk="0" h="32747" w="32761">
                  <a:moveTo>
                    <a:pt x="15960" y="1"/>
                  </a:moveTo>
                  <a:lnTo>
                    <a:pt x="15532" y="14"/>
                  </a:lnTo>
                  <a:lnTo>
                    <a:pt x="15118" y="42"/>
                  </a:lnTo>
                  <a:lnTo>
                    <a:pt x="14703" y="83"/>
                  </a:lnTo>
                  <a:lnTo>
                    <a:pt x="14289" y="125"/>
                  </a:lnTo>
                  <a:lnTo>
                    <a:pt x="13889" y="180"/>
                  </a:lnTo>
                  <a:lnTo>
                    <a:pt x="13475" y="249"/>
                  </a:lnTo>
                  <a:lnTo>
                    <a:pt x="13074" y="332"/>
                  </a:lnTo>
                  <a:lnTo>
                    <a:pt x="12674" y="415"/>
                  </a:lnTo>
                  <a:lnTo>
                    <a:pt x="12287" y="511"/>
                  </a:lnTo>
                  <a:lnTo>
                    <a:pt x="11887" y="622"/>
                  </a:lnTo>
                  <a:lnTo>
                    <a:pt x="11501" y="732"/>
                  </a:lnTo>
                  <a:lnTo>
                    <a:pt x="11128" y="857"/>
                  </a:lnTo>
                  <a:lnTo>
                    <a:pt x="10741" y="995"/>
                  </a:lnTo>
                  <a:lnTo>
                    <a:pt x="10369" y="1133"/>
                  </a:lnTo>
                  <a:lnTo>
                    <a:pt x="9996" y="1284"/>
                  </a:lnTo>
                  <a:lnTo>
                    <a:pt x="9637" y="1436"/>
                  </a:lnTo>
                  <a:lnTo>
                    <a:pt x="9278" y="1616"/>
                  </a:lnTo>
                  <a:lnTo>
                    <a:pt x="8919" y="1781"/>
                  </a:lnTo>
                  <a:lnTo>
                    <a:pt x="8574" y="1975"/>
                  </a:lnTo>
                  <a:lnTo>
                    <a:pt x="8229" y="2168"/>
                  </a:lnTo>
                  <a:lnTo>
                    <a:pt x="7884" y="2361"/>
                  </a:lnTo>
                  <a:lnTo>
                    <a:pt x="7552" y="2568"/>
                  </a:lnTo>
                  <a:lnTo>
                    <a:pt x="7221" y="2789"/>
                  </a:lnTo>
                  <a:lnTo>
                    <a:pt x="6890" y="3010"/>
                  </a:lnTo>
                  <a:lnTo>
                    <a:pt x="6572" y="3245"/>
                  </a:lnTo>
                  <a:lnTo>
                    <a:pt x="6268" y="3493"/>
                  </a:lnTo>
                  <a:lnTo>
                    <a:pt x="5965" y="3728"/>
                  </a:lnTo>
                  <a:lnTo>
                    <a:pt x="5661" y="3990"/>
                  </a:lnTo>
                  <a:lnTo>
                    <a:pt x="5371" y="4253"/>
                  </a:lnTo>
                  <a:lnTo>
                    <a:pt x="5081" y="4515"/>
                  </a:lnTo>
                  <a:lnTo>
                    <a:pt x="4791" y="4791"/>
                  </a:lnTo>
                  <a:lnTo>
                    <a:pt x="4515" y="5067"/>
                  </a:lnTo>
                  <a:lnTo>
                    <a:pt x="4253" y="5357"/>
                  </a:lnTo>
                  <a:lnTo>
                    <a:pt x="3991" y="5661"/>
                  </a:lnTo>
                  <a:lnTo>
                    <a:pt x="3742" y="5951"/>
                  </a:lnTo>
                  <a:lnTo>
                    <a:pt x="3494" y="6254"/>
                  </a:lnTo>
                  <a:lnTo>
                    <a:pt x="3259" y="6572"/>
                  </a:lnTo>
                  <a:lnTo>
                    <a:pt x="3024" y="6889"/>
                  </a:lnTo>
                  <a:lnTo>
                    <a:pt x="2789" y="7221"/>
                  </a:lnTo>
                  <a:lnTo>
                    <a:pt x="2582" y="7538"/>
                  </a:lnTo>
                  <a:lnTo>
                    <a:pt x="2375" y="7883"/>
                  </a:lnTo>
                  <a:lnTo>
                    <a:pt x="2168" y="8215"/>
                  </a:lnTo>
                  <a:lnTo>
                    <a:pt x="1975" y="8560"/>
                  </a:lnTo>
                  <a:lnTo>
                    <a:pt x="1796" y="8919"/>
                  </a:lnTo>
                  <a:lnTo>
                    <a:pt x="1616" y="9278"/>
                  </a:lnTo>
                  <a:lnTo>
                    <a:pt x="1450" y="9637"/>
                  </a:lnTo>
                  <a:lnTo>
                    <a:pt x="1285" y="9996"/>
                  </a:lnTo>
                  <a:lnTo>
                    <a:pt x="1133" y="10368"/>
                  </a:lnTo>
                  <a:lnTo>
                    <a:pt x="995" y="10741"/>
                  </a:lnTo>
                  <a:lnTo>
                    <a:pt x="857" y="11114"/>
                  </a:lnTo>
                  <a:lnTo>
                    <a:pt x="733" y="11500"/>
                  </a:lnTo>
                  <a:lnTo>
                    <a:pt x="622" y="11887"/>
                  </a:lnTo>
                  <a:lnTo>
                    <a:pt x="512" y="12273"/>
                  </a:lnTo>
                  <a:lnTo>
                    <a:pt x="415" y="12674"/>
                  </a:lnTo>
                  <a:lnTo>
                    <a:pt x="332" y="13074"/>
                  </a:lnTo>
                  <a:lnTo>
                    <a:pt x="249" y="13475"/>
                  </a:lnTo>
                  <a:lnTo>
                    <a:pt x="180" y="13875"/>
                  </a:lnTo>
                  <a:lnTo>
                    <a:pt x="125" y="14289"/>
                  </a:lnTo>
                  <a:lnTo>
                    <a:pt x="84" y="14703"/>
                  </a:lnTo>
                  <a:lnTo>
                    <a:pt x="42" y="15117"/>
                  </a:lnTo>
                  <a:lnTo>
                    <a:pt x="15" y="15532"/>
                  </a:lnTo>
                  <a:lnTo>
                    <a:pt x="1" y="15946"/>
                  </a:lnTo>
                  <a:lnTo>
                    <a:pt x="1" y="16374"/>
                  </a:lnTo>
                  <a:lnTo>
                    <a:pt x="1" y="16802"/>
                  </a:lnTo>
                  <a:lnTo>
                    <a:pt x="15" y="17216"/>
                  </a:lnTo>
                  <a:lnTo>
                    <a:pt x="42" y="17630"/>
                  </a:lnTo>
                  <a:lnTo>
                    <a:pt x="84" y="18044"/>
                  </a:lnTo>
                  <a:lnTo>
                    <a:pt x="125" y="18458"/>
                  </a:lnTo>
                  <a:lnTo>
                    <a:pt x="180" y="18872"/>
                  </a:lnTo>
                  <a:lnTo>
                    <a:pt x="249" y="19273"/>
                  </a:lnTo>
                  <a:lnTo>
                    <a:pt x="332" y="19673"/>
                  </a:lnTo>
                  <a:lnTo>
                    <a:pt x="415" y="20073"/>
                  </a:lnTo>
                  <a:lnTo>
                    <a:pt x="512" y="20460"/>
                  </a:lnTo>
                  <a:lnTo>
                    <a:pt x="622" y="20860"/>
                  </a:lnTo>
                  <a:lnTo>
                    <a:pt x="733" y="21247"/>
                  </a:lnTo>
                  <a:lnTo>
                    <a:pt x="857" y="21620"/>
                  </a:lnTo>
                  <a:lnTo>
                    <a:pt x="995" y="22006"/>
                  </a:lnTo>
                  <a:lnTo>
                    <a:pt x="1133" y="22379"/>
                  </a:lnTo>
                  <a:lnTo>
                    <a:pt x="1285" y="22752"/>
                  </a:lnTo>
                  <a:lnTo>
                    <a:pt x="1450" y="23111"/>
                  </a:lnTo>
                  <a:lnTo>
                    <a:pt x="1616" y="23470"/>
                  </a:lnTo>
                  <a:lnTo>
                    <a:pt x="1796" y="23828"/>
                  </a:lnTo>
                  <a:lnTo>
                    <a:pt x="1975" y="24174"/>
                  </a:lnTo>
                  <a:lnTo>
                    <a:pt x="2168" y="24533"/>
                  </a:lnTo>
                  <a:lnTo>
                    <a:pt x="2375" y="24864"/>
                  </a:lnTo>
                  <a:lnTo>
                    <a:pt x="2582" y="25195"/>
                  </a:lnTo>
                  <a:lnTo>
                    <a:pt x="2789" y="25527"/>
                  </a:lnTo>
                  <a:lnTo>
                    <a:pt x="3024" y="25858"/>
                  </a:lnTo>
                  <a:lnTo>
                    <a:pt x="3259" y="26175"/>
                  </a:lnTo>
                  <a:lnTo>
                    <a:pt x="3494" y="26479"/>
                  </a:lnTo>
                  <a:lnTo>
                    <a:pt x="3742" y="26797"/>
                  </a:lnTo>
                  <a:lnTo>
                    <a:pt x="3991" y="27087"/>
                  </a:lnTo>
                  <a:lnTo>
                    <a:pt x="4253" y="27390"/>
                  </a:lnTo>
                  <a:lnTo>
                    <a:pt x="4515" y="27680"/>
                  </a:lnTo>
                  <a:lnTo>
                    <a:pt x="4791" y="27956"/>
                  </a:lnTo>
                  <a:lnTo>
                    <a:pt x="5081" y="28232"/>
                  </a:lnTo>
                  <a:lnTo>
                    <a:pt x="5371" y="28495"/>
                  </a:lnTo>
                  <a:lnTo>
                    <a:pt x="5661" y="28757"/>
                  </a:lnTo>
                  <a:lnTo>
                    <a:pt x="5965" y="29005"/>
                  </a:lnTo>
                  <a:lnTo>
                    <a:pt x="6268" y="29254"/>
                  </a:lnTo>
                  <a:lnTo>
                    <a:pt x="6572" y="29502"/>
                  </a:lnTo>
                  <a:lnTo>
                    <a:pt x="6890" y="29723"/>
                  </a:lnTo>
                  <a:lnTo>
                    <a:pt x="7221" y="29958"/>
                  </a:lnTo>
                  <a:lnTo>
                    <a:pt x="7552" y="30165"/>
                  </a:lnTo>
                  <a:lnTo>
                    <a:pt x="7884" y="30386"/>
                  </a:lnTo>
                  <a:lnTo>
                    <a:pt x="8229" y="30579"/>
                  </a:lnTo>
                  <a:lnTo>
                    <a:pt x="8574" y="30773"/>
                  </a:lnTo>
                  <a:lnTo>
                    <a:pt x="8919" y="30966"/>
                  </a:lnTo>
                  <a:lnTo>
                    <a:pt x="9278" y="31131"/>
                  </a:lnTo>
                  <a:lnTo>
                    <a:pt x="9637" y="31311"/>
                  </a:lnTo>
                  <a:lnTo>
                    <a:pt x="9996" y="31463"/>
                  </a:lnTo>
                  <a:lnTo>
                    <a:pt x="10369" y="31615"/>
                  </a:lnTo>
                  <a:lnTo>
                    <a:pt x="10741" y="31753"/>
                  </a:lnTo>
                  <a:lnTo>
                    <a:pt x="11128" y="31891"/>
                  </a:lnTo>
                  <a:lnTo>
                    <a:pt x="11501" y="32015"/>
                  </a:lnTo>
                  <a:lnTo>
                    <a:pt x="11887" y="32125"/>
                  </a:lnTo>
                  <a:lnTo>
                    <a:pt x="12287" y="32236"/>
                  </a:lnTo>
                  <a:lnTo>
                    <a:pt x="12674" y="32333"/>
                  </a:lnTo>
                  <a:lnTo>
                    <a:pt x="13074" y="32415"/>
                  </a:lnTo>
                  <a:lnTo>
                    <a:pt x="13475" y="32498"/>
                  </a:lnTo>
                  <a:lnTo>
                    <a:pt x="13889" y="32567"/>
                  </a:lnTo>
                  <a:lnTo>
                    <a:pt x="14289" y="32622"/>
                  </a:lnTo>
                  <a:lnTo>
                    <a:pt x="14703" y="32664"/>
                  </a:lnTo>
                  <a:lnTo>
                    <a:pt x="15118" y="32705"/>
                  </a:lnTo>
                  <a:lnTo>
                    <a:pt x="15532" y="32733"/>
                  </a:lnTo>
                  <a:lnTo>
                    <a:pt x="15960" y="32747"/>
                  </a:lnTo>
                  <a:lnTo>
                    <a:pt x="16802" y="32747"/>
                  </a:lnTo>
                  <a:lnTo>
                    <a:pt x="17216" y="32733"/>
                  </a:lnTo>
                  <a:lnTo>
                    <a:pt x="17644" y="32705"/>
                  </a:lnTo>
                  <a:lnTo>
                    <a:pt x="18058" y="32664"/>
                  </a:lnTo>
                  <a:lnTo>
                    <a:pt x="18458" y="32622"/>
                  </a:lnTo>
                  <a:lnTo>
                    <a:pt x="18873" y="32567"/>
                  </a:lnTo>
                  <a:lnTo>
                    <a:pt x="19273" y="32498"/>
                  </a:lnTo>
                  <a:lnTo>
                    <a:pt x="19673" y="32415"/>
                  </a:lnTo>
                  <a:lnTo>
                    <a:pt x="20074" y="32333"/>
                  </a:lnTo>
                  <a:lnTo>
                    <a:pt x="20474" y="32236"/>
                  </a:lnTo>
                  <a:lnTo>
                    <a:pt x="20861" y="32125"/>
                  </a:lnTo>
                  <a:lnTo>
                    <a:pt x="21247" y="32015"/>
                  </a:lnTo>
                  <a:lnTo>
                    <a:pt x="21634" y="31891"/>
                  </a:lnTo>
                  <a:lnTo>
                    <a:pt x="22006" y="31753"/>
                  </a:lnTo>
                  <a:lnTo>
                    <a:pt x="22379" y="31615"/>
                  </a:lnTo>
                  <a:lnTo>
                    <a:pt x="22752" y="31463"/>
                  </a:lnTo>
                  <a:lnTo>
                    <a:pt x="23111" y="31311"/>
                  </a:lnTo>
                  <a:lnTo>
                    <a:pt x="23483" y="31131"/>
                  </a:lnTo>
                  <a:lnTo>
                    <a:pt x="23829" y="30966"/>
                  </a:lnTo>
                  <a:lnTo>
                    <a:pt x="24188" y="30773"/>
                  </a:lnTo>
                  <a:lnTo>
                    <a:pt x="24533" y="30579"/>
                  </a:lnTo>
                  <a:lnTo>
                    <a:pt x="24864" y="30386"/>
                  </a:lnTo>
                  <a:lnTo>
                    <a:pt x="25209" y="30165"/>
                  </a:lnTo>
                  <a:lnTo>
                    <a:pt x="25540" y="29958"/>
                  </a:lnTo>
                  <a:lnTo>
                    <a:pt x="25858" y="29723"/>
                  </a:lnTo>
                  <a:lnTo>
                    <a:pt x="26176" y="29502"/>
                  </a:lnTo>
                  <a:lnTo>
                    <a:pt x="26493" y="29254"/>
                  </a:lnTo>
                  <a:lnTo>
                    <a:pt x="26797" y="29005"/>
                  </a:lnTo>
                  <a:lnTo>
                    <a:pt x="27100" y="28757"/>
                  </a:lnTo>
                  <a:lnTo>
                    <a:pt x="27390" y="28495"/>
                  </a:lnTo>
                  <a:lnTo>
                    <a:pt x="27680" y="28232"/>
                  </a:lnTo>
                  <a:lnTo>
                    <a:pt x="27956" y="27956"/>
                  </a:lnTo>
                  <a:lnTo>
                    <a:pt x="28232" y="27680"/>
                  </a:lnTo>
                  <a:lnTo>
                    <a:pt x="28495" y="27390"/>
                  </a:lnTo>
                  <a:lnTo>
                    <a:pt x="28757" y="27087"/>
                  </a:lnTo>
                  <a:lnTo>
                    <a:pt x="29019" y="26797"/>
                  </a:lnTo>
                  <a:lnTo>
                    <a:pt x="29268" y="26479"/>
                  </a:lnTo>
                  <a:lnTo>
                    <a:pt x="29503" y="26175"/>
                  </a:lnTo>
                  <a:lnTo>
                    <a:pt x="29737" y="25858"/>
                  </a:lnTo>
                  <a:lnTo>
                    <a:pt x="29958" y="25527"/>
                  </a:lnTo>
                  <a:lnTo>
                    <a:pt x="30179" y="25195"/>
                  </a:lnTo>
                  <a:lnTo>
                    <a:pt x="30386" y="24864"/>
                  </a:lnTo>
                  <a:lnTo>
                    <a:pt x="30579" y="24533"/>
                  </a:lnTo>
                  <a:lnTo>
                    <a:pt x="30773" y="24174"/>
                  </a:lnTo>
                  <a:lnTo>
                    <a:pt x="30966" y="23828"/>
                  </a:lnTo>
                  <a:lnTo>
                    <a:pt x="31145" y="23470"/>
                  </a:lnTo>
                  <a:lnTo>
                    <a:pt x="31311" y="23111"/>
                  </a:lnTo>
                  <a:lnTo>
                    <a:pt x="31463" y="22752"/>
                  </a:lnTo>
                  <a:lnTo>
                    <a:pt x="31615" y="22379"/>
                  </a:lnTo>
                  <a:lnTo>
                    <a:pt x="31767" y="22006"/>
                  </a:lnTo>
                  <a:lnTo>
                    <a:pt x="31891" y="21620"/>
                  </a:lnTo>
                  <a:lnTo>
                    <a:pt x="32015" y="21247"/>
                  </a:lnTo>
                  <a:lnTo>
                    <a:pt x="32139" y="20860"/>
                  </a:lnTo>
                  <a:lnTo>
                    <a:pt x="32236" y="20460"/>
                  </a:lnTo>
                  <a:lnTo>
                    <a:pt x="32333" y="20073"/>
                  </a:lnTo>
                  <a:lnTo>
                    <a:pt x="32429" y="19673"/>
                  </a:lnTo>
                  <a:lnTo>
                    <a:pt x="32498" y="19273"/>
                  </a:lnTo>
                  <a:lnTo>
                    <a:pt x="32567" y="18872"/>
                  </a:lnTo>
                  <a:lnTo>
                    <a:pt x="32623" y="18458"/>
                  </a:lnTo>
                  <a:lnTo>
                    <a:pt x="32678" y="18044"/>
                  </a:lnTo>
                  <a:lnTo>
                    <a:pt x="32705" y="17630"/>
                  </a:lnTo>
                  <a:lnTo>
                    <a:pt x="32733" y="17216"/>
                  </a:lnTo>
                  <a:lnTo>
                    <a:pt x="32747" y="16802"/>
                  </a:lnTo>
                  <a:lnTo>
                    <a:pt x="32761" y="16374"/>
                  </a:lnTo>
                  <a:lnTo>
                    <a:pt x="32747" y="15946"/>
                  </a:lnTo>
                  <a:lnTo>
                    <a:pt x="32733" y="15532"/>
                  </a:lnTo>
                  <a:lnTo>
                    <a:pt x="32705" y="15117"/>
                  </a:lnTo>
                  <a:lnTo>
                    <a:pt x="32678" y="14703"/>
                  </a:lnTo>
                  <a:lnTo>
                    <a:pt x="32623" y="14289"/>
                  </a:lnTo>
                  <a:lnTo>
                    <a:pt x="32567" y="13875"/>
                  </a:lnTo>
                  <a:lnTo>
                    <a:pt x="32498" y="13475"/>
                  </a:lnTo>
                  <a:lnTo>
                    <a:pt x="32429" y="13074"/>
                  </a:lnTo>
                  <a:lnTo>
                    <a:pt x="32333" y="12674"/>
                  </a:lnTo>
                  <a:lnTo>
                    <a:pt x="32236" y="12273"/>
                  </a:lnTo>
                  <a:lnTo>
                    <a:pt x="32139" y="11887"/>
                  </a:lnTo>
                  <a:lnTo>
                    <a:pt x="32015" y="11500"/>
                  </a:lnTo>
                  <a:lnTo>
                    <a:pt x="31891" y="11114"/>
                  </a:lnTo>
                  <a:lnTo>
                    <a:pt x="31767" y="10741"/>
                  </a:lnTo>
                  <a:lnTo>
                    <a:pt x="31615" y="10368"/>
                  </a:lnTo>
                  <a:lnTo>
                    <a:pt x="31463" y="9996"/>
                  </a:lnTo>
                  <a:lnTo>
                    <a:pt x="31311" y="9637"/>
                  </a:lnTo>
                  <a:lnTo>
                    <a:pt x="31145" y="9278"/>
                  </a:lnTo>
                  <a:lnTo>
                    <a:pt x="30966" y="8919"/>
                  </a:lnTo>
                  <a:lnTo>
                    <a:pt x="30773" y="8560"/>
                  </a:lnTo>
                  <a:lnTo>
                    <a:pt x="30579" y="8215"/>
                  </a:lnTo>
                  <a:lnTo>
                    <a:pt x="30386" y="7883"/>
                  </a:lnTo>
                  <a:lnTo>
                    <a:pt x="30179" y="7538"/>
                  </a:lnTo>
                  <a:lnTo>
                    <a:pt x="29958" y="7221"/>
                  </a:lnTo>
                  <a:lnTo>
                    <a:pt x="29737" y="6889"/>
                  </a:lnTo>
                  <a:lnTo>
                    <a:pt x="29503" y="6572"/>
                  </a:lnTo>
                  <a:lnTo>
                    <a:pt x="29268" y="6254"/>
                  </a:lnTo>
                  <a:lnTo>
                    <a:pt x="29019" y="5951"/>
                  </a:lnTo>
                  <a:lnTo>
                    <a:pt x="28757" y="5661"/>
                  </a:lnTo>
                  <a:lnTo>
                    <a:pt x="28495" y="5357"/>
                  </a:lnTo>
                  <a:lnTo>
                    <a:pt x="28232" y="5067"/>
                  </a:lnTo>
                  <a:lnTo>
                    <a:pt x="27956" y="4791"/>
                  </a:lnTo>
                  <a:lnTo>
                    <a:pt x="27680" y="4515"/>
                  </a:lnTo>
                  <a:lnTo>
                    <a:pt x="27390" y="4253"/>
                  </a:lnTo>
                  <a:lnTo>
                    <a:pt x="27100" y="3990"/>
                  </a:lnTo>
                  <a:lnTo>
                    <a:pt x="26797" y="3728"/>
                  </a:lnTo>
                  <a:lnTo>
                    <a:pt x="26493" y="3493"/>
                  </a:lnTo>
                  <a:lnTo>
                    <a:pt x="26176" y="3245"/>
                  </a:lnTo>
                  <a:lnTo>
                    <a:pt x="25858" y="3010"/>
                  </a:lnTo>
                  <a:lnTo>
                    <a:pt x="25540" y="2789"/>
                  </a:lnTo>
                  <a:lnTo>
                    <a:pt x="25209" y="2568"/>
                  </a:lnTo>
                  <a:lnTo>
                    <a:pt x="24864" y="2361"/>
                  </a:lnTo>
                  <a:lnTo>
                    <a:pt x="24533" y="2168"/>
                  </a:lnTo>
                  <a:lnTo>
                    <a:pt x="24188" y="1975"/>
                  </a:lnTo>
                  <a:lnTo>
                    <a:pt x="23829" y="1781"/>
                  </a:lnTo>
                  <a:lnTo>
                    <a:pt x="23483" y="1616"/>
                  </a:lnTo>
                  <a:lnTo>
                    <a:pt x="23111" y="1436"/>
                  </a:lnTo>
                  <a:lnTo>
                    <a:pt x="22752" y="1284"/>
                  </a:lnTo>
                  <a:lnTo>
                    <a:pt x="22379" y="1133"/>
                  </a:lnTo>
                  <a:lnTo>
                    <a:pt x="22006" y="995"/>
                  </a:lnTo>
                  <a:lnTo>
                    <a:pt x="21634" y="857"/>
                  </a:lnTo>
                  <a:lnTo>
                    <a:pt x="21247" y="732"/>
                  </a:lnTo>
                  <a:lnTo>
                    <a:pt x="20861" y="622"/>
                  </a:lnTo>
                  <a:lnTo>
                    <a:pt x="20474" y="511"/>
                  </a:lnTo>
                  <a:lnTo>
                    <a:pt x="20074" y="415"/>
                  </a:lnTo>
                  <a:lnTo>
                    <a:pt x="19673" y="332"/>
                  </a:lnTo>
                  <a:lnTo>
                    <a:pt x="19273" y="249"/>
                  </a:lnTo>
                  <a:lnTo>
                    <a:pt x="18873" y="180"/>
                  </a:lnTo>
                  <a:lnTo>
                    <a:pt x="18458" y="125"/>
                  </a:lnTo>
                  <a:lnTo>
                    <a:pt x="18058" y="83"/>
                  </a:lnTo>
                  <a:lnTo>
                    <a:pt x="17644" y="42"/>
                  </a:lnTo>
                  <a:lnTo>
                    <a:pt x="17216" y="14"/>
                  </a:lnTo>
                  <a:lnTo>
                    <a:pt x="16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743613" y="1587130"/>
              <a:ext cx="821226" cy="330373"/>
            </a:xfrm>
            <a:custGeom>
              <a:rect b="b" l="l" r="r" t="t"/>
              <a:pathLst>
                <a:path extrusionOk="0" h="22421" w="55733">
                  <a:moveTo>
                    <a:pt x="53592" y="1"/>
                  </a:moveTo>
                  <a:lnTo>
                    <a:pt x="23193" y="17451"/>
                  </a:lnTo>
                  <a:lnTo>
                    <a:pt x="2154" y="5316"/>
                  </a:lnTo>
                  <a:lnTo>
                    <a:pt x="0" y="9029"/>
                  </a:lnTo>
                  <a:lnTo>
                    <a:pt x="23193" y="22420"/>
                  </a:lnTo>
                  <a:lnTo>
                    <a:pt x="55732" y="3728"/>
                  </a:lnTo>
                  <a:lnTo>
                    <a:pt x="5359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974496" y="1742348"/>
              <a:ext cx="239237" cy="239237"/>
            </a:xfrm>
            <a:custGeom>
              <a:rect b="b" l="l" r="r" t="t"/>
              <a:pathLst>
                <a:path extrusionOk="0" h="16236" w="16236">
                  <a:moveTo>
                    <a:pt x="8118" y="0"/>
                  </a:moveTo>
                  <a:lnTo>
                    <a:pt x="7704" y="14"/>
                  </a:lnTo>
                  <a:lnTo>
                    <a:pt x="7289" y="42"/>
                  </a:lnTo>
                  <a:lnTo>
                    <a:pt x="6889" y="97"/>
                  </a:lnTo>
                  <a:lnTo>
                    <a:pt x="6489" y="166"/>
                  </a:lnTo>
                  <a:lnTo>
                    <a:pt x="6088" y="262"/>
                  </a:lnTo>
                  <a:lnTo>
                    <a:pt x="5702" y="373"/>
                  </a:lnTo>
                  <a:lnTo>
                    <a:pt x="5329" y="497"/>
                  </a:lnTo>
                  <a:lnTo>
                    <a:pt x="4956" y="635"/>
                  </a:lnTo>
                  <a:lnTo>
                    <a:pt x="4597" y="801"/>
                  </a:lnTo>
                  <a:lnTo>
                    <a:pt x="4252" y="980"/>
                  </a:lnTo>
                  <a:lnTo>
                    <a:pt x="3907" y="1174"/>
                  </a:lnTo>
                  <a:lnTo>
                    <a:pt x="3590" y="1394"/>
                  </a:lnTo>
                  <a:lnTo>
                    <a:pt x="3272" y="1615"/>
                  </a:lnTo>
                  <a:lnTo>
                    <a:pt x="2955" y="1850"/>
                  </a:lnTo>
                  <a:lnTo>
                    <a:pt x="2665" y="2112"/>
                  </a:lnTo>
                  <a:lnTo>
                    <a:pt x="2389" y="2375"/>
                  </a:lnTo>
                  <a:lnTo>
                    <a:pt x="2113" y="2665"/>
                  </a:lnTo>
                  <a:lnTo>
                    <a:pt x="1864" y="2954"/>
                  </a:lnTo>
                  <a:lnTo>
                    <a:pt x="1616" y="3258"/>
                  </a:lnTo>
                  <a:lnTo>
                    <a:pt x="1395" y="3576"/>
                  </a:lnTo>
                  <a:lnTo>
                    <a:pt x="1188" y="3907"/>
                  </a:lnTo>
                  <a:lnTo>
                    <a:pt x="981" y="4252"/>
                  </a:lnTo>
                  <a:lnTo>
                    <a:pt x="801" y="4597"/>
                  </a:lnTo>
                  <a:lnTo>
                    <a:pt x="649" y="4956"/>
                  </a:lnTo>
                  <a:lnTo>
                    <a:pt x="497" y="5329"/>
                  </a:lnTo>
                  <a:lnTo>
                    <a:pt x="373" y="5702"/>
                  </a:lnTo>
                  <a:lnTo>
                    <a:pt x="263" y="6088"/>
                  </a:lnTo>
                  <a:lnTo>
                    <a:pt x="166" y="6489"/>
                  </a:lnTo>
                  <a:lnTo>
                    <a:pt x="97" y="6875"/>
                  </a:lnTo>
                  <a:lnTo>
                    <a:pt x="56" y="7289"/>
                  </a:lnTo>
                  <a:lnTo>
                    <a:pt x="14" y="7703"/>
                  </a:lnTo>
                  <a:lnTo>
                    <a:pt x="0" y="8118"/>
                  </a:lnTo>
                  <a:lnTo>
                    <a:pt x="14" y="8532"/>
                  </a:lnTo>
                  <a:lnTo>
                    <a:pt x="56" y="8946"/>
                  </a:lnTo>
                  <a:lnTo>
                    <a:pt x="97" y="9346"/>
                  </a:lnTo>
                  <a:lnTo>
                    <a:pt x="166" y="9747"/>
                  </a:lnTo>
                  <a:lnTo>
                    <a:pt x="263" y="10147"/>
                  </a:lnTo>
                  <a:lnTo>
                    <a:pt x="373" y="10534"/>
                  </a:lnTo>
                  <a:lnTo>
                    <a:pt x="497" y="10906"/>
                  </a:lnTo>
                  <a:lnTo>
                    <a:pt x="649" y="11279"/>
                  </a:lnTo>
                  <a:lnTo>
                    <a:pt x="801" y="11638"/>
                  </a:lnTo>
                  <a:lnTo>
                    <a:pt x="981" y="11983"/>
                  </a:lnTo>
                  <a:lnTo>
                    <a:pt x="1188" y="12328"/>
                  </a:lnTo>
                  <a:lnTo>
                    <a:pt x="1395" y="12660"/>
                  </a:lnTo>
                  <a:lnTo>
                    <a:pt x="1616" y="12977"/>
                  </a:lnTo>
                  <a:lnTo>
                    <a:pt x="1864" y="13281"/>
                  </a:lnTo>
                  <a:lnTo>
                    <a:pt x="2113" y="13571"/>
                  </a:lnTo>
                  <a:lnTo>
                    <a:pt x="2389" y="13861"/>
                  </a:lnTo>
                  <a:lnTo>
                    <a:pt x="2665" y="14123"/>
                  </a:lnTo>
                  <a:lnTo>
                    <a:pt x="2955" y="14385"/>
                  </a:lnTo>
                  <a:lnTo>
                    <a:pt x="3272" y="14620"/>
                  </a:lnTo>
                  <a:lnTo>
                    <a:pt x="3590" y="14841"/>
                  </a:lnTo>
                  <a:lnTo>
                    <a:pt x="3907" y="15062"/>
                  </a:lnTo>
                  <a:lnTo>
                    <a:pt x="4252" y="15255"/>
                  </a:lnTo>
                  <a:lnTo>
                    <a:pt x="4597" y="15434"/>
                  </a:lnTo>
                  <a:lnTo>
                    <a:pt x="4956" y="15600"/>
                  </a:lnTo>
                  <a:lnTo>
                    <a:pt x="5329" y="15738"/>
                  </a:lnTo>
                  <a:lnTo>
                    <a:pt x="5702" y="15862"/>
                  </a:lnTo>
                  <a:lnTo>
                    <a:pt x="6088" y="15973"/>
                  </a:lnTo>
                  <a:lnTo>
                    <a:pt x="6489" y="16069"/>
                  </a:lnTo>
                  <a:lnTo>
                    <a:pt x="6889" y="16138"/>
                  </a:lnTo>
                  <a:lnTo>
                    <a:pt x="7289" y="16194"/>
                  </a:lnTo>
                  <a:lnTo>
                    <a:pt x="7704" y="16221"/>
                  </a:lnTo>
                  <a:lnTo>
                    <a:pt x="8118" y="16235"/>
                  </a:lnTo>
                  <a:lnTo>
                    <a:pt x="8532" y="16221"/>
                  </a:lnTo>
                  <a:lnTo>
                    <a:pt x="8946" y="16194"/>
                  </a:lnTo>
                  <a:lnTo>
                    <a:pt x="9360" y="16138"/>
                  </a:lnTo>
                  <a:lnTo>
                    <a:pt x="9761" y="16069"/>
                  </a:lnTo>
                  <a:lnTo>
                    <a:pt x="10147" y="15973"/>
                  </a:lnTo>
                  <a:lnTo>
                    <a:pt x="10534" y="15862"/>
                  </a:lnTo>
                  <a:lnTo>
                    <a:pt x="10906" y="15738"/>
                  </a:lnTo>
                  <a:lnTo>
                    <a:pt x="11279" y="15600"/>
                  </a:lnTo>
                  <a:lnTo>
                    <a:pt x="11638" y="15434"/>
                  </a:lnTo>
                  <a:lnTo>
                    <a:pt x="11983" y="15255"/>
                  </a:lnTo>
                  <a:lnTo>
                    <a:pt x="12328" y="15062"/>
                  </a:lnTo>
                  <a:lnTo>
                    <a:pt x="12660" y="14841"/>
                  </a:lnTo>
                  <a:lnTo>
                    <a:pt x="12977" y="14620"/>
                  </a:lnTo>
                  <a:lnTo>
                    <a:pt x="13281" y="14385"/>
                  </a:lnTo>
                  <a:lnTo>
                    <a:pt x="13571" y="14123"/>
                  </a:lnTo>
                  <a:lnTo>
                    <a:pt x="13861" y="13861"/>
                  </a:lnTo>
                  <a:lnTo>
                    <a:pt x="14123" y="13571"/>
                  </a:lnTo>
                  <a:lnTo>
                    <a:pt x="14385" y="13281"/>
                  </a:lnTo>
                  <a:lnTo>
                    <a:pt x="14620" y="12977"/>
                  </a:lnTo>
                  <a:lnTo>
                    <a:pt x="14855" y="12660"/>
                  </a:lnTo>
                  <a:lnTo>
                    <a:pt x="15062" y="12328"/>
                  </a:lnTo>
                  <a:lnTo>
                    <a:pt x="15255" y="11983"/>
                  </a:lnTo>
                  <a:lnTo>
                    <a:pt x="15435" y="11638"/>
                  </a:lnTo>
                  <a:lnTo>
                    <a:pt x="15600" y="11279"/>
                  </a:lnTo>
                  <a:lnTo>
                    <a:pt x="15738" y="10906"/>
                  </a:lnTo>
                  <a:lnTo>
                    <a:pt x="15876" y="10534"/>
                  </a:lnTo>
                  <a:lnTo>
                    <a:pt x="15987" y="10147"/>
                  </a:lnTo>
                  <a:lnTo>
                    <a:pt x="16070" y="9747"/>
                  </a:lnTo>
                  <a:lnTo>
                    <a:pt x="16139" y="9346"/>
                  </a:lnTo>
                  <a:lnTo>
                    <a:pt x="16194" y="8946"/>
                  </a:lnTo>
                  <a:lnTo>
                    <a:pt x="16221" y="8532"/>
                  </a:lnTo>
                  <a:lnTo>
                    <a:pt x="16235" y="8118"/>
                  </a:lnTo>
                  <a:lnTo>
                    <a:pt x="16221" y="7703"/>
                  </a:lnTo>
                  <a:lnTo>
                    <a:pt x="16194" y="7289"/>
                  </a:lnTo>
                  <a:lnTo>
                    <a:pt x="16139" y="6875"/>
                  </a:lnTo>
                  <a:lnTo>
                    <a:pt x="16070" y="6489"/>
                  </a:lnTo>
                  <a:lnTo>
                    <a:pt x="15987" y="6088"/>
                  </a:lnTo>
                  <a:lnTo>
                    <a:pt x="15876" y="5702"/>
                  </a:lnTo>
                  <a:lnTo>
                    <a:pt x="15738" y="5329"/>
                  </a:lnTo>
                  <a:lnTo>
                    <a:pt x="15600" y="4956"/>
                  </a:lnTo>
                  <a:lnTo>
                    <a:pt x="15435" y="4597"/>
                  </a:lnTo>
                  <a:lnTo>
                    <a:pt x="15255" y="4252"/>
                  </a:lnTo>
                  <a:lnTo>
                    <a:pt x="15062" y="3907"/>
                  </a:lnTo>
                  <a:lnTo>
                    <a:pt x="14855" y="3576"/>
                  </a:lnTo>
                  <a:lnTo>
                    <a:pt x="14620" y="3258"/>
                  </a:lnTo>
                  <a:lnTo>
                    <a:pt x="14385" y="2954"/>
                  </a:lnTo>
                  <a:lnTo>
                    <a:pt x="14123" y="2665"/>
                  </a:lnTo>
                  <a:lnTo>
                    <a:pt x="13861" y="2375"/>
                  </a:lnTo>
                  <a:lnTo>
                    <a:pt x="13571" y="2112"/>
                  </a:lnTo>
                  <a:lnTo>
                    <a:pt x="13281" y="1850"/>
                  </a:lnTo>
                  <a:lnTo>
                    <a:pt x="12977" y="1615"/>
                  </a:lnTo>
                  <a:lnTo>
                    <a:pt x="12660" y="1394"/>
                  </a:lnTo>
                  <a:lnTo>
                    <a:pt x="12328" y="1174"/>
                  </a:lnTo>
                  <a:lnTo>
                    <a:pt x="11983" y="980"/>
                  </a:lnTo>
                  <a:lnTo>
                    <a:pt x="11638" y="801"/>
                  </a:lnTo>
                  <a:lnTo>
                    <a:pt x="11279" y="635"/>
                  </a:lnTo>
                  <a:lnTo>
                    <a:pt x="10906" y="497"/>
                  </a:lnTo>
                  <a:lnTo>
                    <a:pt x="10534" y="373"/>
                  </a:lnTo>
                  <a:lnTo>
                    <a:pt x="10147" y="262"/>
                  </a:lnTo>
                  <a:lnTo>
                    <a:pt x="9761" y="166"/>
                  </a:lnTo>
                  <a:lnTo>
                    <a:pt x="9360" y="97"/>
                  </a:lnTo>
                  <a:lnTo>
                    <a:pt x="8946" y="42"/>
                  </a:lnTo>
                  <a:lnTo>
                    <a:pt x="8532" y="14"/>
                  </a:lnTo>
                  <a:lnTo>
                    <a:pt x="8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074370" y="1237453"/>
              <a:ext cx="644244" cy="853363"/>
            </a:xfrm>
            <a:custGeom>
              <a:rect b="b" l="l" r="r" t="t"/>
              <a:pathLst>
                <a:path extrusionOk="0" h="57914" w="43722">
                  <a:moveTo>
                    <a:pt x="1340" y="0"/>
                  </a:moveTo>
                  <a:lnTo>
                    <a:pt x="663" y="14"/>
                  </a:lnTo>
                  <a:lnTo>
                    <a:pt x="1" y="28"/>
                  </a:lnTo>
                  <a:lnTo>
                    <a:pt x="318" y="10106"/>
                  </a:lnTo>
                  <a:lnTo>
                    <a:pt x="829" y="10078"/>
                  </a:lnTo>
                  <a:lnTo>
                    <a:pt x="1340" y="10078"/>
                  </a:lnTo>
                  <a:lnTo>
                    <a:pt x="2182" y="10092"/>
                  </a:lnTo>
                  <a:lnTo>
                    <a:pt x="3010" y="10120"/>
                  </a:lnTo>
                  <a:lnTo>
                    <a:pt x="3825" y="10175"/>
                  </a:lnTo>
                  <a:lnTo>
                    <a:pt x="4653" y="10244"/>
                  </a:lnTo>
                  <a:lnTo>
                    <a:pt x="5454" y="10341"/>
                  </a:lnTo>
                  <a:lnTo>
                    <a:pt x="6268" y="10451"/>
                  </a:lnTo>
                  <a:lnTo>
                    <a:pt x="7055" y="10575"/>
                  </a:lnTo>
                  <a:lnTo>
                    <a:pt x="7856" y="10727"/>
                  </a:lnTo>
                  <a:lnTo>
                    <a:pt x="8643" y="10907"/>
                  </a:lnTo>
                  <a:lnTo>
                    <a:pt x="9416" y="11086"/>
                  </a:lnTo>
                  <a:lnTo>
                    <a:pt x="10189" y="11307"/>
                  </a:lnTo>
                  <a:lnTo>
                    <a:pt x="10948" y="11528"/>
                  </a:lnTo>
                  <a:lnTo>
                    <a:pt x="11708" y="11776"/>
                  </a:lnTo>
                  <a:lnTo>
                    <a:pt x="12453" y="12039"/>
                  </a:lnTo>
                  <a:lnTo>
                    <a:pt x="13185" y="12315"/>
                  </a:lnTo>
                  <a:lnTo>
                    <a:pt x="13916" y="12618"/>
                  </a:lnTo>
                  <a:lnTo>
                    <a:pt x="14634" y="12922"/>
                  </a:lnTo>
                  <a:lnTo>
                    <a:pt x="15352" y="13267"/>
                  </a:lnTo>
                  <a:lnTo>
                    <a:pt x="16056" y="13612"/>
                  </a:lnTo>
                  <a:lnTo>
                    <a:pt x="16746" y="13971"/>
                  </a:lnTo>
                  <a:lnTo>
                    <a:pt x="17423" y="14358"/>
                  </a:lnTo>
                  <a:lnTo>
                    <a:pt x="18099" y="14758"/>
                  </a:lnTo>
                  <a:lnTo>
                    <a:pt x="18762" y="15159"/>
                  </a:lnTo>
                  <a:lnTo>
                    <a:pt x="19411" y="15587"/>
                  </a:lnTo>
                  <a:lnTo>
                    <a:pt x="20046" y="16042"/>
                  </a:lnTo>
                  <a:lnTo>
                    <a:pt x="20667" y="16498"/>
                  </a:lnTo>
                  <a:lnTo>
                    <a:pt x="21288" y="16967"/>
                  </a:lnTo>
                  <a:lnTo>
                    <a:pt x="21896" y="17450"/>
                  </a:lnTo>
                  <a:lnTo>
                    <a:pt x="22489" y="17947"/>
                  </a:lnTo>
                  <a:lnTo>
                    <a:pt x="23069" y="18472"/>
                  </a:lnTo>
                  <a:lnTo>
                    <a:pt x="23635" y="18997"/>
                  </a:lnTo>
                  <a:lnTo>
                    <a:pt x="24187" y="19535"/>
                  </a:lnTo>
                  <a:lnTo>
                    <a:pt x="24726" y="20087"/>
                  </a:lnTo>
                  <a:lnTo>
                    <a:pt x="25264" y="20653"/>
                  </a:lnTo>
                  <a:lnTo>
                    <a:pt x="25775" y="21233"/>
                  </a:lnTo>
                  <a:lnTo>
                    <a:pt x="26272" y="21827"/>
                  </a:lnTo>
                  <a:lnTo>
                    <a:pt x="26755" y="22434"/>
                  </a:lnTo>
                  <a:lnTo>
                    <a:pt x="27238" y="23055"/>
                  </a:lnTo>
                  <a:lnTo>
                    <a:pt x="27694" y="23677"/>
                  </a:lnTo>
                  <a:lnTo>
                    <a:pt x="28136" y="24325"/>
                  </a:lnTo>
                  <a:lnTo>
                    <a:pt x="28564" y="24974"/>
                  </a:lnTo>
                  <a:lnTo>
                    <a:pt x="28978" y="25623"/>
                  </a:lnTo>
                  <a:lnTo>
                    <a:pt x="29364" y="26300"/>
                  </a:lnTo>
                  <a:lnTo>
                    <a:pt x="29751" y="26976"/>
                  </a:lnTo>
                  <a:lnTo>
                    <a:pt x="30110" y="27680"/>
                  </a:lnTo>
                  <a:lnTo>
                    <a:pt x="30469" y="28370"/>
                  </a:lnTo>
                  <a:lnTo>
                    <a:pt x="30800" y="29088"/>
                  </a:lnTo>
                  <a:lnTo>
                    <a:pt x="31118" y="29806"/>
                  </a:lnTo>
                  <a:lnTo>
                    <a:pt x="31408" y="30538"/>
                  </a:lnTo>
                  <a:lnTo>
                    <a:pt x="31684" y="31269"/>
                  </a:lnTo>
                  <a:lnTo>
                    <a:pt x="31946" y="32015"/>
                  </a:lnTo>
                  <a:lnTo>
                    <a:pt x="32194" y="32774"/>
                  </a:lnTo>
                  <a:lnTo>
                    <a:pt x="32429" y="33533"/>
                  </a:lnTo>
                  <a:lnTo>
                    <a:pt x="32636" y="34307"/>
                  </a:lnTo>
                  <a:lnTo>
                    <a:pt x="32829" y="35080"/>
                  </a:lnTo>
                  <a:lnTo>
                    <a:pt x="32995" y="35867"/>
                  </a:lnTo>
                  <a:lnTo>
                    <a:pt x="33147" y="36667"/>
                  </a:lnTo>
                  <a:lnTo>
                    <a:pt x="33271" y="37468"/>
                  </a:lnTo>
                  <a:lnTo>
                    <a:pt x="33395" y="38269"/>
                  </a:lnTo>
                  <a:lnTo>
                    <a:pt x="33478" y="39083"/>
                  </a:lnTo>
                  <a:lnTo>
                    <a:pt x="33561" y="39898"/>
                  </a:lnTo>
                  <a:lnTo>
                    <a:pt x="33603" y="40726"/>
                  </a:lnTo>
                  <a:lnTo>
                    <a:pt x="33644" y="41554"/>
                  </a:lnTo>
                  <a:lnTo>
                    <a:pt x="33644" y="42383"/>
                  </a:lnTo>
                  <a:lnTo>
                    <a:pt x="33644" y="43170"/>
                  </a:lnTo>
                  <a:lnTo>
                    <a:pt x="33616" y="43943"/>
                  </a:lnTo>
                  <a:lnTo>
                    <a:pt x="33561" y="44716"/>
                  </a:lnTo>
                  <a:lnTo>
                    <a:pt x="33506" y="45475"/>
                  </a:lnTo>
                  <a:lnTo>
                    <a:pt x="33423" y="46248"/>
                  </a:lnTo>
                  <a:lnTo>
                    <a:pt x="33326" y="46994"/>
                  </a:lnTo>
                  <a:lnTo>
                    <a:pt x="33202" y="47753"/>
                  </a:lnTo>
                  <a:lnTo>
                    <a:pt x="33064" y="48498"/>
                  </a:lnTo>
                  <a:lnTo>
                    <a:pt x="32912" y="49230"/>
                  </a:lnTo>
                  <a:lnTo>
                    <a:pt x="32747" y="49962"/>
                  </a:lnTo>
                  <a:lnTo>
                    <a:pt x="32567" y="50693"/>
                  </a:lnTo>
                  <a:lnTo>
                    <a:pt x="32360" y="51411"/>
                  </a:lnTo>
                  <a:lnTo>
                    <a:pt x="32139" y="52129"/>
                  </a:lnTo>
                  <a:lnTo>
                    <a:pt x="31918" y="52833"/>
                  </a:lnTo>
                  <a:lnTo>
                    <a:pt x="31670" y="53537"/>
                  </a:lnTo>
                  <a:lnTo>
                    <a:pt x="31394" y="54228"/>
                  </a:lnTo>
                  <a:lnTo>
                    <a:pt x="40781" y="57914"/>
                  </a:lnTo>
                  <a:lnTo>
                    <a:pt x="41126" y="57016"/>
                  </a:lnTo>
                  <a:lnTo>
                    <a:pt x="41444" y="56091"/>
                  </a:lnTo>
                  <a:lnTo>
                    <a:pt x="41748" y="55166"/>
                  </a:lnTo>
                  <a:lnTo>
                    <a:pt x="42038" y="54228"/>
                  </a:lnTo>
                  <a:lnTo>
                    <a:pt x="42300" y="53289"/>
                  </a:lnTo>
                  <a:lnTo>
                    <a:pt x="42548" y="52336"/>
                  </a:lnTo>
                  <a:lnTo>
                    <a:pt x="42755" y="51370"/>
                  </a:lnTo>
                  <a:lnTo>
                    <a:pt x="42962" y="50403"/>
                  </a:lnTo>
                  <a:lnTo>
                    <a:pt x="43142" y="49423"/>
                  </a:lnTo>
                  <a:lnTo>
                    <a:pt x="43294" y="48443"/>
                  </a:lnTo>
                  <a:lnTo>
                    <a:pt x="43418" y="47449"/>
                  </a:lnTo>
                  <a:lnTo>
                    <a:pt x="43529" y="46441"/>
                  </a:lnTo>
                  <a:lnTo>
                    <a:pt x="43611" y="45434"/>
                  </a:lnTo>
                  <a:lnTo>
                    <a:pt x="43667" y="44426"/>
                  </a:lnTo>
                  <a:lnTo>
                    <a:pt x="43708" y="43404"/>
                  </a:lnTo>
                  <a:lnTo>
                    <a:pt x="43722" y="42383"/>
                  </a:lnTo>
                  <a:lnTo>
                    <a:pt x="43708" y="41292"/>
                  </a:lnTo>
                  <a:lnTo>
                    <a:pt x="43667" y="40201"/>
                  </a:lnTo>
                  <a:lnTo>
                    <a:pt x="43598" y="39125"/>
                  </a:lnTo>
                  <a:lnTo>
                    <a:pt x="43501" y="38048"/>
                  </a:lnTo>
                  <a:lnTo>
                    <a:pt x="43377" y="36985"/>
                  </a:lnTo>
                  <a:lnTo>
                    <a:pt x="43225" y="35936"/>
                  </a:lnTo>
                  <a:lnTo>
                    <a:pt x="43059" y="34886"/>
                  </a:lnTo>
                  <a:lnTo>
                    <a:pt x="42852" y="33837"/>
                  </a:lnTo>
                  <a:lnTo>
                    <a:pt x="42631" y="32816"/>
                  </a:lnTo>
                  <a:lnTo>
                    <a:pt x="42383" y="31794"/>
                  </a:lnTo>
                  <a:lnTo>
                    <a:pt x="42107" y="30786"/>
                  </a:lnTo>
                  <a:lnTo>
                    <a:pt x="41817" y="29778"/>
                  </a:lnTo>
                  <a:lnTo>
                    <a:pt x="41485" y="28784"/>
                  </a:lnTo>
                  <a:lnTo>
                    <a:pt x="41140" y="27818"/>
                  </a:lnTo>
                  <a:lnTo>
                    <a:pt x="40781" y="26838"/>
                  </a:lnTo>
                  <a:lnTo>
                    <a:pt x="40395" y="25885"/>
                  </a:lnTo>
                  <a:lnTo>
                    <a:pt x="39981" y="24947"/>
                  </a:lnTo>
                  <a:lnTo>
                    <a:pt x="39539" y="24008"/>
                  </a:lnTo>
                  <a:lnTo>
                    <a:pt x="39083" y="23097"/>
                  </a:lnTo>
                  <a:lnTo>
                    <a:pt x="38600" y="22186"/>
                  </a:lnTo>
                  <a:lnTo>
                    <a:pt x="38103" y="21288"/>
                  </a:lnTo>
                  <a:lnTo>
                    <a:pt x="37578" y="20405"/>
                  </a:lnTo>
                  <a:lnTo>
                    <a:pt x="37040" y="19549"/>
                  </a:lnTo>
                  <a:lnTo>
                    <a:pt x="36488" y="18693"/>
                  </a:lnTo>
                  <a:lnTo>
                    <a:pt x="35894" y="17851"/>
                  </a:lnTo>
                  <a:lnTo>
                    <a:pt x="35301" y="17022"/>
                  </a:lnTo>
                  <a:lnTo>
                    <a:pt x="34679" y="16222"/>
                  </a:lnTo>
                  <a:lnTo>
                    <a:pt x="34044" y="15421"/>
                  </a:lnTo>
                  <a:lnTo>
                    <a:pt x="33382" y="14648"/>
                  </a:lnTo>
                  <a:lnTo>
                    <a:pt x="32705" y="13889"/>
                  </a:lnTo>
                  <a:lnTo>
                    <a:pt x="32015" y="13143"/>
                  </a:lnTo>
                  <a:lnTo>
                    <a:pt x="31311" y="12425"/>
                  </a:lnTo>
                  <a:lnTo>
                    <a:pt x="30579" y="11707"/>
                  </a:lnTo>
                  <a:lnTo>
                    <a:pt x="29834" y="11017"/>
                  </a:lnTo>
                  <a:lnTo>
                    <a:pt x="29074" y="10341"/>
                  </a:lnTo>
                  <a:lnTo>
                    <a:pt x="28301" y="9678"/>
                  </a:lnTo>
                  <a:lnTo>
                    <a:pt x="27501" y="9043"/>
                  </a:lnTo>
                  <a:lnTo>
                    <a:pt x="26700" y="8422"/>
                  </a:lnTo>
                  <a:lnTo>
                    <a:pt x="25872" y="7828"/>
                  </a:lnTo>
                  <a:lnTo>
                    <a:pt x="25030" y="7248"/>
                  </a:lnTo>
                  <a:lnTo>
                    <a:pt x="24187" y="6682"/>
                  </a:lnTo>
                  <a:lnTo>
                    <a:pt x="23318" y="6144"/>
                  </a:lnTo>
                  <a:lnTo>
                    <a:pt x="22434" y="5619"/>
                  </a:lnTo>
                  <a:lnTo>
                    <a:pt x="21537" y="5122"/>
                  </a:lnTo>
                  <a:lnTo>
                    <a:pt x="20639" y="4639"/>
                  </a:lnTo>
                  <a:lnTo>
                    <a:pt x="19715" y="4183"/>
                  </a:lnTo>
                  <a:lnTo>
                    <a:pt x="18776" y="3756"/>
                  </a:lnTo>
                  <a:lnTo>
                    <a:pt x="17837" y="3341"/>
                  </a:lnTo>
                  <a:lnTo>
                    <a:pt x="16884" y="2941"/>
                  </a:lnTo>
                  <a:lnTo>
                    <a:pt x="15918" y="2582"/>
                  </a:lnTo>
                  <a:lnTo>
                    <a:pt x="14938" y="2237"/>
                  </a:lnTo>
                  <a:lnTo>
                    <a:pt x="13944" y="1906"/>
                  </a:lnTo>
                  <a:lnTo>
                    <a:pt x="12950" y="1616"/>
                  </a:lnTo>
                  <a:lnTo>
                    <a:pt x="11928" y="1340"/>
                  </a:lnTo>
                  <a:lnTo>
                    <a:pt x="10907" y="1091"/>
                  </a:lnTo>
                  <a:lnTo>
                    <a:pt x="9885" y="870"/>
                  </a:lnTo>
                  <a:lnTo>
                    <a:pt x="8850" y="663"/>
                  </a:lnTo>
                  <a:lnTo>
                    <a:pt x="7801" y="497"/>
                  </a:lnTo>
                  <a:lnTo>
                    <a:pt x="6738" y="346"/>
                  </a:lnTo>
                  <a:lnTo>
                    <a:pt x="5675" y="221"/>
                  </a:lnTo>
                  <a:lnTo>
                    <a:pt x="4598" y="125"/>
                  </a:lnTo>
                  <a:lnTo>
                    <a:pt x="3521" y="56"/>
                  </a:lnTo>
                  <a:lnTo>
                    <a:pt x="2430" y="14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74081" y="1918093"/>
              <a:ext cx="421303" cy="511216"/>
            </a:xfrm>
            <a:custGeom>
              <a:rect b="b" l="l" r="r" t="t"/>
              <a:pathLst>
                <a:path extrusionOk="0" h="34694" w="28592">
                  <a:moveTo>
                    <a:pt x="10009" y="1"/>
                  </a:moveTo>
                  <a:lnTo>
                    <a:pt x="1" y="1202"/>
                  </a:lnTo>
                  <a:lnTo>
                    <a:pt x="97" y="1892"/>
                  </a:lnTo>
                  <a:lnTo>
                    <a:pt x="194" y="2582"/>
                  </a:lnTo>
                  <a:lnTo>
                    <a:pt x="304" y="3273"/>
                  </a:lnTo>
                  <a:lnTo>
                    <a:pt x="429" y="3963"/>
                  </a:lnTo>
                  <a:lnTo>
                    <a:pt x="553" y="4639"/>
                  </a:lnTo>
                  <a:lnTo>
                    <a:pt x="705" y="5330"/>
                  </a:lnTo>
                  <a:lnTo>
                    <a:pt x="856" y="5992"/>
                  </a:lnTo>
                  <a:lnTo>
                    <a:pt x="1022" y="6669"/>
                  </a:lnTo>
                  <a:lnTo>
                    <a:pt x="1188" y="7331"/>
                  </a:lnTo>
                  <a:lnTo>
                    <a:pt x="1381" y="7994"/>
                  </a:lnTo>
                  <a:lnTo>
                    <a:pt x="1574" y="8657"/>
                  </a:lnTo>
                  <a:lnTo>
                    <a:pt x="1781" y="9306"/>
                  </a:lnTo>
                  <a:lnTo>
                    <a:pt x="2002" y="9954"/>
                  </a:lnTo>
                  <a:lnTo>
                    <a:pt x="2223" y="10603"/>
                  </a:lnTo>
                  <a:lnTo>
                    <a:pt x="2458" y="11238"/>
                  </a:lnTo>
                  <a:lnTo>
                    <a:pt x="2706" y="11873"/>
                  </a:lnTo>
                  <a:lnTo>
                    <a:pt x="2969" y="12508"/>
                  </a:lnTo>
                  <a:lnTo>
                    <a:pt x="3231" y="13130"/>
                  </a:lnTo>
                  <a:lnTo>
                    <a:pt x="3507" y="13751"/>
                  </a:lnTo>
                  <a:lnTo>
                    <a:pt x="3797" y="14358"/>
                  </a:lnTo>
                  <a:lnTo>
                    <a:pt x="4087" y="14966"/>
                  </a:lnTo>
                  <a:lnTo>
                    <a:pt x="4391" y="15573"/>
                  </a:lnTo>
                  <a:lnTo>
                    <a:pt x="4708" y="16167"/>
                  </a:lnTo>
                  <a:lnTo>
                    <a:pt x="5026" y="16760"/>
                  </a:lnTo>
                  <a:lnTo>
                    <a:pt x="5357" y="17340"/>
                  </a:lnTo>
                  <a:lnTo>
                    <a:pt x="5702" y="17920"/>
                  </a:lnTo>
                  <a:lnTo>
                    <a:pt x="6047" y="18500"/>
                  </a:lnTo>
                  <a:lnTo>
                    <a:pt x="6406" y="19066"/>
                  </a:lnTo>
                  <a:lnTo>
                    <a:pt x="6779" y="19632"/>
                  </a:lnTo>
                  <a:lnTo>
                    <a:pt x="7152" y="20184"/>
                  </a:lnTo>
                  <a:lnTo>
                    <a:pt x="7538" y="20736"/>
                  </a:lnTo>
                  <a:lnTo>
                    <a:pt x="7925" y="21275"/>
                  </a:lnTo>
                  <a:lnTo>
                    <a:pt x="8325" y="21813"/>
                  </a:lnTo>
                  <a:lnTo>
                    <a:pt x="8739" y="22338"/>
                  </a:lnTo>
                  <a:lnTo>
                    <a:pt x="9153" y="22862"/>
                  </a:lnTo>
                  <a:lnTo>
                    <a:pt x="9581" y="23373"/>
                  </a:lnTo>
                  <a:lnTo>
                    <a:pt x="10009" y="23884"/>
                  </a:lnTo>
                  <a:lnTo>
                    <a:pt x="10451" y="24395"/>
                  </a:lnTo>
                  <a:lnTo>
                    <a:pt x="10907" y="24892"/>
                  </a:lnTo>
                  <a:lnTo>
                    <a:pt x="11362" y="25375"/>
                  </a:lnTo>
                  <a:lnTo>
                    <a:pt x="11832" y="25858"/>
                  </a:lnTo>
                  <a:lnTo>
                    <a:pt x="12301" y="26328"/>
                  </a:lnTo>
                  <a:lnTo>
                    <a:pt x="12784" y="26797"/>
                  </a:lnTo>
                  <a:lnTo>
                    <a:pt x="13267" y="27252"/>
                  </a:lnTo>
                  <a:lnTo>
                    <a:pt x="13764" y="27708"/>
                  </a:lnTo>
                  <a:lnTo>
                    <a:pt x="14261" y="28150"/>
                  </a:lnTo>
                  <a:lnTo>
                    <a:pt x="14772" y="28578"/>
                  </a:lnTo>
                  <a:lnTo>
                    <a:pt x="15283" y="29006"/>
                  </a:lnTo>
                  <a:lnTo>
                    <a:pt x="15808" y="29434"/>
                  </a:lnTo>
                  <a:lnTo>
                    <a:pt x="16332" y="29848"/>
                  </a:lnTo>
                  <a:lnTo>
                    <a:pt x="16871" y="30248"/>
                  </a:lnTo>
                  <a:lnTo>
                    <a:pt x="17409" y="30635"/>
                  </a:lnTo>
                  <a:lnTo>
                    <a:pt x="17947" y="31021"/>
                  </a:lnTo>
                  <a:lnTo>
                    <a:pt x="18513" y="31408"/>
                  </a:lnTo>
                  <a:lnTo>
                    <a:pt x="19066" y="31767"/>
                  </a:lnTo>
                  <a:lnTo>
                    <a:pt x="19632" y="32140"/>
                  </a:lnTo>
                  <a:lnTo>
                    <a:pt x="20211" y="32485"/>
                  </a:lnTo>
                  <a:lnTo>
                    <a:pt x="20791" y="32830"/>
                  </a:lnTo>
                  <a:lnTo>
                    <a:pt x="21371" y="33161"/>
                  </a:lnTo>
                  <a:lnTo>
                    <a:pt x="21965" y="33492"/>
                  </a:lnTo>
                  <a:lnTo>
                    <a:pt x="22558" y="33810"/>
                  </a:lnTo>
                  <a:lnTo>
                    <a:pt x="23152" y="34114"/>
                  </a:lnTo>
                  <a:lnTo>
                    <a:pt x="23759" y="34404"/>
                  </a:lnTo>
                  <a:lnTo>
                    <a:pt x="24381" y="34693"/>
                  </a:lnTo>
                  <a:lnTo>
                    <a:pt x="28591" y="25541"/>
                  </a:lnTo>
                  <a:lnTo>
                    <a:pt x="27652" y="25099"/>
                  </a:lnTo>
                  <a:lnTo>
                    <a:pt x="26741" y="24616"/>
                  </a:lnTo>
                  <a:lnTo>
                    <a:pt x="25844" y="24119"/>
                  </a:lnTo>
                  <a:lnTo>
                    <a:pt x="24974" y="23594"/>
                  </a:lnTo>
                  <a:lnTo>
                    <a:pt x="24118" y="23028"/>
                  </a:lnTo>
                  <a:lnTo>
                    <a:pt x="23276" y="22448"/>
                  </a:lnTo>
                  <a:lnTo>
                    <a:pt x="22448" y="21841"/>
                  </a:lnTo>
                  <a:lnTo>
                    <a:pt x="21647" y="21206"/>
                  </a:lnTo>
                  <a:lnTo>
                    <a:pt x="20874" y="20543"/>
                  </a:lnTo>
                  <a:lnTo>
                    <a:pt x="20115" y="19867"/>
                  </a:lnTo>
                  <a:lnTo>
                    <a:pt x="19383" y="19163"/>
                  </a:lnTo>
                  <a:lnTo>
                    <a:pt x="18665" y="18431"/>
                  </a:lnTo>
                  <a:lnTo>
                    <a:pt x="17975" y="17685"/>
                  </a:lnTo>
                  <a:lnTo>
                    <a:pt x="17312" y="16912"/>
                  </a:lnTo>
                  <a:lnTo>
                    <a:pt x="16663" y="16125"/>
                  </a:lnTo>
                  <a:lnTo>
                    <a:pt x="16042" y="15311"/>
                  </a:lnTo>
                  <a:lnTo>
                    <a:pt x="15462" y="14483"/>
                  </a:lnTo>
                  <a:lnTo>
                    <a:pt x="14896" y="13627"/>
                  </a:lnTo>
                  <a:lnTo>
                    <a:pt x="14344" y="12757"/>
                  </a:lnTo>
                  <a:lnTo>
                    <a:pt x="13833" y="11873"/>
                  </a:lnTo>
                  <a:lnTo>
                    <a:pt x="13350" y="10962"/>
                  </a:lnTo>
                  <a:lnTo>
                    <a:pt x="12895" y="10037"/>
                  </a:lnTo>
                  <a:lnTo>
                    <a:pt x="12674" y="9568"/>
                  </a:lnTo>
                  <a:lnTo>
                    <a:pt x="12467" y="9099"/>
                  </a:lnTo>
                  <a:lnTo>
                    <a:pt x="12260" y="8629"/>
                  </a:lnTo>
                  <a:lnTo>
                    <a:pt x="12066" y="8146"/>
                  </a:lnTo>
                  <a:lnTo>
                    <a:pt x="11887" y="7663"/>
                  </a:lnTo>
                  <a:lnTo>
                    <a:pt x="11694" y="7180"/>
                  </a:lnTo>
                  <a:lnTo>
                    <a:pt x="11528" y="6683"/>
                  </a:lnTo>
                  <a:lnTo>
                    <a:pt x="11362" y="6186"/>
                  </a:lnTo>
                  <a:lnTo>
                    <a:pt x="11210" y="5689"/>
                  </a:lnTo>
                  <a:lnTo>
                    <a:pt x="11059" y="5192"/>
                  </a:lnTo>
                  <a:lnTo>
                    <a:pt x="10907" y="4681"/>
                  </a:lnTo>
                  <a:lnTo>
                    <a:pt x="10782" y="4184"/>
                  </a:lnTo>
                  <a:lnTo>
                    <a:pt x="10658" y="3673"/>
                  </a:lnTo>
                  <a:lnTo>
                    <a:pt x="10534" y="3148"/>
                  </a:lnTo>
                  <a:lnTo>
                    <a:pt x="10423" y="2638"/>
                  </a:lnTo>
                  <a:lnTo>
                    <a:pt x="10327" y="2113"/>
                  </a:lnTo>
                  <a:lnTo>
                    <a:pt x="10230" y="1588"/>
                  </a:lnTo>
                  <a:lnTo>
                    <a:pt x="10147" y="1064"/>
                  </a:lnTo>
                  <a:lnTo>
                    <a:pt x="10078" y="539"/>
                  </a:lnTo>
                  <a:lnTo>
                    <a:pt x="10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833320" y="2294424"/>
              <a:ext cx="473377" cy="191835"/>
            </a:xfrm>
            <a:custGeom>
              <a:rect b="b" l="l" r="r" t="t"/>
              <a:pathLst>
                <a:path extrusionOk="0" h="13019" w="32126">
                  <a:moveTo>
                    <a:pt x="4211" y="1"/>
                  </a:moveTo>
                  <a:lnTo>
                    <a:pt x="1" y="9153"/>
                  </a:lnTo>
                  <a:lnTo>
                    <a:pt x="1008" y="9609"/>
                  </a:lnTo>
                  <a:lnTo>
                    <a:pt x="2044" y="10037"/>
                  </a:lnTo>
                  <a:lnTo>
                    <a:pt x="3093" y="10437"/>
                  </a:lnTo>
                  <a:lnTo>
                    <a:pt x="4142" y="10810"/>
                  </a:lnTo>
                  <a:lnTo>
                    <a:pt x="5219" y="11155"/>
                  </a:lnTo>
                  <a:lnTo>
                    <a:pt x="6296" y="11473"/>
                  </a:lnTo>
                  <a:lnTo>
                    <a:pt x="7400" y="11763"/>
                  </a:lnTo>
                  <a:lnTo>
                    <a:pt x="8505" y="12025"/>
                  </a:lnTo>
                  <a:lnTo>
                    <a:pt x="9609" y="12260"/>
                  </a:lnTo>
                  <a:lnTo>
                    <a:pt x="10741" y="12453"/>
                  </a:lnTo>
                  <a:lnTo>
                    <a:pt x="11873" y="12632"/>
                  </a:lnTo>
                  <a:lnTo>
                    <a:pt x="13033" y="12770"/>
                  </a:lnTo>
                  <a:lnTo>
                    <a:pt x="14178" y="12881"/>
                  </a:lnTo>
                  <a:lnTo>
                    <a:pt x="15352" y="12964"/>
                  </a:lnTo>
                  <a:lnTo>
                    <a:pt x="16525" y="13005"/>
                  </a:lnTo>
                  <a:lnTo>
                    <a:pt x="17699" y="13019"/>
                  </a:lnTo>
                  <a:lnTo>
                    <a:pt x="18651" y="13019"/>
                  </a:lnTo>
                  <a:lnTo>
                    <a:pt x="19590" y="12978"/>
                  </a:lnTo>
                  <a:lnTo>
                    <a:pt x="20529" y="12936"/>
                  </a:lnTo>
                  <a:lnTo>
                    <a:pt x="21454" y="12867"/>
                  </a:lnTo>
                  <a:lnTo>
                    <a:pt x="22379" y="12770"/>
                  </a:lnTo>
                  <a:lnTo>
                    <a:pt x="23304" y="12660"/>
                  </a:lnTo>
                  <a:lnTo>
                    <a:pt x="24215" y="12522"/>
                  </a:lnTo>
                  <a:lnTo>
                    <a:pt x="25126" y="12370"/>
                  </a:lnTo>
                  <a:lnTo>
                    <a:pt x="26023" y="12204"/>
                  </a:lnTo>
                  <a:lnTo>
                    <a:pt x="26921" y="12025"/>
                  </a:lnTo>
                  <a:lnTo>
                    <a:pt x="27804" y="11818"/>
                  </a:lnTo>
                  <a:lnTo>
                    <a:pt x="28688" y="11583"/>
                  </a:lnTo>
                  <a:lnTo>
                    <a:pt x="29557" y="11349"/>
                  </a:lnTo>
                  <a:lnTo>
                    <a:pt x="30427" y="11086"/>
                  </a:lnTo>
                  <a:lnTo>
                    <a:pt x="31283" y="10796"/>
                  </a:lnTo>
                  <a:lnTo>
                    <a:pt x="32125" y="10506"/>
                  </a:lnTo>
                  <a:lnTo>
                    <a:pt x="28702" y="1036"/>
                  </a:lnTo>
                  <a:lnTo>
                    <a:pt x="28053" y="1257"/>
                  </a:lnTo>
                  <a:lnTo>
                    <a:pt x="27404" y="1478"/>
                  </a:lnTo>
                  <a:lnTo>
                    <a:pt x="26741" y="1671"/>
                  </a:lnTo>
                  <a:lnTo>
                    <a:pt x="26079" y="1864"/>
                  </a:lnTo>
                  <a:lnTo>
                    <a:pt x="25402" y="2030"/>
                  </a:lnTo>
                  <a:lnTo>
                    <a:pt x="24726" y="2196"/>
                  </a:lnTo>
                  <a:lnTo>
                    <a:pt x="24049" y="2334"/>
                  </a:lnTo>
                  <a:lnTo>
                    <a:pt x="23359" y="2458"/>
                  </a:lnTo>
                  <a:lnTo>
                    <a:pt x="22669" y="2582"/>
                  </a:lnTo>
                  <a:lnTo>
                    <a:pt x="21978" y="2679"/>
                  </a:lnTo>
                  <a:lnTo>
                    <a:pt x="21274" y="2762"/>
                  </a:lnTo>
                  <a:lnTo>
                    <a:pt x="20570" y="2831"/>
                  </a:lnTo>
                  <a:lnTo>
                    <a:pt x="19852" y="2886"/>
                  </a:lnTo>
                  <a:lnTo>
                    <a:pt x="19148" y="2927"/>
                  </a:lnTo>
                  <a:lnTo>
                    <a:pt x="18430" y="2955"/>
                  </a:lnTo>
                  <a:lnTo>
                    <a:pt x="17699" y="2955"/>
                  </a:lnTo>
                  <a:lnTo>
                    <a:pt x="16801" y="2941"/>
                  </a:lnTo>
                  <a:lnTo>
                    <a:pt x="15904" y="2914"/>
                  </a:lnTo>
                  <a:lnTo>
                    <a:pt x="15021" y="2844"/>
                  </a:lnTo>
                  <a:lnTo>
                    <a:pt x="14137" y="2762"/>
                  </a:lnTo>
                  <a:lnTo>
                    <a:pt x="13267" y="2651"/>
                  </a:lnTo>
                  <a:lnTo>
                    <a:pt x="12398" y="2527"/>
                  </a:lnTo>
                  <a:lnTo>
                    <a:pt x="11542" y="2361"/>
                  </a:lnTo>
                  <a:lnTo>
                    <a:pt x="10686" y="2196"/>
                  </a:lnTo>
                  <a:lnTo>
                    <a:pt x="9844" y="1989"/>
                  </a:lnTo>
                  <a:lnTo>
                    <a:pt x="9015" y="1768"/>
                  </a:lnTo>
                  <a:lnTo>
                    <a:pt x="8187" y="1519"/>
                  </a:lnTo>
                  <a:lnTo>
                    <a:pt x="7373" y="1257"/>
                  </a:lnTo>
                  <a:lnTo>
                    <a:pt x="6558" y="981"/>
                  </a:lnTo>
                  <a:lnTo>
                    <a:pt x="5771" y="677"/>
                  </a:lnTo>
                  <a:lnTo>
                    <a:pt x="4984" y="346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69808" y="1237866"/>
              <a:ext cx="609263" cy="697938"/>
            </a:xfrm>
            <a:custGeom>
              <a:rect b="b" l="l" r="r" t="t"/>
              <a:pathLst>
                <a:path extrusionOk="0" h="47366" w="41348">
                  <a:moveTo>
                    <a:pt x="41030" y="0"/>
                  </a:moveTo>
                  <a:lnTo>
                    <a:pt x="39953" y="55"/>
                  </a:lnTo>
                  <a:lnTo>
                    <a:pt x="38904" y="124"/>
                  </a:lnTo>
                  <a:lnTo>
                    <a:pt x="37855" y="221"/>
                  </a:lnTo>
                  <a:lnTo>
                    <a:pt x="36805" y="345"/>
                  </a:lnTo>
                  <a:lnTo>
                    <a:pt x="35770" y="497"/>
                  </a:lnTo>
                  <a:lnTo>
                    <a:pt x="34748" y="663"/>
                  </a:lnTo>
                  <a:lnTo>
                    <a:pt x="33727" y="870"/>
                  </a:lnTo>
                  <a:lnTo>
                    <a:pt x="32719" y="1091"/>
                  </a:lnTo>
                  <a:lnTo>
                    <a:pt x="31725" y="1325"/>
                  </a:lnTo>
                  <a:lnTo>
                    <a:pt x="30731" y="1602"/>
                  </a:lnTo>
                  <a:lnTo>
                    <a:pt x="29751" y="1891"/>
                  </a:lnTo>
                  <a:lnTo>
                    <a:pt x="28784" y="2209"/>
                  </a:lnTo>
                  <a:lnTo>
                    <a:pt x="27818" y="2540"/>
                  </a:lnTo>
                  <a:lnTo>
                    <a:pt x="26866" y="2913"/>
                  </a:lnTo>
                  <a:lnTo>
                    <a:pt x="25927" y="3286"/>
                  </a:lnTo>
                  <a:lnTo>
                    <a:pt x="25002" y="3700"/>
                  </a:lnTo>
                  <a:lnTo>
                    <a:pt x="24091" y="4114"/>
                  </a:lnTo>
                  <a:lnTo>
                    <a:pt x="23180" y="4570"/>
                  </a:lnTo>
                  <a:lnTo>
                    <a:pt x="22296" y="5025"/>
                  </a:lnTo>
                  <a:lnTo>
                    <a:pt x="21413" y="5522"/>
                  </a:lnTo>
                  <a:lnTo>
                    <a:pt x="20543" y="6019"/>
                  </a:lnTo>
                  <a:lnTo>
                    <a:pt x="19701" y="6558"/>
                  </a:lnTo>
                  <a:lnTo>
                    <a:pt x="18859" y="7096"/>
                  </a:lnTo>
                  <a:lnTo>
                    <a:pt x="18030" y="7662"/>
                  </a:lnTo>
                  <a:lnTo>
                    <a:pt x="17216" y="8256"/>
                  </a:lnTo>
                  <a:lnTo>
                    <a:pt x="16429" y="8849"/>
                  </a:lnTo>
                  <a:lnTo>
                    <a:pt x="15642" y="9471"/>
                  </a:lnTo>
                  <a:lnTo>
                    <a:pt x="14883" y="10106"/>
                  </a:lnTo>
                  <a:lnTo>
                    <a:pt x="14123" y="10768"/>
                  </a:lnTo>
                  <a:lnTo>
                    <a:pt x="13392" y="11445"/>
                  </a:lnTo>
                  <a:lnTo>
                    <a:pt x="12674" y="12135"/>
                  </a:lnTo>
                  <a:lnTo>
                    <a:pt x="11970" y="12839"/>
                  </a:lnTo>
                  <a:lnTo>
                    <a:pt x="11279" y="13557"/>
                  </a:lnTo>
                  <a:lnTo>
                    <a:pt x="10617" y="14302"/>
                  </a:lnTo>
                  <a:lnTo>
                    <a:pt x="9954" y="15062"/>
                  </a:lnTo>
                  <a:lnTo>
                    <a:pt x="9333" y="15821"/>
                  </a:lnTo>
                  <a:lnTo>
                    <a:pt x="8712" y="16608"/>
                  </a:lnTo>
                  <a:lnTo>
                    <a:pt x="8118" y="17409"/>
                  </a:lnTo>
                  <a:lnTo>
                    <a:pt x="7538" y="18223"/>
                  </a:lnTo>
                  <a:lnTo>
                    <a:pt x="6972" y="19051"/>
                  </a:lnTo>
                  <a:lnTo>
                    <a:pt x="6434" y="19893"/>
                  </a:lnTo>
                  <a:lnTo>
                    <a:pt x="5909" y="20749"/>
                  </a:lnTo>
                  <a:lnTo>
                    <a:pt x="5412" y="21619"/>
                  </a:lnTo>
                  <a:lnTo>
                    <a:pt x="4929" y="22503"/>
                  </a:lnTo>
                  <a:lnTo>
                    <a:pt x="4460" y="23400"/>
                  </a:lnTo>
                  <a:lnTo>
                    <a:pt x="4018" y="24311"/>
                  </a:lnTo>
                  <a:lnTo>
                    <a:pt x="3604" y="25222"/>
                  </a:lnTo>
                  <a:lnTo>
                    <a:pt x="3203" y="26161"/>
                  </a:lnTo>
                  <a:lnTo>
                    <a:pt x="2831" y="27100"/>
                  </a:lnTo>
                  <a:lnTo>
                    <a:pt x="2472" y="28052"/>
                  </a:lnTo>
                  <a:lnTo>
                    <a:pt x="2140" y="29005"/>
                  </a:lnTo>
                  <a:lnTo>
                    <a:pt x="1837" y="29985"/>
                  </a:lnTo>
                  <a:lnTo>
                    <a:pt x="1547" y="30965"/>
                  </a:lnTo>
                  <a:lnTo>
                    <a:pt x="1285" y="31959"/>
                  </a:lnTo>
                  <a:lnTo>
                    <a:pt x="1036" y="32967"/>
                  </a:lnTo>
                  <a:lnTo>
                    <a:pt x="829" y="33975"/>
                  </a:lnTo>
                  <a:lnTo>
                    <a:pt x="636" y="34996"/>
                  </a:lnTo>
                  <a:lnTo>
                    <a:pt x="470" y="36018"/>
                  </a:lnTo>
                  <a:lnTo>
                    <a:pt x="318" y="37053"/>
                  </a:lnTo>
                  <a:lnTo>
                    <a:pt x="208" y="38103"/>
                  </a:lnTo>
                  <a:lnTo>
                    <a:pt x="111" y="39152"/>
                  </a:lnTo>
                  <a:lnTo>
                    <a:pt x="56" y="40215"/>
                  </a:lnTo>
                  <a:lnTo>
                    <a:pt x="14" y="41278"/>
                  </a:lnTo>
                  <a:lnTo>
                    <a:pt x="1" y="42355"/>
                  </a:lnTo>
                  <a:lnTo>
                    <a:pt x="1" y="42990"/>
                  </a:lnTo>
                  <a:lnTo>
                    <a:pt x="14" y="43625"/>
                  </a:lnTo>
                  <a:lnTo>
                    <a:pt x="42" y="44246"/>
                  </a:lnTo>
                  <a:lnTo>
                    <a:pt x="70" y="44881"/>
                  </a:lnTo>
                  <a:lnTo>
                    <a:pt x="111" y="45502"/>
                  </a:lnTo>
                  <a:lnTo>
                    <a:pt x="166" y="46123"/>
                  </a:lnTo>
                  <a:lnTo>
                    <a:pt x="222" y="46745"/>
                  </a:lnTo>
                  <a:lnTo>
                    <a:pt x="291" y="47366"/>
                  </a:lnTo>
                  <a:lnTo>
                    <a:pt x="10299" y="46165"/>
                  </a:lnTo>
                  <a:lnTo>
                    <a:pt x="10203" y="45226"/>
                  </a:lnTo>
                  <a:lnTo>
                    <a:pt x="10120" y="44274"/>
                  </a:lnTo>
                  <a:lnTo>
                    <a:pt x="10078" y="43321"/>
                  </a:lnTo>
                  <a:lnTo>
                    <a:pt x="10065" y="42355"/>
                  </a:lnTo>
                  <a:lnTo>
                    <a:pt x="10078" y="41540"/>
                  </a:lnTo>
                  <a:lnTo>
                    <a:pt x="10106" y="40726"/>
                  </a:lnTo>
                  <a:lnTo>
                    <a:pt x="10161" y="39911"/>
                  </a:lnTo>
                  <a:lnTo>
                    <a:pt x="10230" y="39110"/>
                  </a:lnTo>
                  <a:lnTo>
                    <a:pt x="10313" y="38323"/>
                  </a:lnTo>
                  <a:lnTo>
                    <a:pt x="10424" y="37523"/>
                  </a:lnTo>
                  <a:lnTo>
                    <a:pt x="10548" y="36750"/>
                  </a:lnTo>
                  <a:lnTo>
                    <a:pt x="10700" y="35963"/>
                  </a:lnTo>
                  <a:lnTo>
                    <a:pt x="10865" y="35190"/>
                  </a:lnTo>
                  <a:lnTo>
                    <a:pt x="11045" y="34430"/>
                  </a:lnTo>
                  <a:lnTo>
                    <a:pt x="11252" y="33671"/>
                  </a:lnTo>
                  <a:lnTo>
                    <a:pt x="11459" y="32926"/>
                  </a:lnTo>
                  <a:lnTo>
                    <a:pt x="11694" y="32180"/>
                  </a:lnTo>
                  <a:lnTo>
                    <a:pt x="11956" y="31448"/>
                  </a:lnTo>
                  <a:lnTo>
                    <a:pt x="12218" y="30717"/>
                  </a:lnTo>
                  <a:lnTo>
                    <a:pt x="12508" y="29999"/>
                  </a:lnTo>
                  <a:lnTo>
                    <a:pt x="12812" y="29295"/>
                  </a:lnTo>
                  <a:lnTo>
                    <a:pt x="13129" y="28591"/>
                  </a:lnTo>
                  <a:lnTo>
                    <a:pt x="13475" y="27901"/>
                  </a:lnTo>
                  <a:lnTo>
                    <a:pt x="13820" y="27224"/>
                  </a:lnTo>
                  <a:lnTo>
                    <a:pt x="14192" y="26548"/>
                  </a:lnTo>
                  <a:lnTo>
                    <a:pt x="14579" y="25885"/>
                  </a:lnTo>
                  <a:lnTo>
                    <a:pt x="14965" y="25236"/>
                  </a:lnTo>
                  <a:lnTo>
                    <a:pt x="15380" y="24601"/>
                  </a:lnTo>
                  <a:lnTo>
                    <a:pt x="15808" y="23966"/>
                  </a:lnTo>
                  <a:lnTo>
                    <a:pt x="16249" y="23345"/>
                  </a:lnTo>
                  <a:lnTo>
                    <a:pt x="16705" y="22737"/>
                  </a:lnTo>
                  <a:lnTo>
                    <a:pt x="17174" y="22130"/>
                  </a:lnTo>
                  <a:lnTo>
                    <a:pt x="17657" y="21550"/>
                  </a:lnTo>
                  <a:lnTo>
                    <a:pt x="18154" y="20970"/>
                  </a:lnTo>
                  <a:lnTo>
                    <a:pt x="18665" y="20404"/>
                  </a:lnTo>
                  <a:lnTo>
                    <a:pt x="19190" y="19852"/>
                  </a:lnTo>
                  <a:lnTo>
                    <a:pt x="19728" y="19314"/>
                  </a:lnTo>
                  <a:lnTo>
                    <a:pt x="20280" y="18789"/>
                  </a:lnTo>
                  <a:lnTo>
                    <a:pt x="20833" y="18278"/>
                  </a:lnTo>
                  <a:lnTo>
                    <a:pt x="21413" y="17781"/>
                  </a:lnTo>
                  <a:lnTo>
                    <a:pt x="21992" y="17284"/>
                  </a:lnTo>
                  <a:lnTo>
                    <a:pt x="22586" y="16815"/>
                  </a:lnTo>
                  <a:lnTo>
                    <a:pt x="23193" y="16359"/>
                  </a:lnTo>
                  <a:lnTo>
                    <a:pt x="23815" y="15918"/>
                  </a:lnTo>
                  <a:lnTo>
                    <a:pt x="24450" y="15476"/>
                  </a:lnTo>
                  <a:lnTo>
                    <a:pt x="25085" y="15062"/>
                  </a:lnTo>
                  <a:lnTo>
                    <a:pt x="25734" y="14661"/>
                  </a:lnTo>
                  <a:lnTo>
                    <a:pt x="26396" y="14275"/>
                  </a:lnTo>
                  <a:lnTo>
                    <a:pt x="27059" y="13902"/>
                  </a:lnTo>
                  <a:lnTo>
                    <a:pt x="27749" y="13557"/>
                  </a:lnTo>
                  <a:lnTo>
                    <a:pt x="28439" y="13212"/>
                  </a:lnTo>
                  <a:lnTo>
                    <a:pt x="29130" y="12880"/>
                  </a:lnTo>
                  <a:lnTo>
                    <a:pt x="29834" y="12577"/>
                  </a:lnTo>
                  <a:lnTo>
                    <a:pt x="30552" y="12287"/>
                  </a:lnTo>
                  <a:lnTo>
                    <a:pt x="31283" y="12011"/>
                  </a:lnTo>
                  <a:lnTo>
                    <a:pt x="32015" y="11748"/>
                  </a:lnTo>
                  <a:lnTo>
                    <a:pt x="32747" y="11514"/>
                  </a:lnTo>
                  <a:lnTo>
                    <a:pt x="33492" y="11293"/>
                  </a:lnTo>
                  <a:lnTo>
                    <a:pt x="34251" y="11086"/>
                  </a:lnTo>
                  <a:lnTo>
                    <a:pt x="35011" y="10892"/>
                  </a:lnTo>
                  <a:lnTo>
                    <a:pt x="35784" y="10727"/>
                  </a:lnTo>
                  <a:lnTo>
                    <a:pt x="36557" y="10575"/>
                  </a:lnTo>
                  <a:lnTo>
                    <a:pt x="37344" y="10451"/>
                  </a:lnTo>
                  <a:lnTo>
                    <a:pt x="38131" y="10326"/>
                  </a:lnTo>
                  <a:lnTo>
                    <a:pt x="38931" y="10244"/>
                  </a:lnTo>
                  <a:lnTo>
                    <a:pt x="39732" y="10161"/>
                  </a:lnTo>
                  <a:lnTo>
                    <a:pt x="40533" y="10106"/>
                  </a:lnTo>
                  <a:lnTo>
                    <a:pt x="41347" y="10078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420598" y="2036488"/>
              <a:ext cx="254694" cy="279715"/>
            </a:xfrm>
            <a:custGeom>
              <a:rect b="b" l="l" r="r" t="t"/>
              <a:pathLst>
                <a:path extrusionOk="0" h="18983" w="17285">
                  <a:moveTo>
                    <a:pt x="7897" y="1"/>
                  </a:moveTo>
                  <a:lnTo>
                    <a:pt x="7565" y="829"/>
                  </a:lnTo>
                  <a:lnTo>
                    <a:pt x="7206" y="1643"/>
                  </a:lnTo>
                  <a:lnTo>
                    <a:pt x="6820" y="2444"/>
                  </a:lnTo>
                  <a:lnTo>
                    <a:pt x="6406" y="3245"/>
                  </a:lnTo>
                  <a:lnTo>
                    <a:pt x="5978" y="4032"/>
                  </a:lnTo>
                  <a:lnTo>
                    <a:pt x="5536" y="4791"/>
                  </a:lnTo>
                  <a:lnTo>
                    <a:pt x="5067" y="5550"/>
                  </a:lnTo>
                  <a:lnTo>
                    <a:pt x="4583" y="6282"/>
                  </a:lnTo>
                  <a:lnTo>
                    <a:pt x="4073" y="7014"/>
                  </a:lnTo>
                  <a:lnTo>
                    <a:pt x="3548" y="7718"/>
                  </a:lnTo>
                  <a:lnTo>
                    <a:pt x="2996" y="8422"/>
                  </a:lnTo>
                  <a:lnTo>
                    <a:pt x="2430" y="9098"/>
                  </a:lnTo>
                  <a:lnTo>
                    <a:pt x="1850" y="9761"/>
                  </a:lnTo>
                  <a:lnTo>
                    <a:pt x="1256" y="10410"/>
                  </a:lnTo>
                  <a:lnTo>
                    <a:pt x="635" y="11045"/>
                  </a:lnTo>
                  <a:lnTo>
                    <a:pt x="0" y="11652"/>
                  </a:lnTo>
                  <a:lnTo>
                    <a:pt x="6917" y="18983"/>
                  </a:lnTo>
                  <a:lnTo>
                    <a:pt x="7745" y="18182"/>
                  </a:lnTo>
                  <a:lnTo>
                    <a:pt x="8559" y="17354"/>
                  </a:lnTo>
                  <a:lnTo>
                    <a:pt x="9346" y="16498"/>
                  </a:lnTo>
                  <a:lnTo>
                    <a:pt x="10106" y="15628"/>
                  </a:lnTo>
                  <a:lnTo>
                    <a:pt x="10851" y="14745"/>
                  </a:lnTo>
                  <a:lnTo>
                    <a:pt x="11555" y="13820"/>
                  </a:lnTo>
                  <a:lnTo>
                    <a:pt x="12259" y="12895"/>
                  </a:lnTo>
                  <a:lnTo>
                    <a:pt x="12922" y="11942"/>
                  </a:lnTo>
                  <a:lnTo>
                    <a:pt x="13557" y="10976"/>
                  </a:lnTo>
                  <a:lnTo>
                    <a:pt x="14178" y="9982"/>
                  </a:lnTo>
                  <a:lnTo>
                    <a:pt x="14758" y="8974"/>
                  </a:lnTo>
                  <a:lnTo>
                    <a:pt x="15324" y="7952"/>
                  </a:lnTo>
                  <a:lnTo>
                    <a:pt x="15849" y="6917"/>
                  </a:lnTo>
                  <a:lnTo>
                    <a:pt x="16359" y="5854"/>
                  </a:lnTo>
                  <a:lnTo>
                    <a:pt x="16829" y="4777"/>
                  </a:lnTo>
                  <a:lnTo>
                    <a:pt x="17284" y="3687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563395" y="1226476"/>
              <a:ext cx="137315" cy="159079"/>
            </a:xfrm>
            <a:custGeom>
              <a:rect b="b" l="l" r="r" t="t"/>
              <a:pathLst>
                <a:path extrusionOk="0" h="10796" w="9319">
                  <a:moveTo>
                    <a:pt x="9319" y="0"/>
                  </a:moveTo>
                  <a:lnTo>
                    <a:pt x="746" y="5425"/>
                  </a:lnTo>
                  <a:lnTo>
                    <a:pt x="0" y="10796"/>
                  </a:lnTo>
                  <a:lnTo>
                    <a:pt x="7787" y="5715"/>
                  </a:lnTo>
                  <a:lnTo>
                    <a:pt x="9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569495" y="1324316"/>
              <a:ext cx="202017" cy="96028"/>
            </a:xfrm>
            <a:custGeom>
              <a:rect b="b" l="l" r="r" t="t"/>
              <a:pathLst>
                <a:path extrusionOk="0" h="6517" w="13710">
                  <a:moveTo>
                    <a:pt x="7856" y="0"/>
                  </a:moveTo>
                  <a:lnTo>
                    <a:pt x="1" y="4956"/>
                  </a:lnTo>
                  <a:lnTo>
                    <a:pt x="5205" y="6516"/>
                  </a:lnTo>
                  <a:lnTo>
                    <a:pt x="13709" y="967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214942" y="1310686"/>
              <a:ext cx="471741" cy="314710"/>
            </a:xfrm>
            <a:custGeom>
              <a:rect b="b" l="l" r="r" t="t"/>
              <a:pathLst>
                <a:path extrusionOk="0" h="21358" w="32015">
                  <a:moveTo>
                    <a:pt x="31435" y="0"/>
                  </a:moveTo>
                  <a:lnTo>
                    <a:pt x="0" y="20446"/>
                  </a:lnTo>
                  <a:lnTo>
                    <a:pt x="594" y="21357"/>
                  </a:lnTo>
                  <a:lnTo>
                    <a:pt x="32014" y="898"/>
                  </a:lnTo>
                  <a:lnTo>
                    <a:pt x="3143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445" name="Google Shape;445;p24"/>
          <p:cNvGrpSpPr/>
          <p:nvPr/>
        </p:nvGrpSpPr>
        <p:grpSpPr>
          <a:xfrm>
            <a:off x="457200" y="2562492"/>
            <a:ext cx="2606400" cy="680679"/>
            <a:chOff x="457200" y="2562500"/>
            <a:chExt cx="2606400" cy="680679"/>
          </a:xfrm>
        </p:grpSpPr>
        <p:sp>
          <p:nvSpPr>
            <p:cNvPr id="446" name="Google Shape;446;p24"/>
            <p:cNvSpPr txBox="1"/>
            <p:nvPr/>
          </p:nvSpPr>
          <p:spPr>
            <a:xfrm>
              <a:off x="457200" y="2562500"/>
              <a:ext cx="2606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Informational infographics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24"/>
            <p:cNvSpPr txBox="1"/>
            <p:nvPr/>
          </p:nvSpPr>
          <p:spPr>
            <a:xfrm>
              <a:off x="457200" y="28396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8" name="Google Shape;448;p24"/>
          <p:cNvGrpSpPr/>
          <p:nvPr/>
        </p:nvGrpSpPr>
        <p:grpSpPr>
          <a:xfrm>
            <a:off x="6080475" y="2562491"/>
            <a:ext cx="2606400" cy="680682"/>
            <a:chOff x="6080475" y="2562497"/>
            <a:chExt cx="2606400" cy="680682"/>
          </a:xfrm>
        </p:grpSpPr>
        <p:sp>
          <p:nvSpPr>
            <p:cNvPr id="449" name="Google Shape;449;p24"/>
            <p:cNvSpPr txBox="1"/>
            <p:nvPr/>
          </p:nvSpPr>
          <p:spPr>
            <a:xfrm>
              <a:off x="6080475" y="2562497"/>
              <a:ext cx="2606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Timeline infographics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24"/>
            <p:cNvSpPr txBox="1"/>
            <p:nvPr/>
          </p:nvSpPr>
          <p:spPr>
            <a:xfrm>
              <a:off x="6625800" y="28396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457200" y="4051400"/>
            <a:ext cx="2606400" cy="680677"/>
            <a:chOff x="457200" y="4051400"/>
            <a:chExt cx="2606400" cy="680677"/>
          </a:xfrm>
        </p:grpSpPr>
        <p:sp>
          <p:nvSpPr>
            <p:cNvPr id="452" name="Google Shape;452;p24"/>
            <p:cNvSpPr txBox="1"/>
            <p:nvPr/>
          </p:nvSpPr>
          <p:spPr>
            <a:xfrm>
              <a:off x="457200" y="4051400"/>
              <a:ext cx="2606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List infographics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3" name="Google Shape;453;p24"/>
            <p:cNvSpPr txBox="1"/>
            <p:nvPr/>
          </p:nvSpPr>
          <p:spPr>
            <a:xfrm>
              <a:off x="457200" y="43333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4" name="Google Shape;454;p24"/>
          <p:cNvGrpSpPr/>
          <p:nvPr/>
        </p:nvGrpSpPr>
        <p:grpSpPr>
          <a:xfrm>
            <a:off x="6080475" y="1073600"/>
            <a:ext cx="2606400" cy="680664"/>
            <a:chOff x="6080475" y="1073600"/>
            <a:chExt cx="2606400" cy="680664"/>
          </a:xfrm>
        </p:grpSpPr>
        <p:sp>
          <p:nvSpPr>
            <p:cNvPr id="455" name="Google Shape;455;p24"/>
            <p:cNvSpPr txBox="1"/>
            <p:nvPr/>
          </p:nvSpPr>
          <p:spPr>
            <a:xfrm>
              <a:off x="6080475" y="1073600"/>
              <a:ext cx="2606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Process infographics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6" name="Google Shape;456;p24"/>
            <p:cNvSpPr txBox="1"/>
            <p:nvPr/>
          </p:nvSpPr>
          <p:spPr>
            <a:xfrm>
              <a:off x="6625800" y="13555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7" name="Google Shape;457;p24"/>
          <p:cNvGrpSpPr/>
          <p:nvPr/>
        </p:nvGrpSpPr>
        <p:grpSpPr>
          <a:xfrm>
            <a:off x="457200" y="1073600"/>
            <a:ext cx="2606400" cy="680664"/>
            <a:chOff x="457200" y="1073600"/>
            <a:chExt cx="2606400" cy="680664"/>
          </a:xfrm>
        </p:grpSpPr>
        <p:sp>
          <p:nvSpPr>
            <p:cNvPr id="458" name="Google Shape;458;p24"/>
            <p:cNvSpPr txBox="1"/>
            <p:nvPr/>
          </p:nvSpPr>
          <p:spPr>
            <a:xfrm>
              <a:off x="457200" y="1073600"/>
              <a:ext cx="2606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Statistical infographics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9" name="Google Shape;459;p24"/>
            <p:cNvSpPr txBox="1"/>
            <p:nvPr/>
          </p:nvSpPr>
          <p:spPr>
            <a:xfrm>
              <a:off x="457200" y="13555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0" name="Google Shape;460;p24"/>
          <p:cNvGrpSpPr/>
          <p:nvPr/>
        </p:nvGrpSpPr>
        <p:grpSpPr>
          <a:xfrm>
            <a:off x="6080475" y="4051400"/>
            <a:ext cx="2606400" cy="680671"/>
            <a:chOff x="6080475" y="4051400"/>
            <a:chExt cx="2606400" cy="680671"/>
          </a:xfrm>
        </p:grpSpPr>
        <p:sp>
          <p:nvSpPr>
            <p:cNvPr id="461" name="Google Shape;461;p24"/>
            <p:cNvSpPr txBox="1"/>
            <p:nvPr/>
          </p:nvSpPr>
          <p:spPr>
            <a:xfrm>
              <a:off x="6080475" y="4051400"/>
              <a:ext cx="2606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Comparison infographics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6625800" y="433337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3" name="Google Shape;463;p24"/>
          <p:cNvSpPr/>
          <p:nvPr/>
        </p:nvSpPr>
        <p:spPr>
          <a:xfrm>
            <a:off x="3171775" y="1073599"/>
            <a:ext cx="680700" cy="680700"/>
          </a:xfrm>
          <a:prstGeom prst="ellipse">
            <a:avLst/>
          </a:prstGeom>
          <a:solidFill>
            <a:srgbClr val="839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5291625" y="1073574"/>
            <a:ext cx="680700" cy="680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3171750" y="2562501"/>
            <a:ext cx="680700" cy="680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5291625" y="2562487"/>
            <a:ext cx="680700" cy="68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3171750" y="4051403"/>
            <a:ext cx="680700" cy="68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5291625" y="4051426"/>
            <a:ext cx="680700" cy="6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69" name="Google Shape;469;p24"/>
          <p:cNvGrpSpPr/>
          <p:nvPr/>
        </p:nvGrpSpPr>
        <p:grpSpPr>
          <a:xfrm>
            <a:off x="3320431" y="1228881"/>
            <a:ext cx="383339" cy="370086"/>
            <a:chOff x="3999694" y="3458368"/>
            <a:chExt cx="383339" cy="370086"/>
          </a:xfrm>
        </p:grpSpPr>
        <p:sp>
          <p:nvSpPr>
            <p:cNvPr id="470" name="Google Shape;470;p24"/>
            <p:cNvSpPr/>
            <p:nvPr/>
          </p:nvSpPr>
          <p:spPr>
            <a:xfrm>
              <a:off x="4084519" y="3458368"/>
              <a:ext cx="198210" cy="104447"/>
            </a:xfrm>
            <a:custGeom>
              <a:rect b="b" l="l" r="r" t="t"/>
              <a:pathLst>
                <a:path extrusionOk="0" h="3050" w="5788">
                  <a:moveTo>
                    <a:pt x="2862" y="1"/>
                  </a:moveTo>
                  <a:cubicBezTo>
                    <a:pt x="1867" y="1"/>
                    <a:pt x="872" y="281"/>
                    <a:pt x="0" y="834"/>
                  </a:cubicBezTo>
                  <a:lnTo>
                    <a:pt x="1572" y="3025"/>
                  </a:lnTo>
                  <a:cubicBezTo>
                    <a:pt x="1977" y="2811"/>
                    <a:pt x="2429" y="2692"/>
                    <a:pt x="2882" y="2692"/>
                  </a:cubicBezTo>
                  <a:cubicBezTo>
                    <a:pt x="3334" y="2692"/>
                    <a:pt x="3787" y="2811"/>
                    <a:pt x="4192" y="3049"/>
                  </a:cubicBezTo>
                  <a:lnTo>
                    <a:pt x="5787" y="882"/>
                  </a:lnTo>
                  <a:cubicBezTo>
                    <a:pt x="4897" y="292"/>
                    <a:pt x="3879" y="1"/>
                    <a:pt x="2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3999694" y="3501620"/>
              <a:ext cx="383339" cy="326834"/>
            </a:xfrm>
            <a:custGeom>
              <a:rect b="b" l="l" r="r" t="t"/>
              <a:pathLst>
                <a:path extrusionOk="0" h="9544" w="11194">
                  <a:moveTo>
                    <a:pt x="8741" y="0"/>
                  </a:moveTo>
                  <a:lnTo>
                    <a:pt x="7169" y="2167"/>
                  </a:lnTo>
                  <a:cubicBezTo>
                    <a:pt x="8574" y="3477"/>
                    <a:pt x="8193" y="5811"/>
                    <a:pt x="6431" y="6597"/>
                  </a:cubicBezTo>
                  <a:cubicBezTo>
                    <a:pt x="6079" y="6749"/>
                    <a:pt x="5717" y="6819"/>
                    <a:pt x="5364" y="6819"/>
                  </a:cubicBezTo>
                  <a:cubicBezTo>
                    <a:pt x="3949" y="6819"/>
                    <a:pt x="2668" y="5687"/>
                    <a:pt x="2668" y="4144"/>
                  </a:cubicBezTo>
                  <a:cubicBezTo>
                    <a:pt x="2668" y="3977"/>
                    <a:pt x="2692" y="3810"/>
                    <a:pt x="2715" y="3644"/>
                  </a:cubicBezTo>
                  <a:lnTo>
                    <a:pt x="120" y="3072"/>
                  </a:lnTo>
                  <a:cubicBezTo>
                    <a:pt x="48" y="3429"/>
                    <a:pt x="1" y="3787"/>
                    <a:pt x="24" y="4144"/>
                  </a:cubicBezTo>
                  <a:cubicBezTo>
                    <a:pt x="1" y="5573"/>
                    <a:pt x="572" y="6954"/>
                    <a:pt x="1572" y="7954"/>
                  </a:cubicBezTo>
                  <a:cubicBezTo>
                    <a:pt x="2608" y="9014"/>
                    <a:pt x="3978" y="9544"/>
                    <a:pt x="5347" y="9544"/>
                  </a:cubicBezTo>
                  <a:cubicBezTo>
                    <a:pt x="6716" y="9544"/>
                    <a:pt x="8086" y="9014"/>
                    <a:pt x="9122" y="7954"/>
                  </a:cubicBezTo>
                  <a:cubicBezTo>
                    <a:pt x="11193" y="5835"/>
                    <a:pt x="11193" y="2453"/>
                    <a:pt x="9122" y="333"/>
                  </a:cubicBezTo>
                  <a:cubicBezTo>
                    <a:pt x="9003" y="214"/>
                    <a:pt x="8883" y="95"/>
                    <a:pt x="8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4009488" y="3499976"/>
              <a:ext cx="112563" cy="106057"/>
            </a:xfrm>
            <a:custGeom>
              <a:rect b="b" l="l" r="r" t="t"/>
              <a:pathLst>
                <a:path extrusionOk="0" h="3097" w="3287">
                  <a:moveTo>
                    <a:pt x="1715" y="0"/>
                  </a:moveTo>
                  <a:cubicBezTo>
                    <a:pt x="905" y="667"/>
                    <a:pt x="310" y="1548"/>
                    <a:pt x="0" y="2525"/>
                  </a:cubicBezTo>
                  <a:lnTo>
                    <a:pt x="2620" y="3096"/>
                  </a:lnTo>
                  <a:cubicBezTo>
                    <a:pt x="2787" y="2763"/>
                    <a:pt x="3001" y="2453"/>
                    <a:pt x="3287" y="2191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5438966" y="1233288"/>
            <a:ext cx="385999" cy="361278"/>
            <a:chOff x="7943978" y="4047938"/>
            <a:chExt cx="385999" cy="361278"/>
          </a:xfrm>
        </p:grpSpPr>
        <p:sp>
          <p:nvSpPr>
            <p:cNvPr id="474" name="Google Shape;474;p24"/>
            <p:cNvSpPr/>
            <p:nvPr/>
          </p:nvSpPr>
          <p:spPr>
            <a:xfrm>
              <a:off x="8005867" y="4331599"/>
              <a:ext cx="229671" cy="77617"/>
            </a:xfrm>
            <a:custGeom>
              <a:rect b="b" l="l" r="r" t="t"/>
              <a:pathLst>
                <a:path extrusionOk="0" h="2270" w="6717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7943978" y="4098235"/>
              <a:ext cx="92354" cy="228064"/>
            </a:xfrm>
            <a:custGeom>
              <a:rect b="b" l="l" r="r" t="t"/>
              <a:pathLst>
                <a:path extrusionOk="0" h="6670" w="2701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8038452" y="4047938"/>
              <a:ext cx="229671" cy="78369"/>
            </a:xfrm>
            <a:custGeom>
              <a:rect b="b" l="l" r="r" t="t"/>
              <a:pathLst>
                <a:path extrusionOk="0" h="2292" w="6717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8238478" y="4131607"/>
              <a:ext cx="91499" cy="228064"/>
            </a:xfrm>
            <a:custGeom>
              <a:rect b="b" l="l" r="r" t="t"/>
              <a:pathLst>
                <a:path extrusionOk="0" h="6670" w="2676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8021356" y="4112083"/>
              <a:ext cx="232099" cy="232919"/>
            </a:xfrm>
            <a:custGeom>
              <a:rect b="b" l="l" r="r" t="t"/>
              <a:pathLst>
                <a:path extrusionOk="0" h="6812" w="6788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3340902" y="2719196"/>
            <a:ext cx="367296" cy="367296"/>
            <a:chOff x="4787840" y="4628321"/>
            <a:chExt cx="367296" cy="367296"/>
          </a:xfrm>
        </p:grpSpPr>
        <p:sp>
          <p:nvSpPr>
            <p:cNvPr id="480" name="Google Shape;480;p24"/>
            <p:cNvSpPr/>
            <p:nvPr/>
          </p:nvSpPr>
          <p:spPr>
            <a:xfrm>
              <a:off x="4947450" y="4628321"/>
              <a:ext cx="207685" cy="179203"/>
            </a:xfrm>
            <a:custGeom>
              <a:rect b="b" l="l" r="r" t="t"/>
              <a:pathLst>
                <a:path extrusionOk="0" h="5241" w="6074">
                  <a:moveTo>
                    <a:pt x="2299" y="2549"/>
                  </a:moveTo>
                  <a:cubicBezTo>
                    <a:pt x="2448" y="2549"/>
                    <a:pt x="2596" y="2644"/>
                    <a:pt x="2620" y="2835"/>
                  </a:cubicBezTo>
                  <a:lnTo>
                    <a:pt x="2620" y="3668"/>
                  </a:lnTo>
                  <a:cubicBezTo>
                    <a:pt x="2632" y="3895"/>
                    <a:pt x="2459" y="4008"/>
                    <a:pt x="2290" y="4008"/>
                  </a:cubicBezTo>
                  <a:cubicBezTo>
                    <a:pt x="2120" y="4008"/>
                    <a:pt x="1953" y="3895"/>
                    <a:pt x="1977" y="3668"/>
                  </a:cubicBezTo>
                  <a:lnTo>
                    <a:pt x="1977" y="2835"/>
                  </a:lnTo>
                  <a:cubicBezTo>
                    <a:pt x="2001" y="2644"/>
                    <a:pt x="2150" y="2549"/>
                    <a:pt x="2299" y="2549"/>
                  </a:cubicBezTo>
                  <a:close/>
                  <a:moveTo>
                    <a:pt x="3549" y="1906"/>
                  </a:moveTo>
                  <a:cubicBezTo>
                    <a:pt x="3698" y="1906"/>
                    <a:pt x="3847" y="2001"/>
                    <a:pt x="3859" y="2192"/>
                  </a:cubicBezTo>
                  <a:lnTo>
                    <a:pt x="3859" y="3668"/>
                  </a:lnTo>
                  <a:cubicBezTo>
                    <a:pt x="3882" y="3895"/>
                    <a:pt x="3716" y="4008"/>
                    <a:pt x="3549" y="4008"/>
                  </a:cubicBezTo>
                  <a:cubicBezTo>
                    <a:pt x="3382" y="4008"/>
                    <a:pt x="3216" y="3895"/>
                    <a:pt x="3239" y="3668"/>
                  </a:cubicBezTo>
                  <a:lnTo>
                    <a:pt x="3239" y="2192"/>
                  </a:lnTo>
                  <a:cubicBezTo>
                    <a:pt x="3251" y="2001"/>
                    <a:pt x="3400" y="1906"/>
                    <a:pt x="3549" y="1906"/>
                  </a:cubicBezTo>
                  <a:close/>
                  <a:moveTo>
                    <a:pt x="4802" y="1287"/>
                  </a:moveTo>
                  <a:cubicBezTo>
                    <a:pt x="4948" y="1287"/>
                    <a:pt x="5097" y="1382"/>
                    <a:pt x="5121" y="1573"/>
                  </a:cubicBezTo>
                  <a:lnTo>
                    <a:pt x="5121" y="3668"/>
                  </a:lnTo>
                  <a:cubicBezTo>
                    <a:pt x="5145" y="3895"/>
                    <a:pt x="4978" y="4008"/>
                    <a:pt x="4811" y="4008"/>
                  </a:cubicBezTo>
                  <a:cubicBezTo>
                    <a:pt x="4644" y="4008"/>
                    <a:pt x="4478" y="3895"/>
                    <a:pt x="4502" y="3668"/>
                  </a:cubicBezTo>
                  <a:lnTo>
                    <a:pt x="4502" y="1573"/>
                  </a:lnTo>
                  <a:cubicBezTo>
                    <a:pt x="4513" y="1382"/>
                    <a:pt x="4656" y="1287"/>
                    <a:pt x="4802" y="1287"/>
                  </a:cubicBezTo>
                  <a:close/>
                  <a:moveTo>
                    <a:pt x="310" y="1"/>
                  </a:moveTo>
                  <a:cubicBezTo>
                    <a:pt x="143" y="1"/>
                    <a:pt x="1" y="144"/>
                    <a:pt x="1" y="310"/>
                  </a:cubicBezTo>
                  <a:lnTo>
                    <a:pt x="1" y="1477"/>
                  </a:lnTo>
                  <a:lnTo>
                    <a:pt x="382" y="1477"/>
                  </a:lnTo>
                  <a:cubicBezTo>
                    <a:pt x="2049" y="1477"/>
                    <a:pt x="2049" y="3978"/>
                    <a:pt x="382" y="3978"/>
                  </a:cubicBezTo>
                  <a:lnTo>
                    <a:pt x="1" y="3978"/>
                  </a:lnTo>
                  <a:lnTo>
                    <a:pt x="1" y="4930"/>
                  </a:lnTo>
                  <a:cubicBezTo>
                    <a:pt x="1" y="5097"/>
                    <a:pt x="143" y="5216"/>
                    <a:pt x="310" y="5240"/>
                  </a:cubicBezTo>
                  <a:lnTo>
                    <a:pt x="5764" y="5240"/>
                  </a:lnTo>
                  <a:cubicBezTo>
                    <a:pt x="5930" y="5216"/>
                    <a:pt x="6073" y="5097"/>
                    <a:pt x="6073" y="4930"/>
                  </a:cubicBezTo>
                  <a:lnTo>
                    <a:pt x="6073" y="310"/>
                  </a:lnTo>
                  <a:cubicBezTo>
                    <a:pt x="6073" y="144"/>
                    <a:pt x="5930" y="1"/>
                    <a:pt x="5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944612" y="4858779"/>
              <a:ext cx="54161" cy="67599"/>
            </a:xfrm>
            <a:custGeom>
              <a:rect b="b" l="l" r="r" t="t"/>
              <a:pathLst>
                <a:path extrusionOk="0" h="1977" w="1584">
                  <a:moveTo>
                    <a:pt x="798" y="0"/>
                  </a:moveTo>
                  <a:cubicBezTo>
                    <a:pt x="346" y="0"/>
                    <a:pt x="12" y="358"/>
                    <a:pt x="12" y="786"/>
                  </a:cubicBezTo>
                  <a:lnTo>
                    <a:pt x="12" y="1191"/>
                  </a:lnTo>
                  <a:cubicBezTo>
                    <a:pt x="0" y="1715"/>
                    <a:pt x="387" y="1977"/>
                    <a:pt x="780" y="1977"/>
                  </a:cubicBezTo>
                  <a:cubicBezTo>
                    <a:pt x="1173" y="1977"/>
                    <a:pt x="1572" y="1715"/>
                    <a:pt x="1584" y="1191"/>
                  </a:cubicBezTo>
                  <a:lnTo>
                    <a:pt x="1584" y="786"/>
                  </a:lnTo>
                  <a:cubicBezTo>
                    <a:pt x="1584" y="358"/>
                    <a:pt x="1227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917327" y="4931233"/>
              <a:ext cx="106715" cy="64384"/>
            </a:xfrm>
            <a:custGeom>
              <a:rect b="b" l="l" r="r" t="t"/>
              <a:pathLst>
                <a:path extrusionOk="0" h="1883" w="3121">
                  <a:moveTo>
                    <a:pt x="2644" y="1"/>
                  </a:moveTo>
                  <a:cubicBezTo>
                    <a:pt x="2648" y="5"/>
                    <a:pt x="2652" y="9"/>
                    <a:pt x="2657" y="14"/>
                  </a:cubicBezTo>
                  <a:lnTo>
                    <a:pt x="2657" y="14"/>
                  </a:lnTo>
                  <a:cubicBezTo>
                    <a:pt x="2660" y="9"/>
                    <a:pt x="2664" y="5"/>
                    <a:pt x="2668" y="1"/>
                  </a:cubicBezTo>
                  <a:close/>
                  <a:moveTo>
                    <a:pt x="501" y="1"/>
                  </a:moveTo>
                  <a:cubicBezTo>
                    <a:pt x="191" y="287"/>
                    <a:pt x="24" y="691"/>
                    <a:pt x="24" y="1120"/>
                  </a:cubicBezTo>
                  <a:lnTo>
                    <a:pt x="24" y="1573"/>
                  </a:lnTo>
                  <a:cubicBezTo>
                    <a:pt x="0" y="1739"/>
                    <a:pt x="143" y="1882"/>
                    <a:pt x="310" y="1882"/>
                  </a:cubicBezTo>
                  <a:lnTo>
                    <a:pt x="2834" y="1882"/>
                  </a:lnTo>
                  <a:cubicBezTo>
                    <a:pt x="3001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21"/>
                    <a:pt x="2958" y="322"/>
                    <a:pt x="2657" y="14"/>
                  </a:cubicBezTo>
                  <a:lnTo>
                    <a:pt x="2657" y="14"/>
                  </a:lnTo>
                  <a:cubicBezTo>
                    <a:pt x="2372" y="339"/>
                    <a:pt x="1978" y="501"/>
                    <a:pt x="1584" y="501"/>
                  </a:cubicBezTo>
                  <a:cubicBezTo>
                    <a:pt x="1185" y="501"/>
                    <a:pt x="786" y="334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814305" y="4858779"/>
              <a:ext cx="55426" cy="69445"/>
            </a:xfrm>
            <a:custGeom>
              <a:rect b="b" l="l" r="r" t="t"/>
              <a:pathLst>
                <a:path extrusionOk="0" h="2031" w="1621">
                  <a:moveTo>
                    <a:pt x="799" y="0"/>
                  </a:moveTo>
                  <a:cubicBezTo>
                    <a:pt x="370" y="0"/>
                    <a:pt x="13" y="358"/>
                    <a:pt x="37" y="786"/>
                  </a:cubicBezTo>
                  <a:lnTo>
                    <a:pt x="37" y="1191"/>
                  </a:lnTo>
                  <a:cubicBezTo>
                    <a:pt x="1" y="1751"/>
                    <a:pt x="406" y="2031"/>
                    <a:pt x="811" y="2031"/>
                  </a:cubicBezTo>
                  <a:cubicBezTo>
                    <a:pt x="1215" y="2031"/>
                    <a:pt x="1620" y="1751"/>
                    <a:pt x="1585" y="1191"/>
                  </a:cubicBezTo>
                  <a:lnTo>
                    <a:pt x="1585" y="786"/>
                  </a:lnTo>
                  <a:cubicBezTo>
                    <a:pt x="1585" y="358"/>
                    <a:pt x="1251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787840" y="4931233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501" y="1"/>
                  </a:moveTo>
                  <a:cubicBezTo>
                    <a:pt x="191" y="287"/>
                    <a:pt x="1" y="691"/>
                    <a:pt x="25" y="1120"/>
                  </a:cubicBezTo>
                  <a:lnTo>
                    <a:pt x="25" y="1573"/>
                  </a:lnTo>
                  <a:cubicBezTo>
                    <a:pt x="1" y="1739"/>
                    <a:pt x="144" y="1882"/>
                    <a:pt x="334" y="1882"/>
                  </a:cubicBezTo>
                  <a:lnTo>
                    <a:pt x="2835" y="1882"/>
                  </a:lnTo>
                  <a:cubicBezTo>
                    <a:pt x="3002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78" y="310"/>
                    <a:pt x="2668" y="1"/>
                  </a:cubicBezTo>
                  <a:cubicBezTo>
                    <a:pt x="2382" y="334"/>
                    <a:pt x="1984" y="501"/>
                    <a:pt x="1585" y="501"/>
                  </a:cubicBezTo>
                  <a:cubicBezTo>
                    <a:pt x="1186" y="501"/>
                    <a:pt x="787" y="334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5073245" y="4858779"/>
              <a:ext cx="55836" cy="69445"/>
            </a:xfrm>
            <a:custGeom>
              <a:rect b="b" l="l" r="r" t="t"/>
              <a:pathLst>
                <a:path extrusionOk="0" h="2031" w="1633">
                  <a:moveTo>
                    <a:pt x="823" y="0"/>
                  </a:moveTo>
                  <a:cubicBezTo>
                    <a:pt x="370" y="0"/>
                    <a:pt x="37" y="358"/>
                    <a:pt x="37" y="786"/>
                  </a:cubicBezTo>
                  <a:lnTo>
                    <a:pt x="37" y="1191"/>
                  </a:lnTo>
                  <a:cubicBezTo>
                    <a:pt x="1" y="1751"/>
                    <a:pt x="406" y="2031"/>
                    <a:pt x="814" y="2031"/>
                  </a:cubicBezTo>
                  <a:cubicBezTo>
                    <a:pt x="1221" y="2031"/>
                    <a:pt x="1632" y="1751"/>
                    <a:pt x="1608" y="1191"/>
                  </a:cubicBezTo>
                  <a:lnTo>
                    <a:pt x="1608" y="786"/>
                  </a:lnTo>
                  <a:cubicBezTo>
                    <a:pt x="1608" y="358"/>
                    <a:pt x="1251" y="0"/>
                    <a:pt x="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5047600" y="4931233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477" y="1"/>
                  </a:moveTo>
                  <a:cubicBezTo>
                    <a:pt x="167" y="287"/>
                    <a:pt x="1" y="691"/>
                    <a:pt x="1" y="1120"/>
                  </a:cubicBezTo>
                  <a:lnTo>
                    <a:pt x="1" y="1573"/>
                  </a:lnTo>
                  <a:cubicBezTo>
                    <a:pt x="1" y="1739"/>
                    <a:pt x="144" y="1882"/>
                    <a:pt x="310" y="1882"/>
                  </a:cubicBezTo>
                  <a:lnTo>
                    <a:pt x="2835" y="1882"/>
                  </a:lnTo>
                  <a:cubicBezTo>
                    <a:pt x="3001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54" y="310"/>
                    <a:pt x="2644" y="1"/>
                  </a:cubicBezTo>
                  <a:cubicBezTo>
                    <a:pt x="2358" y="334"/>
                    <a:pt x="1960" y="501"/>
                    <a:pt x="1561" y="501"/>
                  </a:cubicBezTo>
                  <a:cubicBezTo>
                    <a:pt x="1162" y="501"/>
                    <a:pt x="763" y="334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4822066" y="4628321"/>
              <a:ext cx="68419" cy="82301"/>
            </a:xfrm>
            <a:custGeom>
              <a:rect b="b" l="l" r="r" t="t"/>
              <a:pathLst>
                <a:path extrusionOk="0" h="2407" w="2001">
                  <a:moveTo>
                    <a:pt x="1000" y="1"/>
                  </a:moveTo>
                  <a:cubicBezTo>
                    <a:pt x="453" y="1"/>
                    <a:pt x="0" y="453"/>
                    <a:pt x="0" y="1001"/>
                  </a:cubicBezTo>
                  <a:lnTo>
                    <a:pt x="0" y="1406"/>
                  </a:lnTo>
                  <a:cubicBezTo>
                    <a:pt x="0" y="2073"/>
                    <a:pt x="500" y="2406"/>
                    <a:pt x="1000" y="2406"/>
                  </a:cubicBezTo>
                  <a:cubicBezTo>
                    <a:pt x="1500" y="2406"/>
                    <a:pt x="2001" y="2073"/>
                    <a:pt x="2001" y="1406"/>
                  </a:cubicBezTo>
                  <a:lnTo>
                    <a:pt x="2001" y="1001"/>
                  </a:lnTo>
                  <a:cubicBezTo>
                    <a:pt x="2001" y="453"/>
                    <a:pt x="1548" y="1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4787840" y="4699989"/>
              <a:ext cx="201189" cy="136018"/>
            </a:xfrm>
            <a:custGeom>
              <a:rect b="b" l="l" r="r" t="t"/>
              <a:pathLst>
                <a:path extrusionOk="0" h="3978" w="5884">
                  <a:moveTo>
                    <a:pt x="3478" y="1"/>
                  </a:moveTo>
                  <a:cubicBezTo>
                    <a:pt x="3195" y="606"/>
                    <a:pt x="2601" y="930"/>
                    <a:pt x="2000" y="930"/>
                  </a:cubicBezTo>
                  <a:cubicBezTo>
                    <a:pt x="1537" y="930"/>
                    <a:pt x="1071" y="738"/>
                    <a:pt x="739" y="334"/>
                  </a:cubicBezTo>
                  <a:cubicBezTo>
                    <a:pt x="287" y="667"/>
                    <a:pt x="1" y="1215"/>
                    <a:pt x="25" y="1787"/>
                  </a:cubicBezTo>
                  <a:lnTo>
                    <a:pt x="25" y="3668"/>
                  </a:lnTo>
                  <a:cubicBezTo>
                    <a:pt x="1" y="3835"/>
                    <a:pt x="144" y="3978"/>
                    <a:pt x="334" y="3978"/>
                  </a:cubicBezTo>
                  <a:lnTo>
                    <a:pt x="3264" y="3978"/>
                  </a:lnTo>
                  <a:cubicBezTo>
                    <a:pt x="3430" y="3978"/>
                    <a:pt x="3573" y="3835"/>
                    <a:pt x="3573" y="3668"/>
                  </a:cubicBezTo>
                  <a:lnTo>
                    <a:pt x="3573" y="1263"/>
                  </a:lnTo>
                  <a:lnTo>
                    <a:pt x="5050" y="1263"/>
                  </a:lnTo>
                  <a:cubicBezTo>
                    <a:pt x="5883" y="1263"/>
                    <a:pt x="5883" y="1"/>
                    <a:pt x="5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24"/>
          <p:cNvGrpSpPr/>
          <p:nvPr/>
        </p:nvGrpSpPr>
        <p:grpSpPr>
          <a:xfrm>
            <a:off x="5414961" y="2719539"/>
            <a:ext cx="434040" cy="366612"/>
            <a:chOff x="6317886" y="4628527"/>
            <a:chExt cx="434040" cy="366612"/>
          </a:xfrm>
        </p:grpSpPr>
        <p:sp>
          <p:nvSpPr>
            <p:cNvPr id="490" name="Google Shape;490;p24"/>
            <p:cNvSpPr/>
            <p:nvPr/>
          </p:nvSpPr>
          <p:spPr>
            <a:xfrm>
              <a:off x="6519827" y="4796070"/>
              <a:ext cx="102612" cy="144156"/>
            </a:xfrm>
            <a:custGeom>
              <a:rect b="b" l="l" r="r" t="t"/>
              <a:pathLst>
                <a:path extrusionOk="0" h="4216" w="3001">
                  <a:moveTo>
                    <a:pt x="1763" y="1"/>
                  </a:moveTo>
                  <a:lnTo>
                    <a:pt x="0" y="1763"/>
                  </a:lnTo>
                  <a:lnTo>
                    <a:pt x="0" y="4216"/>
                  </a:lnTo>
                  <a:cubicBezTo>
                    <a:pt x="2025" y="3978"/>
                    <a:pt x="3001" y="1620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6317886" y="4708127"/>
              <a:ext cx="334710" cy="287012"/>
            </a:xfrm>
            <a:custGeom>
              <a:rect b="b" l="l" r="r" t="t"/>
              <a:pathLst>
                <a:path extrusionOk="0" h="8394" w="9789">
                  <a:moveTo>
                    <a:pt x="5609" y="977"/>
                  </a:moveTo>
                  <a:cubicBezTo>
                    <a:pt x="5758" y="977"/>
                    <a:pt x="5906" y="1072"/>
                    <a:pt x="5930" y="1263"/>
                  </a:cubicBezTo>
                  <a:lnTo>
                    <a:pt x="5930" y="1906"/>
                  </a:lnTo>
                  <a:cubicBezTo>
                    <a:pt x="5954" y="2132"/>
                    <a:pt x="5781" y="2245"/>
                    <a:pt x="5609" y="2245"/>
                  </a:cubicBezTo>
                  <a:cubicBezTo>
                    <a:pt x="5436" y="2245"/>
                    <a:pt x="5263" y="2132"/>
                    <a:pt x="5287" y="1906"/>
                  </a:cubicBezTo>
                  <a:lnTo>
                    <a:pt x="5287" y="1263"/>
                  </a:lnTo>
                  <a:cubicBezTo>
                    <a:pt x="5311" y="1072"/>
                    <a:pt x="5460" y="977"/>
                    <a:pt x="5609" y="977"/>
                  </a:cubicBezTo>
                  <a:close/>
                  <a:moveTo>
                    <a:pt x="4156" y="1343"/>
                  </a:moveTo>
                  <a:cubicBezTo>
                    <a:pt x="4251" y="1343"/>
                    <a:pt x="4346" y="1389"/>
                    <a:pt x="4406" y="1501"/>
                  </a:cubicBezTo>
                  <a:lnTo>
                    <a:pt x="4739" y="2049"/>
                  </a:lnTo>
                  <a:cubicBezTo>
                    <a:pt x="4811" y="2192"/>
                    <a:pt x="4763" y="2382"/>
                    <a:pt x="4620" y="2477"/>
                  </a:cubicBezTo>
                  <a:lnTo>
                    <a:pt x="4597" y="2477"/>
                  </a:lnTo>
                  <a:cubicBezTo>
                    <a:pt x="4552" y="2507"/>
                    <a:pt x="4502" y="2521"/>
                    <a:pt x="4452" y="2521"/>
                  </a:cubicBezTo>
                  <a:cubicBezTo>
                    <a:pt x="4343" y="2521"/>
                    <a:pt x="4233" y="2456"/>
                    <a:pt x="4168" y="2358"/>
                  </a:cubicBezTo>
                  <a:lnTo>
                    <a:pt x="3882" y="1811"/>
                  </a:lnTo>
                  <a:cubicBezTo>
                    <a:pt x="3735" y="1565"/>
                    <a:pt x="3947" y="1343"/>
                    <a:pt x="4156" y="1343"/>
                  </a:cubicBezTo>
                  <a:close/>
                  <a:moveTo>
                    <a:pt x="3081" y="2421"/>
                  </a:moveTo>
                  <a:cubicBezTo>
                    <a:pt x="3134" y="2421"/>
                    <a:pt x="3188" y="2431"/>
                    <a:pt x="3239" y="2454"/>
                  </a:cubicBezTo>
                  <a:lnTo>
                    <a:pt x="3763" y="2787"/>
                  </a:lnTo>
                  <a:cubicBezTo>
                    <a:pt x="4048" y="2889"/>
                    <a:pt x="3846" y="3356"/>
                    <a:pt x="3603" y="3356"/>
                  </a:cubicBezTo>
                  <a:cubicBezTo>
                    <a:pt x="3561" y="3356"/>
                    <a:pt x="3519" y="3342"/>
                    <a:pt x="3477" y="3311"/>
                  </a:cubicBezTo>
                  <a:lnTo>
                    <a:pt x="2906" y="3001"/>
                  </a:lnTo>
                  <a:cubicBezTo>
                    <a:pt x="2739" y="2906"/>
                    <a:pt x="2691" y="2716"/>
                    <a:pt x="2787" y="2573"/>
                  </a:cubicBezTo>
                  <a:cubicBezTo>
                    <a:pt x="2852" y="2474"/>
                    <a:pt x="2964" y="2421"/>
                    <a:pt x="3081" y="2421"/>
                  </a:cubicBezTo>
                  <a:close/>
                  <a:moveTo>
                    <a:pt x="3311" y="3882"/>
                  </a:moveTo>
                  <a:cubicBezTo>
                    <a:pt x="3692" y="3930"/>
                    <a:pt x="3692" y="4478"/>
                    <a:pt x="3311" y="4502"/>
                  </a:cubicBezTo>
                  <a:lnTo>
                    <a:pt x="2668" y="4502"/>
                  </a:lnTo>
                  <a:cubicBezTo>
                    <a:pt x="2501" y="4502"/>
                    <a:pt x="2358" y="4383"/>
                    <a:pt x="2358" y="4192"/>
                  </a:cubicBezTo>
                  <a:cubicBezTo>
                    <a:pt x="2358" y="4025"/>
                    <a:pt x="2501" y="3882"/>
                    <a:pt x="2668" y="3882"/>
                  </a:cubicBezTo>
                  <a:close/>
                  <a:moveTo>
                    <a:pt x="3626" y="5025"/>
                  </a:moveTo>
                  <a:cubicBezTo>
                    <a:pt x="3913" y="5025"/>
                    <a:pt x="4092" y="5488"/>
                    <a:pt x="3739" y="5645"/>
                  </a:cubicBezTo>
                  <a:lnTo>
                    <a:pt x="3215" y="5930"/>
                  </a:lnTo>
                  <a:cubicBezTo>
                    <a:pt x="3166" y="5963"/>
                    <a:pt x="3112" y="5979"/>
                    <a:pt x="3057" y="5979"/>
                  </a:cubicBezTo>
                  <a:cubicBezTo>
                    <a:pt x="2953" y="5979"/>
                    <a:pt x="2849" y="5921"/>
                    <a:pt x="2787" y="5811"/>
                  </a:cubicBezTo>
                  <a:cubicBezTo>
                    <a:pt x="2715" y="5669"/>
                    <a:pt x="2763" y="5502"/>
                    <a:pt x="2906" y="5407"/>
                  </a:cubicBezTo>
                  <a:lnTo>
                    <a:pt x="3430" y="5097"/>
                  </a:lnTo>
                  <a:cubicBezTo>
                    <a:pt x="3497" y="5046"/>
                    <a:pt x="3564" y="5025"/>
                    <a:pt x="3626" y="5025"/>
                  </a:cubicBezTo>
                  <a:close/>
                  <a:moveTo>
                    <a:pt x="4419" y="5876"/>
                  </a:moveTo>
                  <a:cubicBezTo>
                    <a:pt x="4632" y="5876"/>
                    <a:pt x="4837" y="6101"/>
                    <a:pt x="4692" y="6359"/>
                  </a:cubicBezTo>
                  <a:lnTo>
                    <a:pt x="4716" y="6359"/>
                  </a:lnTo>
                  <a:lnTo>
                    <a:pt x="4406" y="6907"/>
                  </a:lnTo>
                  <a:cubicBezTo>
                    <a:pt x="4345" y="6999"/>
                    <a:pt x="4243" y="7052"/>
                    <a:pt x="4141" y="7052"/>
                  </a:cubicBezTo>
                  <a:cubicBezTo>
                    <a:pt x="4085" y="7052"/>
                    <a:pt x="4028" y="7036"/>
                    <a:pt x="3977" y="7002"/>
                  </a:cubicBezTo>
                  <a:cubicBezTo>
                    <a:pt x="3811" y="6931"/>
                    <a:pt x="3763" y="6740"/>
                    <a:pt x="3858" y="6573"/>
                  </a:cubicBezTo>
                  <a:lnTo>
                    <a:pt x="4144" y="6050"/>
                  </a:lnTo>
                  <a:cubicBezTo>
                    <a:pt x="4213" y="5927"/>
                    <a:pt x="4317" y="5876"/>
                    <a:pt x="4419" y="5876"/>
                  </a:cubicBezTo>
                  <a:close/>
                  <a:moveTo>
                    <a:pt x="7656" y="1790"/>
                  </a:moveTo>
                  <a:cubicBezTo>
                    <a:pt x="7737" y="1790"/>
                    <a:pt x="7820" y="1819"/>
                    <a:pt x="7883" y="1882"/>
                  </a:cubicBezTo>
                  <a:cubicBezTo>
                    <a:pt x="8502" y="2477"/>
                    <a:pt x="8836" y="3311"/>
                    <a:pt x="8836" y="4168"/>
                  </a:cubicBezTo>
                  <a:cubicBezTo>
                    <a:pt x="8836" y="5978"/>
                    <a:pt x="7359" y="7431"/>
                    <a:pt x="5549" y="7431"/>
                  </a:cubicBezTo>
                  <a:lnTo>
                    <a:pt x="5573" y="7455"/>
                  </a:lnTo>
                  <a:cubicBezTo>
                    <a:pt x="5406" y="7455"/>
                    <a:pt x="5287" y="7312"/>
                    <a:pt x="5287" y="7145"/>
                  </a:cubicBezTo>
                  <a:lnTo>
                    <a:pt x="5287" y="4168"/>
                  </a:lnTo>
                  <a:cubicBezTo>
                    <a:pt x="5287" y="4097"/>
                    <a:pt x="5311" y="4025"/>
                    <a:pt x="5359" y="3978"/>
                  </a:cubicBezTo>
                  <a:lnTo>
                    <a:pt x="7454" y="1858"/>
                  </a:lnTo>
                  <a:cubicBezTo>
                    <a:pt x="7511" y="1813"/>
                    <a:pt x="7583" y="1790"/>
                    <a:pt x="7656" y="1790"/>
                  </a:cubicBezTo>
                  <a:close/>
                  <a:moveTo>
                    <a:pt x="5597" y="1"/>
                  </a:moveTo>
                  <a:cubicBezTo>
                    <a:pt x="1858" y="1"/>
                    <a:pt x="0" y="4525"/>
                    <a:pt x="2620" y="7169"/>
                  </a:cubicBezTo>
                  <a:cubicBezTo>
                    <a:pt x="3473" y="8014"/>
                    <a:pt x="4522" y="8393"/>
                    <a:pt x="5552" y="8393"/>
                  </a:cubicBezTo>
                  <a:cubicBezTo>
                    <a:pt x="7713" y="8393"/>
                    <a:pt x="9788" y="6724"/>
                    <a:pt x="9788" y="4192"/>
                  </a:cubicBezTo>
                  <a:cubicBezTo>
                    <a:pt x="9788" y="1882"/>
                    <a:pt x="7907" y="1"/>
                    <a:pt x="5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6611018" y="4628527"/>
              <a:ext cx="140907" cy="121999"/>
            </a:xfrm>
            <a:custGeom>
              <a:rect b="b" l="l" r="r" t="t"/>
              <a:pathLst>
                <a:path extrusionOk="0" h="3568" w="4121">
                  <a:moveTo>
                    <a:pt x="1775" y="1"/>
                  </a:moveTo>
                  <a:cubicBezTo>
                    <a:pt x="1322" y="1"/>
                    <a:pt x="870" y="174"/>
                    <a:pt x="524" y="519"/>
                  </a:cubicBezTo>
                  <a:cubicBezTo>
                    <a:pt x="191" y="852"/>
                    <a:pt x="1" y="1305"/>
                    <a:pt x="1" y="1781"/>
                  </a:cubicBezTo>
                  <a:lnTo>
                    <a:pt x="215" y="1567"/>
                  </a:lnTo>
                  <a:cubicBezTo>
                    <a:pt x="358" y="1400"/>
                    <a:pt x="548" y="1305"/>
                    <a:pt x="763" y="1233"/>
                  </a:cubicBezTo>
                  <a:cubicBezTo>
                    <a:pt x="810" y="1138"/>
                    <a:pt x="882" y="1043"/>
                    <a:pt x="953" y="971"/>
                  </a:cubicBezTo>
                  <a:cubicBezTo>
                    <a:pt x="1182" y="732"/>
                    <a:pt x="1479" y="617"/>
                    <a:pt x="1777" y="617"/>
                  </a:cubicBezTo>
                  <a:cubicBezTo>
                    <a:pt x="2130" y="617"/>
                    <a:pt x="2483" y="780"/>
                    <a:pt x="2715" y="1090"/>
                  </a:cubicBezTo>
                  <a:cubicBezTo>
                    <a:pt x="3120" y="1662"/>
                    <a:pt x="2930" y="2472"/>
                    <a:pt x="2311" y="2781"/>
                  </a:cubicBezTo>
                  <a:cubicBezTo>
                    <a:pt x="2239" y="2996"/>
                    <a:pt x="2144" y="3186"/>
                    <a:pt x="1977" y="3329"/>
                  </a:cubicBezTo>
                  <a:lnTo>
                    <a:pt x="1763" y="3567"/>
                  </a:lnTo>
                  <a:cubicBezTo>
                    <a:pt x="3335" y="3543"/>
                    <a:pt x="4120" y="1662"/>
                    <a:pt x="3025" y="543"/>
                  </a:cubicBezTo>
                  <a:lnTo>
                    <a:pt x="3025" y="519"/>
                  </a:lnTo>
                  <a:cubicBezTo>
                    <a:pt x="2680" y="174"/>
                    <a:pt x="2227" y="1"/>
                    <a:pt x="1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6487241" y="4654992"/>
              <a:ext cx="43185" cy="33645"/>
            </a:xfrm>
            <a:custGeom>
              <a:rect b="b" l="l" r="r" t="t"/>
              <a:pathLst>
                <a:path extrusionOk="0" h="984" w="1263">
                  <a:moveTo>
                    <a:pt x="632" y="1"/>
                  </a:moveTo>
                  <a:cubicBezTo>
                    <a:pt x="316" y="1"/>
                    <a:pt x="1" y="209"/>
                    <a:pt x="1" y="626"/>
                  </a:cubicBezTo>
                  <a:lnTo>
                    <a:pt x="1" y="983"/>
                  </a:lnTo>
                  <a:cubicBezTo>
                    <a:pt x="215" y="959"/>
                    <a:pt x="429" y="936"/>
                    <a:pt x="644" y="936"/>
                  </a:cubicBezTo>
                  <a:cubicBezTo>
                    <a:pt x="858" y="936"/>
                    <a:pt x="1049" y="959"/>
                    <a:pt x="1263" y="983"/>
                  </a:cubicBezTo>
                  <a:lnTo>
                    <a:pt x="1263" y="626"/>
                  </a:lnTo>
                  <a:cubicBezTo>
                    <a:pt x="1263" y="209"/>
                    <a:pt x="94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6672086" y="4830262"/>
              <a:ext cx="40757" cy="43219"/>
            </a:xfrm>
            <a:custGeom>
              <a:rect b="b" l="l" r="r" t="t"/>
              <a:pathLst>
                <a:path extrusionOk="0" h="1264" w="1192">
                  <a:moveTo>
                    <a:pt x="1" y="1"/>
                  </a:moveTo>
                  <a:cubicBezTo>
                    <a:pt x="24" y="215"/>
                    <a:pt x="48" y="406"/>
                    <a:pt x="48" y="620"/>
                  </a:cubicBezTo>
                  <a:cubicBezTo>
                    <a:pt x="48" y="834"/>
                    <a:pt x="24" y="1049"/>
                    <a:pt x="1" y="1263"/>
                  </a:cubicBezTo>
                  <a:lnTo>
                    <a:pt x="358" y="1263"/>
                  </a:lnTo>
                  <a:cubicBezTo>
                    <a:pt x="1191" y="1263"/>
                    <a:pt x="119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609377" y="4690073"/>
              <a:ext cx="70266" cy="61239"/>
            </a:xfrm>
            <a:custGeom>
              <a:rect b="b" l="l" r="r" t="t"/>
              <a:pathLst>
                <a:path extrusionOk="0" h="1791" w="2055">
                  <a:moveTo>
                    <a:pt x="1130" y="1"/>
                  </a:moveTo>
                  <a:cubicBezTo>
                    <a:pt x="982" y="1"/>
                    <a:pt x="829" y="58"/>
                    <a:pt x="692" y="195"/>
                  </a:cubicBezTo>
                  <a:lnTo>
                    <a:pt x="1" y="910"/>
                  </a:lnTo>
                  <a:cubicBezTo>
                    <a:pt x="334" y="1172"/>
                    <a:pt x="620" y="1457"/>
                    <a:pt x="882" y="1791"/>
                  </a:cubicBezTo>
                  <a:lnTo>
                    <a:pt x="1597" y="1100"/>
                  </a:lnTo>
                  <a:cubicBezTo>
                    <a:pt x="2055" y="642"/>
                    <a:pt x="1624" y="1"/>
                    <a:pt x="1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24"/>
          <p:cNvGrpSpPr/>
          <p:nvPr/>
        </p:nvGrpSpPr>
        <p:grpSpPr>
          <a:xfrm>
            <a:off x="3365341" y="4206719"/>
            <a:ext cx="293509" cy="366904"/>
            <a:chOff x="867091" y="4631994"/>
            <a:chExt cx="293509" cy="366904"/>
          </a:xfrm>
        </p:grpSpPr>
        <p:sp>
          <p:nvSpPr>
            <p:cNvPr id="497" name="Google Shape;497;p24"/>
            <p:cNvSpPr/>
            <p:nvPr/>
          </p:nvSpPr>
          <p:spPr>
            <a:xfrm>
              <a:off x="1092101" y="4638532"/>
              <a:ext cx="62817" cy="69321"/>
            </a:xfrm>
            <a:custGeom>
              <a:rect b="b" l="l" r="r" t="t"/>
              <a:pathLst>
                <a:path extrusionOk="0" h="2025" w="1835">
                  <a:moveTo>
                    <a:pt x="0" y="0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867091" y="4631994"/>
              <a:ext cx="293509" cy="366904"/>
            </a:xfrm>
            <a:custGeom>
              <a:rect b="b" l="l" r="r" t="t"/>
              <a:pathLst>
                <a:path extrusionOk="0" h="10718" w="8574">
                  <a:moveTo>
                    <a:pt x="1482" y="1070"/>
                  </a:moveTo>
                  <a:cubicBezTo>
                    <a:pt x="1496" y="1070"/>
                    <a:pt x="1510" y="1071"/>
                    <a:pt x="1525" y="1073"/>
                  </a:cubicBezTo>
                  <a:lnTo>
                    <a:pt x="2501" y="1073"/>
                  </a:lnTo>
                  <a:cubicBezTo>
                    <a:pt x="2882" y="1096"/>
                    <a:pt x="2882" y="1644"/>
                    <a:pt x="2501" y="1692"/>
                  </a:cubicBezTo>
                  <a:lnTo>
                    <a:pt x="1525" y="1692"/>
                  </a:lnTo>
                  <a:cubicBezTo>
                    <a:pt x="1510" y="1693"/>
                    <a:pt x="1496" y="1694"/>
                    <a:pt x="1482" y="1694"/>
                  </a:cubicBezTo>
                  <a:cubicBezTo>
                    <a:pt x="1086" y="1694"/>
                    <a:pt x="1086" y="1070"/>
                    <a:pt x="1482" y="1070"/>
                  </a:cubicBezTo>
                  <a:close/>
                  <a:moveTo>
                    <a:pt x="3709" y="2142"/>
                  </a:moveTo>
                  <a:cubicBezTo>
                    <a:pt x="4107" y="2142"/>
                    <a:pt x="4107" y="2789"/>
                    <a:pt x="3709" y="2789"/>
                  </a:cubicBezTo>
                  <a:cubicBezTo>
                    <a:pt x="3696" y="2789"/>
                    <a:pt x="3682" y="2789"/>
                    <a:pt x="3668" y="2787"/>
                  </a:cubicBezTo>
                  <a:lnTo>
                    <a:pt x="1525" y="2787"/>
                  </a:lnTo>
                  <a:cubicBezTo>
                    <a:pt x="1511" y="2789"/>
                    <a:pt x="1497" y="2789"/>
                    <a:pt x="1484" y="2789"/>
                  </a:cubicBezTo>
                  <a:cubicBezTo>
                    <a:pt x="1086" y="2789"/>
                    <a:pt x="1086" y="2142"/>
                    <a:pt x="1484" y="2142"/>
                  </a:cubicBezTo>
                  <a:cubicBezTo>
                    <a:pt x="1497" y="2142"/>
                    <a:pt x="1511" y="2143"/>
                    <a:pt x="1525" y="2144"/>
                  </a:cubicBezTo>
                  <a:lnTo>
                    <a:pt x="3668" y="2144"/>
                  </a:lnTo>
                  <a:cubicBezTo>
                    <a:pt x="3682" y="2143"/>
                    <a:pt x="3696" y="2142"/>
                    <a:pt x="3709" y="2142"/>
                  </a:cubicBezTo>
                  <a:close/>
                  <a:moveTo>
                    <a:pt x="4830" y="4285"/>
                  </a:moveTo>
                  <a:cubicBezTo>
                    <a:pt x="5226" y="4285"/>
                    <a:pt x="5226" y="4909"/>
                    <a:pt x="4830" y="4909"/>
                  </a:cubicBezTo>
                  <a:cubicBezTo>
                    <a:pt x="4816" y="4909"/>
                    <a:pt x="4802" y="4908"/>
                    <a:pt x="4787" y="4907"/>
                  </a:cubicBezTo>
                  <a:lnTo>
                    <a:pt x="1549" y="4907"/>
                  </a:lnTo>
                  <a:cubicBezTo>
                    <a:pt x="1533" y="4908"/>
                    <a:pt x="1518" y="4909"/>
                    <a:pt x="1504" y="4909"/>
                  </a:cubicBezTo>
                  <a:cubicBezTo>
                    <a:pt x="1087" y="4909"/>
                    <a:pt x="1087" y="4285"/>
                    <a:pt x="1504" y="4285"/>
                  </a:cubicBezTo>
                  <a:cubicBezTo>
                    <a:pt x="1518" y="4285"/>
                    <a:pt x="1533" y="4286"/>
                    <a:pt x="1549" y="4287"/>
                  </a:cubicBezTo>
                  <a:lnTo>
                    <a:pt x="4787" y="4287"/>
                  </a:lnTo>
                  <a:cubicBezTo>
                    <a:pt x="4802" y="4286"/>
                    <a:pt x="4816" y="4285"/>
                    <a:pt x="4830" y="4285"/>
                  </a:cubicBezTo>
                  <a:close/>
                  <a:moveTo>
                    <a:pt x="7481" y="3775"/>
                  </a:moveTo>
                  <a:cubicBezTo>
                    <a:pt x="7562" y="3775"/>
                    <a:pt x="7645" y="3811"/>
                    <a:pt x="7716" y="3883"/>
                  </a:cubicBezTo>
                  <a:cubicBezTo>
                    <a:pt x="7836" y="4002"/>
                    <a:pt x="7836" y="4192"/>
                    <a:pt x="7716" y="4311"/>
                  </a:cubicBezTo>
                  <a:lnTo>
                    <a:pt x="6812" y="5192"/>
                  </a:lnTo>
                  <a:cubicBezTo>
                    <a:pt x="6764" y="5264"/>
                    <a:pt x="6669" y="5288"/>
                    <a:pt x="6597" y="5288"/>
                  </a:cubicBezTo>
                  <a:cubicBezTo>
                    <a:pt x="6502" y="5288"/>
                    <a:pt x="6430" y="5264"/>
                    <a:pt x="6383" y="5192"/>
                  </a:cubicBezTo>
                  <a:lnTo>
                    <a:pt x="5954" y="4788"/>
                  </a:lnTo>
                  <a:cubicBezTo>
                    <a:pt x="5835" y="4669"/>
                    <a:pt x="5835" y="4478"/>
                    <a:pt x="5954" y="4359"/>
                  </a:cubicBezTo>
                  <a:lnTo>
                    <a:pt x="6002" y="4335"/>
                  </a:lnTo>
                  <a:cubicBezTo>
                    <a:pt x="6061" y="4276"/>
                    <a:pt x="6139" y="4246"/>
                    <a:pt x="6216" y="4246"/>
                  </a:cubicBezTo>
                  <a:cubicBezTo>
                    <a:pt x="6294" y="4246"/>
                    <a:pt x="6371" y="4276"/>
                    <a:pt x="6430" y="4335"/>
                  </a:cubicBezTo>
                  <a:lnTo>
                    <a:pt x="6621" y="4526"/>
                  </a:lnTo>
                  <a:lnTo>
                    <a:pt x="7264" y="3883"/>
                  </a:lnTo>
                  <a:cubicBezTo>
                    <a:pt x="7324" y="3811"/>
                    <a:pt x="7401" y="3775"/>
                    <a:pt x="7481" y="3775"/>
                  </a:cubicBezTo>
                  <a:close/>
                  <a:moveTo>
                    <a:pt x="4828" y="6405"/>
                  </a:moveTo>
                  <a:cubicBezTo>
                    <a:pt x="5226" y="6405"/>
                    <a:pt x="5226" y="7052"/>
                    <a:pt x="4828" y="7052"/>
                  </a:cubicBezTo>
                  <a:cubicBezTo>
                    <a:pt x="4815" y="7052"/>
                    <a:pt x="4801" y="7051"/>
                    <a:pt x="4787" y="7050"/>
                  </a:cubicBezTo>
                  <a:lnTo>
                    <a:pt x="1549" y="7050"/>
                  </a:lnTo>
                  <a:cubicBezTo>
                    <a:pt x="1534" y="7051"/>
                    <a:pt x="1519" y="7052"/>
                    <a:pt x="1505" y="7052"/>
                  </a:cubicBezTo>
                  <a:cubicBezTo>
                    <a:pt x="1087" y="7052"/>
                    <a:pt x="1087" y="6405"/>
                    <a:pt x="1505" y="6405"/>
                  </a:cubicBezTo>
                  <a:cubicBezTo>
                    <a:pt x="1519" y="6405"/>
                    <a:pt x="1534" y="6405"/>
                    <a:pt x="1549" y="6407"/>
                  </a:cubicBezTo>
                  <a:lnTo>
                    <a:pt x="4787" y="6407"/>
                  </a:lnTo>
                  <a:cubicBezTo>
                    <a:pt x="4801" y="6405"/>
                    <a:pt x="4815" y="6405"/>
                    <a:pt x="4828" y="6405"/>
                  </a:cubicBezTo>
                  <a:close/>
                  <a:moveTo>
                    <a:pt x="7493" y="5895"/>
                  </a:moveTo>
                  <a:cubicBezTo>
                    <a:pt x="7574" y="5895"/>
                    <a:pt x="7657" y="5931"/>
                    <a:pt x="7716" y="6002"/>
                  </a:cubicBezTo>
                  <a:cubicBezTo>
                    <a:pt x="7836" y="6121"/>
                    <a:pt x="7836" y="6312"/>
                    <a:pt x="7716" y="6431"/>
                  </a:cubicBezTo>
                  <a:lnTo>
                    <a:pt x="6835" y="7336"/>
                  </a:lnTo>
                  <a:cubicBezTo>
                    <a:pt x="6764" y="7383"/>
                    <a:pt x="6692" y="7431"/>
                    <a:pt x="6597" y="7431"/>
                  </a:cubicBezTo>
                  <a:cubicBezTo>
                    <a:pt x="6526" y="7431"/>
                    <a:pt x="6454" y="7383"/>
                    <a:pt x="6383" y="7336"/>
                  </a:cubicBezTo>
                  <a:lnTo>
                    <a:pt x="5978" y="6931"/>
                  </a:lnTo>
                  <a:cubicBezTo>
                    <a:pt x="5859" y="6788"/>
                    <a:pt x="5859" y="6597"/>
                    <a:pt x="5978" y="6478"/>
                  </a:cubicBezTo>
                  <a:lnTo>
                    <a:pt x="6002" y="6478"/>
                  </a:lnTo>
                  <a:cubicBezTo>
                    <a:pt x="6061" y="6407"/>
                    <a:pt x="6139" y="6371"/>
                    <a:pt x="6216" y="6371"/>
                  </a:cubicBezTo>
                  <a:cubicBezTo>
                    <a:pt x="6294" y="6371"/>
                    <a:pt x="6371" y="6407"/>
                    <a:pt x="6430" y="6478"/>
                  </a:cubicBezTo>
                  <a:lnTo>
                    <a:pt x="6621" y="6645"/>
                  </a:lnTo>
                  <a:lnTo>
                    <a:pt x="7288" y="6002"/>
                  </a:lnTo>
                  <a:cubicBezTo>
                    <a:pt x="7335" y="5931"/>
                    <a:pt x="7413" y="5895"/>
                    <a:pt x="7493" y="5895"/>
                  </a:cubicBezTo>
                  <a:close/>
                  <a:moveTo>
                    <a:pt x="4830" y="8477"/>
                  </a:moveTo>
                  <a:cubicBezTo>
                    <a:pt x="5226" y="8477"/>
                    <a:pt x="5226" y="9100"/>
                    <a:pt x="4830" y="9100"/>
                  </a:cubicBezTo>
                  <a:cubicBezTo>
                    <a:pt x="4816" y="9100"/>
                    <a:pt x="4802" y="9100"/>
                    <a:pt x="4787" y="9098"/>
                  </a:cubicBezTo>
                  <a:lnTo>
                    <a:pt x="1549" y="9098"/>
                  </a:lnTo>
                  <a:cubicBezTo>
                    <a:pt x="1533" y="9100"/>
                    <a:pt x="1518" y="9100"/>
                    <a:pt x="1504" y="9100"/>
                  </a:cubicBezTo>
                  <a:cubicBezTo>
                    <a:pt x="1087" y="9100"/>
                    <a:pt x="1087" y="8477"/>
                    <a:pt x="1504" y="8477"/>
                  </a:cubicBezTo>
                  <a:cubicBezTo>
                    <a:pt x="1518" y="8477"/>
                    <a:pt x="1533" y="8477"/>
                    <a:pt x="1549" y="8479"/>
                  </a:cubicBezTo>
                  <a:lnTo>
                    <a:pt x="4787" y="8479"/>
                  </a:lnTo>
                  <a:cubicBezTo>
                    <a:pt x="4802" y="8477"/>
                    <a:pt x="4816" y="8477"/>
                    <a:pt x="4830" y="8477"/>
                  </a:cubicBezTo>
                  <a:close/>
                  <a:moveTo>
                    <a:pt x="7483" y="7970"/>
                  </a:moveTo>
                  <a:cubicBezTo>
                    <a:pt x="7722" y="7970"/>
                    <a:pt x="7929" y="8285"/>
                    <a:pt x="7693" y="8503"/>
                  </a:cubicBezTo>
                  <a:lnTo>
                    <a:pt x="7716" y="8503"/>
                  </a:lnTo>
                  <a:lnTo>
                    <a:pt x="6812" y="9384"/>
                  </a:lnTo>
                  <a:cubicBezTo>
                    <a:pt x="6764" y="9455"/>
                    <a:pt x="6669" y="9479"/>
                    <a:pt x="6597" y="9479"/>
                  </a:cubicBezTo>
                  <a:cubicBezTo>
                    <a:pt x="6502" y="9479"/>
                    <a:pt x="6430" y="9455"/>
                    <a:pt x="6383" y="9384"/>
                  </a:cubicBezTo>
                  <a:lnTo>
                    <a:pt x="5954" y="8979"/>
                  </a:lnTo>
                  <a:cubicBezTo>
                    <a:pt x="5835" y="8860"/>
                    <a:pt x="5835" y="8669"/>
                    <a:pt x="5954" y="8550"/>
                  </a:cubicBezTo>
                  <a:cubicBezTo>
                    <a:pt x="6014" y="8479"/>
                    <a:pt x="6097" y="8443"/>
                    <a:pt x="6180" y="8443"/>
                  </a:cubicBezTo>
                  <a:cubicBezTo>
                    <a:pt x="6264" y="8443"/>
                    <a:pt x="6347" y="8479"/>
                    <a:pt x="6407" y="8550"/>
                  </a:cubicBezTo>
                  <a:lnTo>
                    <a:pt x="6597" y="8717"/>
                  </a:lnTo>
                  <a:lnTo>
                    <a:pt x="7264" y="8074"/>
                  </a:lnTo>
                  <a:cubicBezTo>
                    <a:pt x="7332" y="8000"/>
                    <a:pt x="7409" y="7970"/>
                    <a:pt x="7483" y="7970"/>
                  </a:cubicBezTo>
                  <a:close/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lnTo>
                    <a:pt x="1" y="9836"/>
                  </a:lnTo>
                  <a:cubicBezTo>
                    <a:pt x="1" y="10313"/>
                    <a:pt x="405" y="10717"/>
                    <a:pt x="906" y="10717"/>
                  </a:cubicBezTo>
                  <a:lnTo>
                    <a:pt x="7669" y="10717"/>
                  </a:lnTo>
                  <a:cubicBezTo>
                    <a:pt x="8169" y="10717"/>
                    <a:pt x="8574" y="10313"/>
                    <a:pt x="8574" y="9836"/>
                  </a:cubicBezTo>
                  <a:lnTo>
                    <a:pt x="8574" y="2835"/>
                  </a:lnTo>
                  <a:lnTo>
                    <a:pt x="6264" y="2835"/>
                  </a:lnTo>
                  <a:cubicBezTo>
                    <a:pt x="6073" y="2835"/>
                    <a:pt x="5954" y="2692"/>
                    <a:pt x="5954" y="2525"/>
                  </a:cubicBezTo>
                  <a:lnTo>
                    <a:pt x="5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4"/>
          <p:cNvGrpSpPr/>
          <p:nvPr/>
        </p:nvGrpSpPr>
        <p:grpSpPr>
          <a:xfrm>
            <a:off x="5433695" y="4211134"/>
            <a:ext cx="396565" cy="366680"/>
            <a:chOff x="1591833" y="4628321"/>
            <a:chExt cx="396565" cy="366680"/>
          </a:xfrm>
        </p:grpSpPr>
        <p:sp>
          <p:nvSpPr>
            <p:cNvPr id="500" name="Google Shape;500;p24"/>
            <p:cNvSpPr/>
            <p:nvPr/>
          </p:nvSpPr>
          <p:spPr>
            <a:xfrm>
              <a:off x="1779105" y="4815628"/>
              <a:ext cx="209292" cy="179374"/>
            </a:xfrm>
            <a:custGeom>
              <a:rect b="b" l="l" r="r" t="t"/>
              <a:pathLst>
                <a:path extrusionOk="0" h="5246" w="6121">
                  <a:moveTo>
                    <a:pt x="3573" y="1090"/>
                  </a:moveTo>
                  <a:cubicBezTo>
                    <a:pt x="3745" y="1090"/>
                    <a:pt x="3918" y="1131"/>
                    <a:pt x="4073" y="1215"/>
                  </a:cubicBezTo>
                  <a:cubicBezTo>
                    <a:pt x="4287" y="1310"/>
                    <a:pt x="4430" y="1501"/>
                    <a:pt x="4501" y="1715"/>
                  </a:cubicBezTo>
                  <a:cubicBezTo>
                    <a:pt x="4545" y="1874"/>
                    <a:pt x="4412" y="1981"/>
                    <a:pt x="4285" y="1981"/>
                  </a:cubicBezTo>
                  <a:cubicBezTo>
                    <a:pt x="4204" y="1981"/>
                    <a:pt x="4124" y="1937"/>
                    <a:pt x="4097" y="1834"/>
                  </a:cubicBezTo>
                  <a:cubicBezTo>
                    <a:pt x="4049" y="1715"/>
                    <a:pt x="3954" y="1620"/>
                    <a:pt x="3858" y="1572"/>
                  </a:cubicBezTo>
                  <a:cubicBezTo>
                    <a:pt x="3763" y="1524"/>
                    <a:pt x="3662" y="1501"/>
                    <a:pt x="3561" y="1501"/>
                  </a:cubicBezTo>
                  <a:cubicBezTo>
                    <a:pt x="3459" y="1501"/>
                    <a:pt x="3358" y="1524"/>
                    <a:pt x="3263" y="1572"/>
                  </a:cubicBezTo>
                  <a:cubicBezTo>
                    <a:pt x="3168" y="1620"/>
                    <a:pt x="3096" y="1715"/>
                    <a:pt x="3096" y="1834"/>
                  </a:cubicBezTo>
                  <a:cubicBezTo>
                    <a:pt x="3120" y="2024"/>
                    <a:pt x="3192" y="2215"/>
                    <a:pt x="3311" y="2382"/>
                  </a:cubicBezTo>
                  <a:lnTo>
                    <a:pt x="3763" y="2382"/>
                  </a:lnTo>
                  <a:cubicBezTo>
                    <a:pt x="3776" y="2379"/>
                    <a:pt x="3788" y="2378"/>
                    <a:pt x="3800" y="2378"/>
                  </a:cubicBezTo>
                  <a:cubicBezTo>
                    <a:pt x="3901" y="2378"/>
                    <a:pt x="3977" y="2466"/>
                    <a:pt x="3977" y="2572"/>
                  </a:cubicBezTo>
                  <a:cubicBezTo>
                    <a:pt x="3977" y="2691"/>
                    <a:pt x="3882" y="2786"/>
                    <a:pt x="3763" y="2786"/>
                  </a:cubicBezTo>
                  <a:lnTo>
                    <a:pt x="3430" y="2786"/>
                  </a:lnTo>
                  <a:cubicBezTo>
                    <a:pt x="3454" y="3072"/>
                    <a:pt x="3382" y="3358"/>
                    <a:pt x="3215" y="3572"/>
                  </a:cubicBezTo>
                  <a:lnTo>
                    <a:pt x="4358" y="3572"/>
                  </a:lnTo>
                  <a:cubicBezTo>
                    <a:pt x="4597" y="3596"/>
                    <a:pt x="4597" y="3953"/>
                    <a:pt x="4358" y="4001"/>
                  </a:cubicBezTo>
                  <a:lnTo>
                    <a:pt x="4335" y="3977"/>
                  </a:lnTo>
                  <a:lnTo>
                    <a:pt x="2763" y="3977"/>
                  </a:lnTo>
                  <a:cubicBezTo>
                    <a:pt x="2691" y="3977"/>
                    <a:pt x="2620" y="3930"/>
                    <a:pt x="2596" y="3858"/>
                  </a:cubicBezTo>
                  <a:cubicBezTo>
                    <a:pt x="2549" y="3787"/>
                    <a:pt x="2549" y="3715"/>
                    <a:pt x="2620" y="3644"/>
                  </a:cubicBezTo>
                  <a:lnTo>
                    <a:pt x="2811" y="3406"/>
                  </a:lnTo>
                  <a:cubicBezTo>
                    <a:pt x="2953" y="3239"/>
                    <a:pt x="3025" y="3025"/>
                    <a:pt x="3001" y="2810"/>
                  </a:cubicBezTo>
                  <a:lnTo>
                    <a:pt x="2644" y="2810"/>
                  </a:lnTo>
                  <a:cubicBezTo>
                    <a:pt x="2525" y="2810"/>
                    <a:pt x="2430" y="2715"/>
                    <a:pt x="2430" y="2596"/>
                  </a:cubicBezTo>
                  <a:cubicBezTo>
                    <a:pt x="2430" y="2477"/>
                    <a:pt x="2525" y="2382"/>
                    <a:pt x="2644" y="2382"/>
                  </a:cubicBezTo>
                  <a:lnTo>
                    <a:pt x="2834" y="2382"/>
                  </a:lnTo>
                  <a:cubicBezTo>
                    <a:pt x="2739" y="2215"/>
                    <a:pt x="2691" y="2024"/>
                    <a:pt x="2691" y="1858"/>
                  </a:cubicBezTo>
                  <a:cubicBezTo>
                    <a:pt x="2691" y="1572"/>
                    <a:pt x="2834" y="1334"/>
                    <a:pt x="3072" y="1215"/>
                  </a:cubicBezTo>
                  <a:cubicBezTo>
                    <a:pt x="3227" y="1131"/>
                    <a:pt x="3400" y="1090"/>
                    <a:pt x="3573" y="1090"/>
                  </a:cubicBezTo>
                  <a:close/>
                  <a:moveTo>
                    <a:pt x="3501" y="0"/>
                  </a:moveTo>
                  <a:cubicBezTo>
                    <a:pt x="1167" y="0"/>
                    <a:pt x="0" y="2834"/>
                    <a:pt x="1644" y="4477"/>
                  </a:cubicBezTo>
                  <a:cubicBezTo>
                    <a:pt x="2174" y="5008"/>
                    <a:pt x="2829" y="5245"/>
                    <a:pt x="3472" y="5245"/>
                  </a:cubicBezTo>
                  <a:cubicBezTo>
                    <a:pt x="4821" y="5245"/>
                    <a:pt x="6121" y="4200"/>
                    <a:pt x="6121" y="2620"/>
                  </a:cubicBezTo>
                  <a:cubicBezTo>
                    <a:pt x="6121" y="1167"/>
                    <a:pt x="4930" y="0"/>
                    <a:pt x="3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1718037" y="4724436"/>
              <a:ext cx="8172" cy="22806"/>
            </a:xfrm>
            <a:custGeom>
              <a:rect b="b" l="l" r="r" t="t"/>
              <a:pathLst>
                <a:path extrusionOk="0" h="667" w="239">
                  <a:moveTo>
                    <a:pt x="0" y="0"/>
                  </a:moveTo>
                  <a:lnTo>
                    <a:pt x="0" y="667"/>
                  </a:lnTo>
                  <a:cubicBezTo>
                    <a:pt x="96" y="619"/>
                    <a:pt x="167" y="500"/>
                    <a:pt x="191" y="381"/>
                  </a:cubicBezTo>
                  <a:cubicBezTo>
                    <a:pt x="238" y="214"/>
                    <a:pt x="143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1699300" y="4687782"/>
              <a:ext cx="4103" cy="14703"/>
            </a:xfrm>
            <a:custGeom>
              <a:rect b="b" l="l" r="r" t="t"/>
              <a:pathLst>
                <a:path extrusionOk="0" h="430" w="120">
                  <a:moveTo>
                    <a:pt x="120" y="0"/>
                  </a:moveTo>
                  <a:cubicBezTo>
                    <a:pt x="72" y="48"/>
                    <a:pt x="24" y="119"/>
                    <a:pt x="1" y="191"/>
                  </a:cubicBezTo>
                  <a:cubicBezTo>
                    <a:pt x="1" y="262"/>
                    <a:pt x="1" y="334"/>
                    <a:pt x="72" y="405"/>
                  </a:cubicBezTo>
                  <a:lnTo>
                    <a:pt x="120" y="42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591833" y="4628321"/>
              <a:ext cx="208472" cy="179408"/>
            </a:xfrm>
            <a:custGeom>
              <a:rect b="b" l="l" r="r" t="t"/>
              <a:pathLst>
                <a:path extrusionOk="0" h="5247" w="6097">
                  <a:moveTo>
                    <a:pt x="3477" y="948"/>
                  </a:moveTo>
                  <a:cubicBezTo>
                    <a:pt x="3584" y="948"/>
                    <a:pt x="3691" y="1013"/>
                    <a:pt x="3691" y="1144"/>
                  </a:cubicBezTo>
                  <a:lnTo>
                    <a:pt x="3691" y="1263"/>
                  </a:lnTo>
                  <a:cubicBezTo>
                    <a:pt x="3834" y="1287"/>
                    <a:pt x="3977" y="1358"/>
                    <a:pt x="4096" y="1477"/>
                  </a:cubicBezTo>
                  <a:cubicBezTo>
                    <a:pt x="4191" y="1630"/>
                    <a:pt x="4058" y="1797"/>
                    <a:pt x="3916" y="1797"/>
                  </a:cubicBezTo>
                  <a:cubicBezTo>
                    <a:pt x="3880" y="1797"/>
                    <a:pt x="3844" y="1787"/>
                    <a:pt x="3810" y="1763"/>
                  </a:cubicBezTo>
                  <a:cubicBezTo>
                    <a:pt x="3763" y="1716"/>
                    <a:pt x="3739" y="1716"/>
                    <a:pt x="3691" y="1692"/>
                  </a:cubicBezTo>
                  <a:lnTo>
                    <a:pt x="3691" y="2382"/>
                  </a:lnTo>
                  <a:lnTo>
                    <a:pt x="3810" y="2430"/>
                  </a:lnTo>
                  <a:cubicBezTo>
                    <a:pt x="4168" y="2525"/>
                    <a:pt x="4382" y="2906"/>
                    <a:pt x="4311" y="3263"/>
                  </a:cubicBezTo>
                  <a:cubicBezTo>
                    <a:pt x="4239" y="3573"/>
                    <a:pt x="4001" y="3859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84" y="4287"/>
                    <a:pt x="3477" y="4287"/>
                  </a:cubicBezTo>
                  <a:cubicBezTo>
                    <a:pt x="3370" y="4287"/>
                    <a:pt x="3263" y="4216"/>
                    <a:pt x="3263" y="4073"/>
                  </a:cubicBezTo>
                  <a:lnTo>
                    <a:pt x="3263" y="3954"/>
                  </a:lnTo>
                  <a:cubicBezTo>
                    <a:pt x="3072" y="3930"/>
                    <a:pt x="2905" y="3883"/>
                    <a:pt x="2763" y="3764"/>
                  </a:cubicBezTo>
                  <a:cubicBezTo>
                    <a:pt x="2563" y="3644"/>
                    <a:pt x="2698" y="3373"/>
                    <a:pt x="2873" y="3373"/>
                  </a:cubicBezTo>
                  <a:cubicBezTo>
                    <a:pt x="2907" y="3373"/>
                    <a:pt x="2942" y="3383"/>
                    <a:pt x="2977" y="3406"/>
                  </a:cubicBezTo>
                  <a:cubicBezTo>
                    <a:pt x="3072" y="3478"/>
                    <a:pt x="3167" y="3525"/>
                    <a:pt x="3263" y="3525"/>
                  </a:cubicBezTo>
                  <a:lnTo>
                    <a:pt x="3263" y="2644"/>
                  </a:lnTo>
                  <a:cubicBezTo>
                    <a:pt x="3144" y="2597"/>
                    <a:pt x="3048" y="2525"/>
                    <a:pt x="2953" y="2454"/>
                  </a:cubicBezTo>
                  <a:cubicBezTo>
                    <a:pt x="2763" y="2311"/>
                    <a:pt x="2691" y="2073"/>
                    <a:pt x="2739" y="1835"/>
                  </a:cubicBezTo>
                  <a:cubicBezTo>
                    <a:pt x="2786" y="1573"/>
                    <a:pt x="2977" y="1358"/>
                    <a:pt x="3239" y="1287"/>
                  </a:cubicBezTo>
                  <a:lnTo>
                    <a:pt x="3263" y="1287"/>
                  </a:lnTo>
                  <a:lnTo>
                    <a:pt x="3263" y="1144"/>
                  </a:lnTo>
                  <a:cubicBezTo>
                    <a:pt x="3263" y="1013"/>
                    <a:pt x="3370" y="948"/>
                    <a:pt x="3477" y="948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78"/>
                  </a:cubicBezTo>
                  <a:cubicBezTo>
                    <a:pt x="2174" y="5009"/>
                    <a:pt x="2826" y="5246"/>
                    <a:pt x="3466" y="5246"/>
                  </a:cubicBezTo>
                  <a:cubicBezTo>
                    <a:pt x="4808" y="5246"/>
                    <a:pt x="6097" y="4201"/>
                    <a:pt x="6097" y="2620"/>
                  </a:cubicBezTo>
                  <a:cubicBezTo>
                    <a:pt x="6097" y="1168"/>
                    <a:pt x="4930" y="1"/>
                    <a:pt x="3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827966" y="4678824"/>
              <a:ext cx="117280" cy="107501"/>
            </a:xfrm>
            <a:custGeom>
              <a:rect b="b" l="l" r="r" t="t"/>
              <a:pathLst>
                <a:path extrusionOk="0" h="3144" w="3430">
                  <a:moveTo>
                    <a:pt x="381" y="0"/>
                  </a:moveTo>
                  <a:cubicBezTo>
                    <a:pt x="0" y="48"/>
                    <a:pt x="0" y="596"/>
                    <a:pt x="381" y="643"/>
                  </a:cubicBezTo>
                  <a:lnTo>
                    <a:pt x="1429" y="643"/>
                  </a:lnTo>
                  <a:cubicBezTo>
                    <a:pt x="1715" y="643"/>
                    <a:pt x="1953" y="858"/>
                    <a:pt x="1953" y="1167"/>
                  </a:cubicBezTo>
                  <a:lnTo>
                    <a:pt x="1953" y="2072"/>
                  </a:lnTo>
                  <a:lnTo>
                    <a:pt x="1643" y="1786"/>
                  </a:lnTo>
                  <a:cubicBezTo>
                    <a:pt x="1579" y="1727"/>
                    <a:pt x="1508" y="1702"/>
                    <a:pt x="1440" y="1702"/>
                  </a:cubicBezTo>
                  <a:cubicBezTo>
                    <a:pt x="1207" y="1702"/>
                    <a:pt x="1007" y="1994"/>
                    <a:pt x="1191" y="2215"/>
                  </a:cubicBezTo>
                  <a:lnTo>
                    <a:pt x="2048" y="3049"/>
                  </a:lnTo>
                  <a:cubicBezTo>
                    <a:pt x="2096" y="3120"/>
                    <a:pt x="2167" y="3144"/>
                    <a:pt x="2263" y="3144"/>
                  </a:cubicBezTo>
                  <a:cubicBezTo>
                    <a:pt x="2334" y="3144"/>
                    <a:pt x="2429" y="3120"/>
                    <a:pt x="2477" y="3049"/>
                  </a:cubicBezTo>
                  <a:lnTo>
                    <a:pt x="3311" y="2215"/>
                  </a:lnTo>
                  <a:cubicBezTo>
                    <a:pt x="3430" y="2096"/>
                    <a:pt x="3430" y="1906"/>
                    <a:pt x="3311" y="1786"/>
                  </a:cubicBezTo>
                  <a:cubicBezTo>
                    <a:pt x="3251" y="1715"/>
                    <a:pt x="3168" y="1679"/>
                    <a:pt x="3087" y="1679"/>
                  </a:cubicBezTo>
                  <a:cubicBezTo>
                    <a:pt x="3007" y="1679"/>
                    <a:pt x="2929" y="1715"/>
                    <a:pt x="2882" y="1786"/>
                  </a:cubicBezTo>
                  <a:lnTo>
                    <a:pt x="2572" y="2072"/>
                  </a:lnTo>
                  <a:lnTo>
                    <a:pt x="2572" y="1167"/>
                  </a:lnTo>
                  <a:cubicBezTo>
                    <a:pt x="2572" y="524"/>
                    <a:pt x="2048" y="0"/>
                    <a:pt x="1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1664287" y="4836383"/>
              <a:ext cx="120050" cy="108014"/>
            </a:xfrm>
            <a:custGeom>
              <a:rect b="b" l="l" r="r" t="t"/>
              <a:pathLst>
                <a:path extrusionOk="0" h="3159" w="3511">
                  <a:moveTo>
                    <a:pt x="1179" y="0"/>
                  </a:moveTo>
                  <a:cubicBezTo>
                    <a:pt x="1096" y="0"/>
                    <a:pt x="1013" y="36"/>
                    <a:pt x="953" y="108"/>
                  </a:cubicBezTo>
                  <a:lnTo>
                    <a:pt x="120" y="941"/>
                  </a:lnTo>
                  <a:cubicBezTo>
                    <a:pt x="1" y="1060"/>
                    <a:pt x="1" y="1251"/>
                    <a:pt x="120" y="1370"/>
                  </a:cubicBezTo>
                  <a:cubicBezTo>
                    <a:pt x="179" y="1441"/>
                    <a:pt x="263" y="1477"/>
                    <a:pt x="346" y="1477"/>
                  </a:cubicBezTo>
                  <a:cubicBezTo>
                    <a:pt x="429" y="1477"/>
                    <a:pt x="513" y="1441"/>
                    <a:pt x="572" y="1370"/>
                  </a:cubicBezTo>
                  <a:lnTo>
                    <a:pt x="858" y="1084"/>
                  </a:lnTo>
                  <a:lnTo>
                    <a:pt x="858" y="1989"/>
                  </a:lnTo>
                  <a:cubicBezTo>
                    <a:pt x="858" y="2632"/>
                    <a:pt x="1382" y="3156"/>
                    <a:pt x="2025" y="3156"/>
                  </a:cubicBezTo>
                  <a:lnTo>
                    <a:pt x="3049" y="3156"/>
                  </a:lnTo>
                  <a:cubicBezTo>
                    <a:pt x="3064" y="3157"/>
                    <a:pt x="3078" y="3158"/>
                    <a:pt x="3092" y="3158"/>
                  </a:cubicBezTo>
                  <a:cubicBezTo>
                    <a:pt x="3511" y="3158"/>
                    <a:pt x="3511" y="2511"/>
                    <a:pt x="3092" y="2511"/>
                  </a:cubicBezTo>
                  <a:cubicBezTo>
                    <a:pt x="3078" y="2511"/>
                    <a:pt x="3064" y="2511"/>
                    <a:pt x="3049" y="2513"/>
                  </a:cubicBezTo>
                  <a:lnTo>
                    <a:pt x="2025" y="2513"/>
                  </a:lnTo>
                  <a:cubicBezTo>
                    <a:pt x="1739" y="2513"/>
                    <a:pt x="1501" y="2275"/>
                    <a:pt x="1501" y="1989"/>
                  </a:cubicBezTo>
                  <a:lnTo>
                    <a:pt x="1501" y="1084"/>
                  </a:lnTo>
                  <a:lnTo>
                    <a:pt x="1787" y="1370"/>
                  </a:lnTo>
                  <a:cubicBezTo>
                    <a:pt x="1860" y="1443"/>
                    <a:pt x="1940" y="1474"/>
                    <a:pt x="2016" y="1474"/>
                  </a:cubicBezTo>
                  <a:cubicBezTo>
                    <a:pt x="2260" y="1474"/>
                    <a:pt x="2457" y="1159"/>
                    <a:pt x="2239" y="941"/>
                  </a:cubicBezTo>
                  <a:lnTo>
                    <a:pt x="1406" y="108"/>
                  </a:lnTo>
                  <a:cubicBezTo>
                    <a:pt x="1346" y="36"/>
                    <a:pt x="1263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4"/>
          <p:cNvSpPr/>
          <p:nvPr/>
        </p:nvSpPr>
        <p:spPr>
          <a:xfrm>
            <a:off x="4231688" y="2562501"/>
            <a:ext cx="680700" cy="6807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07" name="Google Shape;507;p24"/>
          <p:cNvGrpSpPr/>
          <p:nvPr/>
        </p:nvGrpSpPr>
        <p:grpSpPr>
          <a:xfrm>
            <a:off x="4378589" y="2763530"/>
            <a:ext cx="386876" cy="278641"/>
            <a:chOff x="7155314" y="3502243"/>
            <a:chExt cx="386876" cy="278641"/>
          </a:xfrm>
        </p:grpSpPr>
        <p:sp>
          <p:nvSpPr>
            <p:cNvPr id="508" name="Google Shape;508;p24"/>
            <p:cNvSpPr/>
            <p:nvPr/>
          </p:nvSpPr>
          <p:spPr>
            <a:xfrm>
              <a:off x="7239167" y="3502243"/>
              <a:ext cx="300596" cy="64496"/>
            </a:xfrm>
            <a:custGeom>
              <a:rect b="b" l="l" r="r" t="t"/>
              <a:pathLst>
                <a:path extrusionOk="0" h="1886" w="8790">
                  <a:moveTo>
                    <a:pt x="1243" y="1"/>
                  </a:moveTo>
                  <a:cubicBezTo>
                    <a:pt x="1" y="1"/>
                    <a:pt x="1" y="1886"/>
                    <a:pt x="1243" y="1886"/>
                  </a:cubicBezTo>
                  <a:cubicBezTo>
                    <a:pt x="1266" y="1886"/>
                    <a:pt x="1289" y="1885"/>
                    <a:pt x="1312" y="1884"/>
                  </a:cubicBezTo>
                  <a:lnTo>
                    <a:pt x="7622" y="1884"/>
                  </a:lnTo>
                  <a:cubicBezTo>
                    <a:pt x="8789" y="1813"/>
                    <a:pt x="8789" y="74"/>
                    <a:pt x="7622" y="3"/>
                  </a:cubicBezTo>
                  <a:lnTo>
                    <a:pt x="1312" y="3"/>
                  </a:lnTo>
                  <a:cubicBezTo>
                    <a:pt x="1289" y="1"/>
                    <a:pt x="1266" y="1"/>
                    <a:pt x="1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7239167" y="3608939"/>
              <a:ext cx="300596" cy="64496"/>
            </a:xfrm>
            <a:custGeom>
              <a:rect b="b" l="l" r="r" t="t"/>
              <a:pathLst>
                <a:path extrusionOk="0" h="1886" w="8790">
                  <a:moveTo>
                    <a:pt x="1243" y="0"/>
                  </a:moveTo>
                  <a:cubicBezTo>
                    <a:pt x="1" y="0"/>
                    <a:pt x="1" y="1886"/>
                    <a:pt x="1243" y="1886"/>
                  </a:cubicBezTo>
                  <a:cubicBezTo>
                    <a:pt x="1266" y="1886"/>
                    <a:pt x="1289" y="1885"/>
                    <a:pt x="1312" y="1884"/>
                  </a:cubicBezTo>
                  <a:lnTo>
                    <a:pt x="7622" y="1884"/>
                  </a:lnTo>
                  <a:cubicBezTo>
                    <a:pt x="8789" y="1812"/>
                    <a:pt x="8789" y="74"/>
                    <a:pt x="7622" y="2"/>
                  </a:cubicBezTo>
                  <a:lnTo>
                    <a:pt x="1312" y="2"/>
                  </a:lnTo>
                  <a:cubicBezTo>
                    <a:pt x="1289" y="1"/>
                    <a:pt x="1266" y="0"/>
                    <a:pt x="12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7241663" y="3716490"/>
              <a:ext cx="300528" cy="64394"/>
            </a:xfrm>
            <a:custGeom>
              <a:rect b="b" l="l" r="r" t="t"/>
              <a:pathLst>
                <a:path extrusionOk="0" h="1883" w="8788">
                  <a:moveTo>
                    <a:pt x="1239" y="1"/>
                  </a:moveTo>
                  <a:cubicBezTo>
                    <a:pt x="0" y="1"/>
                    <a:pt x="0" y="1858"/>
                    <a:pt x="1239" y="1882"/>
                  </a:cubicBezTo>
                  <a:lnTo>
                    <a:pt x="7549" y="1882"/>
                  </a:lnTo>
                  <a:cubicBezTo>
                    <a:pt x="8788" y="1882"/>
                    <a:pt x="8788" y="1"/>
                    <a:pt x="7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7155314" y="3502311"/>
              <a:ext cx="74961" cy="64257"/>
            </a:xfrm>
            <a:custGeom>
              <a:rect b="b" l="l" r="r" t="t"/>
              <a:pathLst>
                <a:path extrusionOk="0" h="1879" w="2192">
                  <a:moveTo>
                    <a:pt x="1263" y="1"/>
                  </a:moveTo>
                  <a:cubicBezTo>
                    <a:pt x="430" y="1"/>
                    <a:pt x="1" y="1001"/>
                    <a:pt x="596" y="1596"/>
                  </a:cubicBezTo>
                  <a:cubicBezTo>
                    <a:pt x="791" y="1791"/>
                    <a:pt x="1029" y="1879"/>
                    <a:pt x="1261" y="1879"/>
                  </a:cubicBezTo>
                  <a:cubicBezTo>
                    <a:pt x="1739" y="1879"/>
                    <a:pt x="2192" y="1506"/>
                    <a:pt x="2192" y="929"/>
                  </a:cubicBezTo>
                  <a:cubicBezTo>
                    <a:pt x="2192" y="429"/>
                    <a:pt x="1787" y="1"/>
                    <a:pt x="12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7155314" y="3609007"/>
              <a:ext cx="74961" cy="64873"/>
            </a:xfrm>
            <a:custGeom>
              <a:rect b="b" l="l" r="r" t="t"/>
              <a:pathLst>
                <a:path extrusionOk="0" h="1897" w="2192">
                  <a:moveTo>
                    <a:pt x="1263" y="0"/>
                  </a:moveTo>
                  <a:cubicBezTo>
                    <a:pt x="430" y="0"/>
                    <a:pt x="1" y="1024"/>
                    <a:pt x="596" y="1620"/>
                  </a:cubicBezTo>
                  <a:cubicBezTo>
                    <a:pt x="788" y="1811"/>
                    <a:pt x="1022" y="1897"/>
                    <a:pt x="1251" y="1897"/>
                  </a:cubicBezTo>
                  <a:cubicBezTo>
                    <a:pt x="1732" y="1897"/>
                    <a:pt x="2192" y="1518"/>
                    <a:pt x="2192" y="953"/>
                  </a:cubicBezTo>
                  <a:cubicBezTo>
                    <a:pt x="2192" y="429"/>
                    <a:pt x="1787" y="0"/>
                    <a:pt x="12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7155314" y="3716490"/>
              <a:ext cx="74961" cy="64086"/>
            </a:xfrm>
            <a:custGeom>
              <a:rect b="b" l="l" r="r" t="t"/>
              <a:pathLst>
                <a:path extrusionOk="0" h="1874" w="2192">
                  <a:moveTo>
                    <a:pt x="1263" y="1"/>
                  </a:moveTo>
                  <a:cubicBezTo>
                    <a:pt x="430" y="1"/>
                    <a:pt x="1" y="1001"/>
                    <a:pt x="596" y="1596"/>
                  </a:cubicBezTo>
                  <a:cubicBezTo>
                    <a:pt x="788" y="1788"/>
                    <a:pt x="1022" y="1874"/>
                    <a:pt x="1251" y="1874"/>
                  </a:cubicBezTo>
                  <a:cubicBezTo>
                    <a:pt x="1732" y="1874"/>
                    <a:pt x="2192" y="1495"/>
                    <a:pt x="2192" y="930"/>
                  </a:cubicBezTo>
                  <a:cubicBezTo>
                    <a:pt x="2192" y="406"/>
                    <a:pt x="1787" y="1"/>
                    <a:pt x="12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4" name="Google Shape;514;p24"/>
          <p:cNvCxnSpPr>
            <a:stCxn id="506" idx="1"/>
            <a:endCxn id="463" idx="5"/>
          </p:cNvCxnSpPr>
          <p:nvPr/>
        </p:nvCxnSpPr>
        <p:spPr>
          <a:xfrm rot="10800000">
            <a:off x="3752674" y="1654487"/>
            <a:ext cx="5787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4"/>
          <p:cNvCxnSpPr>
            <a:stCxn id="506" idx="7"/>
            <a:endCxn id="464" idx="3"/>
          </p:cNvCxnSpPr>
          <p:nvPr/>
        </p:nvCxnSpPr>
        <p:spPr>
          <a:xfrm flipH="1" rot="10800000">
            <a:off x="4812701" y="1654487"/>
            <a:ext cx="5787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4"/>
          <p:cNvCxnSpPr>
            <a:stCxn id="506" idx="3"/>
            <a:endCxn id="467" idx="7"/>
          </p:cNvCxnSpPr>
          <p:nvPr/>
        </p:nvCxnSpPr>
        <p:spPr>
          <a:xfrm flipH="1">
            <a:off x="3752674" y="3143515"/>
            <a:ext cx="5787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4"/>
          <p:cNvCxnSpPr>
            <a:stCxn id="506" idx="5"/>
            <a:endCxn id="468" idx="1"/>
          </p:cNvCxnSpPr>
          <p:nvPr/>
        </p:nvCxnSpPr>
        <p:spPr>
          <a:xfrm>
            <a:off x="4812701" y="3143515"/>
            <a:ext cx="5787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4"/>
          <p:cNvCxnSpPr>
            <a:stCxn id="506" idx="2"/>
            <a:endCxn id="465" idx="6"/>
          </p:cNvCxnSpPr>
          <p:nvPr/>
        </p:nvCxnSpPr>
        <p:spPr>
          <a:xfrm rot="10800000">
            <a:off x="3852488" y="2902851"/>
            <a:ext cx="3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4"/>
          <p:cNvCxnSpPr>
            <a:stCxn id="506" idx="6"/>
            <a:endCxn id="466" idx="2"/>
          </p:cNvCxnSpPr>
          <p:nvPr/>
        </p:nvCxnSpPr>
        <p:spPr>
          <a:xfrm>
            <a:off x="4912388" y="2902851"/>
            <a:ext cx="3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4" name="Google Shape;524;p25"/>
          <p:cNvCxnSpPr>
            <a:stCxn id="525" idx="2"/>
            <a:endCxn id="526" idx="1"/>
          </p:cNvCxnSpPr>
          <p:nvPr/>
        </p:nvCxnSpPr>
        <p:spPr>
          <a:xfrm flipH="1" rot="-5400000">
            <a:off x="2974063" y="710650"/>
            <a:ext cx="1413600" cy="427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7" name="Google Shape;527;p25"/>
          <p:cNvGrpSpPr/>
          <p:nvPr/>
        </p:nvGrpSpPr>
        <p:grpSpPr>
          <a:xfrm>
            <a:off x="2192484" y="1819230"/>
            <a:ext cx="2976850" cy="2913041"/>
            <a:chOff x="2079585" y="1966016"/>
            <a:chExt cx="2903394" cy="2841159"/>
          </a:xfrm>
        </p:grpSpPr>
        <p:sp>
          <p:nvSpPr>
            <p:cNvPr id="528" name="Google Shape;528;p25"/>
            <p:cNvSpPr/>
            <p:nvPr/>
          </p:nvSpPr>
          <p:spPr>
            <a:xfrm>
              <a:off x="2440975" y="4583075"/>
              <a:ext cx="2541900" cy="224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9" name="Google Shape;529;p25"/>
            <p:cNvGrpSpPr/>
            <p:nvPr/>
          </p:nvGrpSpPr>
          <p:grpSpPr>
            <a:xfrm>
              <a:off x="2079585" y="1966016"/>
              <a:ext cx="2903394" cy="2768679"/>
              <a:chOff x="1063175" y="238125"/>
              <a:chExt cx="5493650" cy="5238750"/>
            </a:xfrm>
          </p:grpSpPr>
          <p:sp>
            <p:nvSpPr>
              <p:cNvPr id="530" name="Google Shape;530;p25"/>
              <p:cNvSpPr/>
              <p:nvPr/>
            </p:nvSpPr>
            <p:spPr>
              <a:xfrm>
                <a:off x="3776675" y="3864825"/>
                <a:ext cx="66650" cy="1587125"/>
              </a:xfrm>
              <a:custGeom>
                <a:rect b="b" l="l" r="r" t="t"/>
                <a:pathLst>
                  <a:path extrusionOk="0" h="63485" w="2666">
                    <a:moveTo>
                      <a:pt x="0" y="0"/>
                    </a:moveTo>
                    <a:lnTo>
                      <a:pt x="0" y="63484"/>
                    </a:lnTo>
                    <a:lnTo>
                      <a:pt x="2666" y="63484"/>
                    </a:lnTo>
                    <a:lnTo>
                      <a:pt x="26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2611675" y="3864825"/>
                <a:ext cx="768250" cy="1587125"/>
              </a:xfrm>
              <a:custGeom>
                <a:rect b="b" l="l" r="r" t="t"/>
                <a:pathLst>
                  <a:path extrusionOk="0" h="63485" w="30730">
                    <a:moveTo>
                      <a:pt x="28079" y="0"/>
                    </a:moveTo>
                    <a:lnTo>
                      <a:pt x="0" y="63484"/>
                    </a:lnTo>
                    <a:lnTo>
                      <a:pt x="2651" y="63484"/>
                    </a:lnTo>
                    <a:lnTo>
                      <a:pt x="30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4231900" y="3864825"/>
                <a:ext cx="768625" cy="1587125"/>
              </a:xfrm>
              <a:custGeom>
                <a:rect b="b" l="l" r="r" t="t"/>
                <a:pathLst>
                  <a:path extrusionOk="0" h="63485" w="30745">
                    <a:moveTo>
                      <a:pt x="1" y="0"/>
                    </a:moveTo>
                    <a:lnTo>
                      <a:pt x="28079" y="63484"/>
                    </a:lnTo>
                    <a:lnTo>
                      <a:pt x="30745" y="63484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1063175" y="238125"/>
                <a:ext cx="5493650" cy="3704675"/>
              </a:xfrm>
              <a:custGeom>
                <a:rect b="b" l="l" r="r" t="t"/>
                <a:pathLst>
                  <a:path extrusionOk="0" h="148187" w="219746">
                    <a:moveTo>
                      <a:pt x="6797" y="0"/>
                    </a:moveTo>
                    <a:lnTo>
                      <a:pt x="6423" y="31"/>
                    </a:lnTo>
                    <a:lnTo>
                      <a:pt x="6080" y="78"/>
                    </a:lnTo>
                    <a:lnTo>
                      <a:pt x="5722" y="140"/>
                    </a:lnTo>
                    <a:lnTo>
                      <a:pt x="5379" y="218"/>
                    </a:lnTo>
                    <a:lnTo>
                      <a:pt x="5036" y="327"/>
                    </a:lnTo>
                    <a:lnTo>
                      <a:pt x="4708" y="437"/>
                    </a:lnTo>
                    <a:lnTo>
                      <a:pt x="4381" y="561"/>
                    </a:lnTo>
                    <a:lnTo>
                      <a:pt x="4053" y="702"/>
                    </a:lnTo>
                    <a:lnTo>
                      <a:pt x="3757" y="857"/>
                    </a:lnTo>
                    <a:lnTo>
                      <a:pt x="3445" y="1029"/>
                    </a:lnTo>
                    <a:lnTo>
                      <a:pt x="3165" y="1216"/>
                    </a:lnTo>
                    <a:lnTo>
                      <a:pt x="2884" y="1419"/>
                    </a:lnTo>
                    <a:lnTo>
                      <a:pt x="2604" y="1637"/>
                    </a:lnTo>
                    <a:lnTo>
                      <a:pt x="2354" y="1855"/>
                    </a:lnTo>
                    <a:lnTo>
                      <a:pt x="2105" y="2089"/>
                    </a:lnTo>
                    <a:lnTo>
                      <a:pt x="1871" y="2339"/>
                    </a:lnTo>
                    <a:lnTo>
                      <a:pt x="1637" y="2604"/>
                    </a:lnTo>
                    <a:lnTo>
                      <a:pt x="1434" y="2869"/>
                    </a:lnTo>
                    <a:lnTo>
                      <a:pt x="1232" y="3149"/>
                    </a:lnTo>
                    <a:lnTo>
                      <a:pt x="1045" y="3445"/>
                    </a:lnTo>
                    <a:lnTo>
                      <a:pt x="873" y="3742"/>
                    </a:lnTo>
                    <a:lnTo>
                      <a:pt x="717" y="4053"/>
                    </a:lnTo>
                    <a:lnTo>
                      <a:pt x="561" y="4365"/>
                    </a:lnTo>
                    <a:lnTo>
                      <a:pt x="437" y="4693"/>
                    </a:lnTo>
                    <a:lnTo>
                      <a:pt x="327" y="5020"/>
                    </a:lnTo>
                    <a:lnTo>
                      <a:pt x="234" y="5363"/>
                    </a:lnTo>
                    <a:lnTo>
                      <a:pt x="156" y="5706"/>
                    </a:lnTo>
                    <a:lnTo>
                      <a:pt x="94" y="6065"/>
                    </a:lnTo>
                    <a:lnTo>
                      <a:pt x="47" y="6423"/>
                    </a:lnTo>
                    <a:lnTo>
                      <a:pt x="16" y="6782"/>
                    </a:lnTo>
                    <a:lnTo>
                      <a:pt x="0" y="7156"/>
                    </a:lnTo>
                    <a:lnTo>
                      <a:pt x="0" y="141015"/>
                    </a:lnTo>
                    <a:lnTo>
                      <a:pt x="16" y="141389"/>
                    </a:lnTo>
                    <a:lnTo>
                      <a:pt x="47" y="141748"/>
                    </a:lnTo>
                    <a:lnTo>
                      <a:pt x="94" y="142106"/>
                    </a:lnTo>
                    <a:lnTo>
                      <a:pt x="156" y="142465"/>
                    </a:lnTo>
                    <a:lnTo>
                      <a:pt x="234" y="142808"/>
                    </a:lnTo>
                    <a:lnTo>
                      <a:pt x="327" y="143151"/>
                    </a:lnTo>
                    <a:lnTo>
                      <a:pt x="437" y="143478"/>
                    </a:lnTo>
                    <a:lnTo>
                      <a:pt x="561" y="143805"/>
                    </a:lnTo>
                    <a:lnTo>
                      <a:pt x="717" y="144133"/>
                    </a:lnTo>
                    <a:lnTo>
                      <a:pt x="873" y="144429"/>
                    </a:lnTo>
                    <a:lnTo>
                      <a:pt x="1045" y="144741"/>
                    </a:lnTo>
                    <a:lnTo>
                      <a:pt x="1232" y="145022"/>
                    </a:lnTo>
                    <a:lnTo>
                      <a:pt x="1434" y="145302"/>
                    </a:lnTo>
                    <a:lnTo>
                      <a:pt x="1637" y="145567"/>
                    </a:lnTo>
                    <a:lnTo>
                      <a:pt x="1871" y="145832"/>
                    </a:lnTo>
                    <a:lnTo>
                      <a:pt x="2105" y="146082"/>
                    </a:lnTo>
                    <a:lnTo>
                      <a:pt x="2354" y="146316"/>
                    </a:lnTo>
                    <a:lnTo>
                      <a:pt x="2604" y="146549"/>
                    </a:lnTo>
                    <a:lnTo>
                      <a:pt x="2884" y="146752"/>
                    </a:lnTo>
                    <a:lnTo>
                      <a:pt x="3165" y="146955"/>
                    </a:lnTo>
                    <a:lnTo>
                      <a:pt x="3445" y="147142"/>
                    </a:lnTo>
                    <a:lnTo>
                      <a:pt x="3757" y="147313"/>
                    </a:lnTo>
                    <a:lnTo>
                      <a:pt x="4053" y="147469"/>
                    </a:lnTo>
                    <a:lnTo>
                      <a:pt x="4381" y="147610"/>
                    </a:lnTo>
                    <a:lnTo>
                      <a:pt x="4708" y="147750"/>
                    </a:lnTo>
                    <a:lnTo>
                      <a:pt x="5036" y="147859"/>
                    </a:lnTo>
                    <a:lnTo>
                      <a:pt x="5379" y="147953"/>
                    </a:lnTo>
                    <a:lnTo>
                      <a:pt x="5722" y="148030"/>
                    </a:lnTo>
                    <a:lnTo>
                      <a:pt x="6080" y="148093"/>
                    </a:lnTo>
                    <a:lnTo>
                      <a:pt x="6423" y="148140"/>
                    </a:lnTo>
                    <a:lnTo>
                      <a:pt x="6797" y="148171"/>
                    </a:lnTo>
                    <a:lnTo>
                      <a:pt x="7156" y="148186"/>
                    </a:lnTo>
                    <a:lnTo>
                      <a:pt x="212590" y="148186"/>
                    </a:lnTo>
                    <a:lnTo>
                      <a:pt x="212964" y="148171"/>
                    </a:lnTo>
                    <a:lnTo>
                      <a:pt x="213323" y="148140"/>
                    </a:lnTo>
                    <a:lnTo>
                      <a:pt x="213681" y="148093"/>
                    </a:lnTo>
                    <a:lnTo>
                      <a:pt x="214040" y="148030"/>
                    </a:lnTo>
                    <a:lnTo>
                      <a:pt x="214383" y="147953"/>
                    </a:lnTo>
                    <a:lnTo>
                      <a:pt x="214726" y="147859"/>
                    </a:lnTo>
                    <a:lnTo>
                      <a:pt x="215053" y="147750"/>
                    </a:lnTo>
                    <a:lnTo>
                      <a:pt x="215381" y="147610"/>
                    </a:lnTo>
                    <a:lnTo>
                      <a:pt x="215693" y="147469"/>
                    </a:lnTo>
                    <a:lnTo>
                      <a:pt x="216004" y="147313"/>
                    </a:lnTo>
                    <a:lnTo>
                      <a:pt x="216301" y="147142"/>
                    </a:lnTo>
                    <a:lnTo>
                      <a:pt x="216597" y="146955"/>
                    </a:lnTo>
                    <a:lnTo>
                      <a:pt x="216877" y="146752"/>
                    </a:lnTo>
                    <a:lnTo>
                      <a:pt x="217142" y="146549"/>
                    </a:lnTo>
                    <a:lnTo>
                      <a:pt x="217407" y="146316"/>
                    </a:lnTo>
                    <a:lnTo>
                      <a:pt x="217657" y="146082"/>
                    </a:lnTo>
                    <a:lnTo>
                      <a:pt x="217891" y="145832"/>
                    </a:lnTo>
                    <a:lnTo>
                      <a:pt x="218125" y="145567"/>
                    </a:lnTo>
                    <a:lnTo>
                      <a:pt x="218327" y="145302"/>
                    </a:lnTo>
                    <a:lnTo>
                      <a:pt x="218530" y="145022"/>
                    </a:lnTo>
                    <a:lnTo>
                      <a:pt x="218717" y="144741"/>
                    </a:lnTo>
                    <a:lnTo>
                      <a:pt x="218889" y="144429"/>
                    </a:lnTo>
                    <a:lnTo>
                      <a:pt x="219044" y="144133"/>
                    </a:lnTo>
                    <a:lnTo>
                      <a:pt x="219185" y="143805"/>
                    </a:lnTo>
                    <a:lnTo>
                      <a:pt x="219325" y="143478"/>
                    </a:lnTo>
                    <a:lnTo>
                      <a:pt x="219434" y="143151"/>
                    </a:lnTo>
                    <a:lnTo>
                      <a:pt x="219528" y="142808"/>
                    </a:lnTo>
                    <a:lnTo>
                      <a:pt x="219606" y="142465"/>
                    </a:lnTo>
                    <a:lnTo>
                      <a:pt x="219668" y="142106"/>
                    </a:lnTo>
                    <a:lnTo>
                      <a:pt x="219715" y="141748"/>
                    </a:lnTo>
                    <a:lnTo>
                      <a:pt x="219746" y="141389"/>
                    </a:lnTo>
                    <a:lnTo>
                      <a:pt x="219746" y="141015"/>
                    </a:lnTo>
                    <a:lnTo>
                      <a:pt x="219746" y="7156"/>
                    </a:lnTo>
                    <a:lnTo>
                      <a:pt x="219746" y="6782"/>
                    </a:lnTo>
                    <a:lnTo>
                      <a:pt x="219715" y="6423"/>
                    </a:lnTo>
                    <a:lnTo>
                      <a:pt x="219668" y="6065"/>
                    </a:lnTo>
                    <a:lnTo>
                      <a:pt x="219606" y="5706"/>
                    </a:lnTo>
                    <a:lnTo>
                      <a:pt x="219528" y="5363"/>
                    </a:lnTo>
                    <a:lnTo>
                      <a:pt x="219434" y="5020"/>
                    </a:lnTo>
                    <a:lnTo>
                      <a:pt x="219325" y="4693"/>
                    </a:lnTo>
                    <a:lnTo>
                      <a:pt x="219185" y="4365"/>
                    </a:lnTo>
                    <a:lnTo>
                      <a:pt x="219044" y="4053"/>
                    </a:lnTo>
                    <a:lnTo>
                      <a:pt x="218889" y="3742"/>
                    </a:lnTo>
                    <a:lnTo>
                      <a:pt x="218717" y="3445"/>
                    </a:lnTo>
                    <a:lnTo>
                      <a:pt x="218530" y="3149"/>
                    </a:lnTo>
                    <a:lnTo>
                      <a:pt x="218327" y="2869"/>
                    </a:lnTo>
                    <a:lnTo>
                      <a:pt x="218125" y="2604"/>
                    </a:lnTo>
                    <a:lnTo>
                      <a:pt x="217891" y="2339"/>
                    </a:lnTo>
                    <a:lnTo>
                      <a:pt x="217657" y="2089"/>
                    </a:lnTo>
                    <a:lnTo>
                      <a:pt x="217407" y="1855"/>
                    </a:lnTo>
                    <a:lnTo>
                      <a:pt x="217142" y="1637"/>
                    </a:lnTo>
                    <a:lnTo>
                      <a:pt x="216877" y="1419"/>
                    </a:lnTo>
                    <a:lnTo>
                      <a:pt x="216597" y="1216"/>
                    </a:lnTo>
                    <a:lnTo>
                      <a:pt x="216301" y="1029"/>
                    </a:lnTo>
                    <a:lnTo>
                      <a:pt x="216004" y="857"/>
                    </a:lnTo>
                    <a:lnTo>
                      <a:pt x="215693" y="702"/>
                    </a:lnTo>
                    <a:lnTo>
                      <a:pt x="215381" y="561"/>
                    </a:lnTo>
                    <a:lnTo>
                      <a:pt x="215053" y="437"/>
                    </a:lnTo>
                    <a:lnTo>
                      <a:pt x="214726" y="327"/>
                    </a:lnTo>
                    <a:lnTo>
                      <a:pt x="214383" y="218"/>
                    </a:lnTo>
                    <a:lnTo>
                      <a:pt x="214040" y="140"/>
                    </a:lnTo>
                    <a:lnTo>
                      <a:pt x="213681" y="78"/>
                    </a:lnTo>
                    <a:lnTo>
                      <a:pt x="213323" y="31"/>
                    </a:lnTo>
                    <a:lnTo>
                      <a:pt x="212964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2541900" y="2419600"/>
                <a:ext cx="475925" cy="414325"/>
              </a:xfrm>
              <a:custGeom>
                <a:rect b="b" l="l" r="r" t="t"/>
                <a:pathLst>
                  <a:path extrusionOk="0" h="16573" w="19037">
                    <a:moveTo>
                      <a:pt x="1" y="0"/>
                    </a:moveTo>
                    <a:lnTo>
                      <a:pt x="1" y="16573"/>
                    </a:lnTo>
                    <a:lnTo>
                      <a:pt x="19037" y="16573"/>
                    </a:lnTo>
                    <a:lnTo>
                      <a:pt x="190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3013900" y="2097275"/>
                <a:ext cx="475525" cy="736650"/>
              </a:xfrm>
              <a:custGeom>
                <a:rect b="b" l="l" r="r" t="t"/>
                <a:pathLst>
                  <a:path extrusionOk="0" h="29466" w="19021">
                    <a:moveTo>
                      <a:pt x="1" y="0"/>
                    </a:moveTo>
                    <a:lnTo>
                      <a:pt x="1" y="29466"/>
                    </a:lnTo>
                    <a:lnTo>
                      <a:pt x="19021" y="29466"/>
                    </a:lnTo>
                    <a:lnTo>
                      <a:pt x="190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3485900" y="1757000"/>
                <a:ext cx="475525" cy="1076925"/>
              </a:xfrm>
              <a:custGeom>
                <a:rect b="b" l="l" r="r" t="t"/>
                <a:pathLst>
                  <a:path extrusionOk="0" h="43077" w="19021">
                    <a:moveTo>
                      <a:pt x="1" y="1"/>
                    </a:moveTo>
                    <a:lnTo>
                      <a:pt x="1" y="43077"/>
                    </a:lnTo>
                    <a:lnTo>
                      <a:pt x="19021" y="43077"/>
                    </a:lnTo>
                    <a:lnTo>
                      <a:pt x="19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3957500" y="1426100"/>
                <a:ext cx="475925" cy="1407825"/>
              </a:xfrm>
              <a:custGeom>
                <a:rect b="b" l="l" r="r" t="t"/>
                <a:pathLst>
                  <a:path extrusionOk="0" h="56313" w="19037">
                    <a:moveTo>
                      <a:pt x="1" y="0"/>
                    </a:moveTo>
                    <a:lnTo>
                      <a:pt x="1" y="56313"/>
                    </a:lnTo>
                    <a:lnTo>
                      <a:pt x="19037" y="56313"/>
                    </a:lnTo>
                    <a:lnTo>
                      <a:pt x="19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4429500" y="1092075"/>
                <a:ext cx="475550" cy="1741850"/>
              </a:xfrm>
              <a:custGeom>
                <a:rect b="b" l="l" r="r" t="t"/>
                <a:pathLst>
                  <a:path extrusionOk="0" h="69674" w="19022">
                    <a:moveTo>
                      <a:pt x="1" y="0"/>
                    </a:moveTo>
                    <a:lnTo>
                      <a:pt x="1" y="69674"/>
                    </a:lnTo>
                    <a:lnTo>
                      <a:pt x="19021" y="69674"/>
                    </a:lnTo>
                    <a:lnTo>
                      <a:pt x="190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4253725" y="2334225"/>
                <a:ext cx="328200" cy="619750"/>
              </a:xfrm>
              <a:custGeom>
                <a:rect b="b" l="l" r="r" t="t"/>
                <a:pathLst>
                  <a:path extrusionOk="0" h="24790" w="13128">
                    <a:moveTo>
                      <a:pt x="1606" y="1"/>
                    </a:moveTo>
                    <a:lnTo>
                      <a:pt x="1" y="765"/>
                    </a:lnTo>
                    <a:lnTo>
                      <a:pt x="11522" y="24790"/>
                    </a:lnTo>
                    <a:lnTo>
                      <a:pt x="13128" y="24026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4546825" y="2854950"/>
                <a:ext cx="198425" cy="228425"/>
              </a:xfrm>
              <a:custGeom>
                <a:rect b="b" l="l" r="r" t="t"/>
                <a:pathLst>
                  <a:path extrusionOk="0" h="9137" w="7937">
                    <a:moveTo>
                      <a:pt x="2355" y="1"/>
                    </a:moveTo>
                    <a:lnTo>
                      <a:pt x="2199" y="16"/>
                    </a:lnTo>
                    <a:lnTo>
                      <a:pt x="2027" y="47"/>
                    </a:lnTo>
                    <a:lnTo>
                      <a:pt x="1840" y="94"/>
                    </a:lnTo>
                    <a:lnTo>
                      <a:pt x="1669" y="141"/>
                    </a:lnTo>
                    <a:lnTo>
                      <a:pt x="1497" y="219"/>
                    </a:lnTo>
                    <a:lnTo>
                      <a:pt x="1326" y="312"/>
                    </a:lnTo>
                    <a:lnTo>
                      <a:pt x="1170" y="406"/>
                    </a:lnTo>
                    <a:lnTo>
                      <a:pt x="1014" y="500"/>
                    </a:lnTo>
                    <a:lnTo>
                      <a:pt x="889" y="609"/>
                    </a:lnTo>
                    <a:lnTo>
                      <a:pt x="764" y="718"/>
                    </a:lnTo>
                    <a:lnTo>
                      <a:pt x="640" y="827"/>
                    </a:lnTo>
                    <a:lnTo>
                      <a:pt x="546" y="952"/>
                    </a:lnTo>
                    <a:lnTo>
                      <a:pt x="437" y="1061"/>
                    </a:lnTo>
                    <a:lnTo>
                      <a:pt x="359" y="1201"/>
                    </a:lnTo>
                    <a:lnTo>
                      <a:pt x="281" y="1326"/>
                    </a:lnTo>
                    <a:lnTo>
                      <a:pt x="219" y="1466"/>
                    </a:lnTo>
                    <a:lnTo>
                      <a:pt x="172" y="1606"/>
                    </a:lnTo>
                    <a:lnTo>
                      <a:pt x="79" y="1903"/>
                    </a:lnTo>
                    <a:lnTo>
                      <a:pt x="32" y="2199"/>
                    </a:lnTo>
                    <a:lnTo>
                      <a:pt x="1" y="2526"/>
                    </a:lnTo>
                    <a:lnTo>
                      <a:pt x="16" y="2854"/>
                    </a:lnTo>
                    <a:lnTo>
                      <a:pt x="47" y="3181"/>
                    </a:lnTo>
                    <a:lnTo>
                      <a:pt x="110" y="3524"/>
                    </a:lnTo>
                    <a:lnTo>
                      <a:pt x="188" y="3867"/>
                    </a:lnTo>
                    <a:lnTo>
                      <a:pt x="297" y="4210"/>
                    </a:lnTo>
                    <a:lnTo>
                      <a:pt x="422" y="4569"/>
                    </a:lnTo>
                    <a:lnTo>
                      <a:pt x="562" y="4912"/>
                    </a:lnTo>
                    <a:lnTo>
                      <a:pt x="702" y="5270"/>
                    </a:lnTo>
                    <a:lnTo>
                      <a:pt x="874" y="5613"/>
                    </a:lnTo>
                    <a:lnTo>
                      <a:pt x="1045" y="5956"/>
                    </a:lnTo>
                    <a:lnTo>
                      <a:pt x="1232" y="6284"/>
                    </a:lnTo>
                    <a:lnTo>
                      <a:pt x="1622" y="6923"/>
                    </a:lnTo>
                    <a:lnTo>
                      <a:pt x="2012" y="7515"/>
                    </a:lnTo>
                    <a:lnTo>
                      <a:pt x="2386" y="8045"/>
                    </a:lnTo>
                    <a:lnTo>
                      <a:pt x="2744" y="8497"/>
                    </a:lnTo>
                    <a:lnTo>
                      <a:pt x="3041" y="8872"/>
                    </a:lnTo>
                    <a:lnTo>
                      <a:pt x="3290" y="9137"/>
                    </a:lnTo>
                    <a:lnTo>
                      <a:pt x="7936" y="7999"/>
                    </a:lnTo>
                    <a:lnTo>
                      <a:pt x="7811" y="7578"/>
                    </a:lnTo>
                    <a:lnTo>
                      <a:pt x="7671" y="7125"/>
                    </a:lnTo>
                    <a:lnTo>
                      <a:pt x="7453" y="6533"/>
                    </a:lnTo>
                    <a:lnTo>
                      <a:pt x="7203" y="5831"/>
                    </a:lnTo>
                    <a:lnTo>
                      <a:pt x="6892" y="5068"/>
                    </a:lnTo>
                    <a:lnTo>
                      <a:pt x="6533" y="4257"/>
                    </a:lnTo>
                    <a:lnTo>
                      <a:pt x="6346" y="3851"/>
                    </a:lnTo>
                    <a:lnTo>
                      <a:pt x="6128" y="3446"/>
                    </a:lnTo>
                    <a:lnTo>
                      <a:pt x="5909" y="3041"/>
                    </a:lnTo>
                    <a:lnTo>
                      <a:pt x="5675" y="2651"/>
                    </a:lnTo>
                    <a:lnTo>
                      <a:pt x="5442" y="2261"/>
                    </a:lnTo>
                    <a:lnTo>
                      <a:pt x="5192" y="1903"/>
                    </a:lnTo>
                    <a:lnTo>
                      <a:pt x="4927" y="1560"/>
                    </a:lnTo>
                    <a:lnTo>
                      <a:pt x="4662" y="1232"/>
                    </a:lnTo>
                    <a:lnTo>
                      <a:pt x="4381" y="952"/>
                    </a:lnTo>
                    <a:lnTo>
                      <a:pt x="4101" y="687"/>
                    </a:lnTo>
                    <a:lnTo>
                      <a:pt x="3805" y="468"/>
                    </a:lnTo>
                    <a:lnTo>
                      <a:pt x="3649" y="359"/>
                    </a:lnTo>
                    <a:lnTo>
                      <a:pt x="3493" y="281"/>
                    </a:lnTo>
                    <a:lnTo>
                      <a:pt x="3337" y="203"/>
                    </a:lnTo>
                    <a:lnTo>
                      <a:pt x="3181" y="141"/>
                    </a:lnTo>
                    <a:lnTo>
                      <a:pt x="3025" y="94"/>
                    </a:lnTo>
                    <a:lnTo>
                      <a:pt x="2854" y="47"/>
                    </a:lnTo>
                    <a:lnTo>
                      <a:pt x="2698" y="16"/>
                    </a:lnTo>
                    <a:lnTo>
                      <a:pt x="2526" y="1"/>
                    </a:lnTo>
                    <a:close/>
                  </a:path>
                </a:pathLst>
              </a:custGeom>
              <a:solidFill>
                <a:srgbClr val="FCA8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5266325" y="3928750"/>
                <a:ext cx="938950" cy="1449150"/>
              </a:xfrm>
              <a:custGeom>
                <a:rect b="b" l="l" r="r" t="t"/>
                <a:pathLst>
                  <a:path extrusionOk="0" h="57966" w="37558">
                    <a:moveTo>
                      <a:pt x="0" y="0"/>
                    </a:moveTo>
                    <a:lnTo>
                      <a:pt x="718" y="57965"/>
                    </a:lnTo>
                    <a:lnTo>
                      <a:pt x="5894" y="57965"/>
                    </a:lnTo>
                    <a:lnTo>
                      <a:pt x="6533" y="53148"/>
                    </a:lnTo>
                    <a:lnTo>
                      <a:pt x="7219" y="47878"/>
                    </a:lnTo>
                    <a:lnTo>
                      <a:pt x="8045" y="41361"/>
                    </a:lnTo>
                    <a:lnTo>
                      <a:pt x="8934" y="34096"/>
                    </a:lnTo>
                    <a:lnTo>
                      <a:pt x="9386" y="30323"/>
                    </a:lnTo>
                    <a:lnTo>
                      <a:pt x="9838" y="26550"/>
                    </a:lnTo>
                    <a:lnTo>
                      <a:pt x="10259" y="22840"/>
                    </a:lnTo>
                    <a:lnTo>
                      <a:pt x="10649" y="19254"/>
                    </a:lnTo>
                    <a:lnTo>
                      <a:pt x="10992" y="15840"/>
                    </a:lnTo>
                    <a:lnTo>
                      <a:pt x="11303" y="12691"/>
                    </a:lnTo>
                    <a:lnTo>
                      <a:pt x="14889" y="12691"/>
                    </a:lnTo>
                    <a:lnTo>
                      <a:pt x="18537" y="33862"/>
                    </a:lnTo>
                    <a:lnTo>
                      <a:pt x="33598" y="50045"/>
                    </a:lnTo>
                    <a:lnTo>
                      <a:pt x="37558" y="46569"/>
                    </a:lnTo>
                    <a:lnTo>
                      <a:pt x="26130" y="29061"/>
                    </a:lnTo>
                    <a:lnTo>
                      <a:pt x="26301" y="25631"/>
                    </a:lnTo>
                    <a:lnTo>
                      <a:pt x="26644" y="17804"/>
                    </a:lnTo>
                    <a:lnTo>
                      <a:pt x="26831" y="13392"/>
                    </a:lnTo>
                    <a:lnTo>
                      <a:pt x="26987" y="9276"/>
                    </a:lnTo>
                    <a:lnTo>
                      <a:pt x="27034" y="7468"/>
                    </a:lnTo>
                    <a:lnTo>
                      <a:pt x="27081" y="5893"/>
                    </a:lnTo>
                    <a:lnTo>
                      <a:pt x="27112" y="4630"/>
                    </a:lnTo>
                    <a:lnTo>
                      <a:pt x="27112" y="3726"/>
                    </a:lnTo>
                    <a:lnTo>
                      <a:pt x="27128" y="3586"/>
                    </a:lnTo>
                    <a:lnTo>
                      <a:pt x="27143" y="3383"/>
                    </a:lnTo>
                    <a:lnTo>
                      <a:pt x="27159" y="2869"/>
                    </a:lnTo>
                    <a:lnTo>
                      <a:pt x="27174" y="2261"/>
                    </a:lnTo>
                    <a:lnTo>
                      <a:pt x="27174" y="1622"/>
                    </a:lnTo>
                    <a:lnTo>
                      <a:pt x="27143" y="483"/>
                    </a:lnTo>
                    <a:lnTo>
                      <a:pt x="27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5180975" y="2891200"/>
                <a:ext cx="848525" cy="1037575"/>
              </a:xfrm>
              <a:custGeom>
                <a:rect b="b" l="l" r="r" t="t"/>
                <a:pathLst>
                  <a:path extrusionOk="0" h="41503" w="33941">
                    <a:moveTo>
                      <a:pt x="5831" y="1"/>
                    </a:moveTo>
                    <a:lnTo>
                      <a:pt x="5503" y="32"/>
                    </a:lnTo>
                    <a:lnTo>
                      <a:pt x="5176" y="63"/>
                    </a:lnTo>
                    <a:lnTo>
                      <a:pt x="4864" y="110"/>
                    </a:lnTo>
                    <a:lnTo>
                      <a:pt x="4537" y="172"/>
                    </a:lnTo>
                    <a:lnTo>
                      <a:pt x="4241" y="250"/>
                    </a:lnTo>
                    <a:lnTo>
                      <a:pt x="3929" y="344"/>
                    </a:lnTo>
                    <a:lnTo>
                      <a:pt x="3648" y="437"/>
                    </a:lnTo>
                    <a:lnTo>
                      <a:pt x="3352" y="546"/>
                    </a:lnTo>
                    <a:lnTo>
                      <a:pt x="3087" y="671"/>
                    </a:lnTo>
                    <a:lnTo>
                      <a:pt x="2822" y="811"/>
                    </a:lnTo>
                    <a:lnTo>
                      <a:pt x="2557" y="952"/>
                    </a:lnTo>
                    <a:lnTo>
                      <a:pt x="2307" y="1107"/>
                    </a:lnTo>
                    <a:lnTo>
                      <a:pt x="2074" y="1263"/>
                    </a:lnTo>
                    <a:lnTo>
                      <a:pt x="1840" y="1435"/>
                    </a:lnTo>
                    <a:lnTo>
                      <a:pt x="1621" y="1622"/>
                    </a:lnTo>
                    <a:lnTo>
                      <a:pt x="1419" y="1809"/>
                    </a:lnTo>
                    <a:lnTo>
                      <a:pt x="1232" y="2012"/>
                    </a:lnTo>
                    <a:lnTo>
                      <a:pt x="1045" y="2230"/>
                    </a:lnTo>
                    <a:lnTo>
                      <a:pt x="873" y="2433"/>
                    </a:lnTo>
                    <a:lnTo>
                      <a:pt x="717" y="2667"/>
                    </a:lnTo>
                    <a:lnTo>
                      <a:pt x="577" y="2885"/>
                    </a:lnTo>
                    <a:lnTo>
                      <a:pt x="452" y="3119"/>
                    </a:lnTo>
                    <a:lnTo>
                      <a:pt x="343" y="3368"/>
                    </a:lnTo>
                    <a:lnTo>
                      <a:pt x="250" y="3618"/>
                    </a:lnTo>
                    <a:lnTo>
                      <a:pt x="172" y="3867"/>
                    </a:lnTo>
                    <a:lnTo>
                      <a:pt x="94" y="4116"/>
                    </a:lnTo>
                    <a:lnTo>
                      <a:pt x="47" y="4381"/>
                    </a:lnTo>
                    <a:lnTo>
                      <a:pt x="16" y="4646"/>
                    </a:lnTo>
                    <a:lnTo>
                      <a:pt x="0" y="4912"/>
                    </a:lnTo>
                    <a:lnTo>
                      <a:pt x="0" y="5192"/>
                    </a:lnTo>
                    <a:lnTo>
                      <a:pt x="16" y="5457"/>
                    </a:lnTo>
                    <a:lnTo>
                      <a:pt x="3414" y="41502"/>
                    </a:lnTo>
                    <a:lnTo>
                      <a:pt x="30542" y="41502"/>
                    </a:lnTo>
                    <a:lnTo>
                      <a:pt x="33925" y="5457"/>
                    </a:lnTo>
                    <a:lnTo>
                      <a:pt x="33940" y="5192"/>
                    </a:lnTo>
                    <a:lnTo>
                      <a:pt x="33940" y="4912"/>
                    </a:lnTo>
                    <a:lnTo>
                      <a:pt x="33925" y="4646"/>
                    </a:lnTo>
                    <a:lnTo>
                      <a:pt x="33893" y="4381"/>
                    </a:lnTo>
                    <a:lnTo>
                      <a:pt x="33847" y="4116"/>
                    </a:lnTo>
                    <a:lnTo>
                      <a:pt x="33784" y="3867"/>
                    </a:lnTo>
                    <a:lnTo>
                      <a:pt x="33691" y="3618"/>
                    </a:lnTo>
                    <a:lnTo>
                      <a:pt x="33597" y="3368"/>
                    </a:lnTo>
                    <a:lnTo>
                      <a:pt x="33488" y="3119"/>
                    </a:lnTo>
                    <a:lnTo>
                      <a:pt x="33363" y="2885"/>
                    </a:lnTo>
                    <a:lnTo>
                      <a:pt x="33223" y="2667"/>
                    </a:lnTo>
                    <a:lnTo>
                      <a:pt x="33067" y="2433"/>
                    </a:lnTo>
                    <a:lnTo>
                      <a:pt x="32896" y="2230"/>
                    </a:lnTo>
                    <a:lnTo>
                      <a:pt x="32724" y="2012"/>
                    </a:lnTo>
                    <a:lnTo>
                      <a:pt x="32522" y="1809"/>
                    </a:lnTo>
                    <a:lnTo>
                      <a:pt x="32319" y="1622"/>
                    </a:lnTo>
                    <a:lnTo>
                      <a:pt x="32101" y="1435"/>
                    </a:lnTo>
                    <a:lnTo>
                      <a:pt x="31882" y="1263"/>
                    </a:lnTo>
                    <a:lnTo>
                      <a:pt x="31633" y="1107"/>
                    </a:lnTo>
                    <a:lnTo>
                      <a:pt x="31383" y="952"/>
                    </a:lnTo>
                    <a:lnTo>
                      <a:pt x="31134" y="811"/>
                    </a:lnTo>
                    <a:lnTo>
                      <a:pt x="30869" y="671"/>
                    </a:lnTo>
                    <a:lnTo>
                      <a:pt x="30588" y="546"/>
                    </a:lnTo>
                    <a:lnTo>
                      <a:pt x="30308" y="437"/>
                    </a:lnTo>
                    <a:lnTo>
                      <a:pt x="30011" y="344"/>
                    </a:lnTo>
                    <a:lnTo>
                      <a:pt x="29715" y="250"/>
                    </a:lnTo>
                    <a:lnTo>
                      <a:pt x="29403" y="172"/>
                    </a:lnTo>
                    <a:lnTo>
                      <a:pt x="29092" y="110"/>
                    </a:lnTo>
                    <a:lnTo>
                      <a:pt x="28764" y="63"/>
                    </a:lnTo>
                    <a:lnTo>
                      <a:pt x="28437" y="32"/>
                    </a:lnTo>
                    <a:lnTo>
                      <a:pt x="281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5492000" y="2724775"/>
                <a:ext cx="229575" cy="261950"/>
              </a:xfrm>
              <a:custGeom>
                <a:rect b="b" l="l" r="r" t="t"/>
                <a:pathLst>
                  <a:path extrusionOk="0" h="10478" w="9183">
                    <a:moveTo>
                      <a:pt x="2869" y="0"/>
                    </a:moveTo>
                    <a:lnTo>
                      <a:pt x="2666" y="16"/>
                    </a:lnTo>
                    <a:lnTo>
                      <a:pt x="2448" y="47"/>
                    </a:lnTo>
                    <a:lnTo>
                      <a:pt x="2214" y="94"/>
                    </a:lnTo>
                    <a:lnTo>
                      <a:pt x="1980" y="172"/>
                    </a:lnTo>
                    <a:lnTo>
                      <a:pt x="1731" y="266"/>
                    </a:lnTo>
                    <a:lnTo>
                      <a:pt x="1497" y="375"/>
                    </a:lnTo>
                    <a:lnTo>
                      <a:pt x="1263" y="499"/>
                    </a:lnTo>
                    <a:lnTo>
                      <a:pt x="1045" y="640"/>
                    </a:lnTo>
                    <a:lnTo>
                      <a:pt x="826" y="796"/>
                    </a:lnTo>
                    <a:lnTo>
                      <a:pt x="639" y="951"/>
                    </a:lnTo>
                    <a:lnTo>
                      <a:pt x="452" y="1139"/>
                    </a:lnTo>
                    <a:lnTo>
                      <a:pt x="312" y="1326"/>
                    </a:lnTo>
                    <a:lnTo>
                      <a:pt x="187" y="1528"/>
                    </a:lnTo>
                    <a:lnTo>
                      <a:pt x="94" y="1731"/>
                    </a:lnTo>
                    <a:lnTo>
                      <a:pt x="47" y="1840"/>
                    </a:lnTo>
                    <a:lnTo>
                      <a:pt x="31" y="1949"/>
                    </a:lnTo>
                    <a:lnTo>
                      <a:pt x="16" y="2058"/>
                    </a:lnTo>
                    <a:lnTo>
                      <a:pt x="0" y="2183"/>
                    </a:lnTo>
                    <a:lnTo>
                      <a:pt x="0" y="6424"/>
                    </a:lnTo>
                    <a:lnTo>
                      <a:pt x="16" y="6595"/>
                    </a:lnTo>
                    <a:lnTo>
                      <a:pt x="31" y="6813"/>
                    </a:lnTo>
                    <a:lnTo>
                      <a:pt x="78" y="7079"/>
                    </a:lnTo>
                    <a:lnTo>
                      <a:pt x="140" y="7375"/>
                    </a:lnTo>
                    <a:lnTo>
                      <a:pt x="250" y="7702"/>
                    </a:lnTo>
                    <a:lnTo>
                      <a:pt x="374" y="8045"/>
                    </a:lnTo>
                    <a:lnTo>
                      <a:pt x="546" y="8388"/>
                    </a:lnTo>
                    <a:lnTo>
                      <a:pt x="639" y="8560"/>
                    </a:lnTo>
                    <a:lnTo>
                      <a:pt x="749" y="8731"/>
                    </a:lnTo>
                    <a:lnTo>
                      <a:pt x="873" y="8903"/>
                    </a:lnTo>
                    <a:lnTo>
                      <a:pt x="998" y="9074"/>
                    </a:lnTo>
                    <a:lnTo>
                      <a:pt x="1138" y="9230"/>
                    </a:lnTo>
                    <a:lnTo>
                      <a:pt x="1310" y="9401"/>
                    </a:lnTo>
                    <a:lnTo>
                      <a:pt x="1481" y="9542"/>
                    </a:lnTo>
                    <a:lnTo>
                      <a:pt x="1653" y="9682"/>
                    </a:lnTo>
                    <a:lnTo>
                      <a:pt x="1855" y="9822"/>
                    </a:lnTo>
                    <a:lnTo>
                      <a:pt x="2074" y="9947"/>
                    </a:lnTo>
                    <a:lnTo>
                      <a:pt x="2308" y="10056"/>
                    </a:lnTo>
                    <a:lnTo>
                      <a:pt x="2557" y="10165"/>
                    </a:lnTo>
                    <a:lnTo>
                      <a:pt x="2822" y="10259"/>
                    </a:lnTo>
                    <a:lnTo>
                      <a:pt x="3103" y="10337"/>
                    </a:lnTo>
                    <a:lnTo>
                      <a:pt x="3399" y="10384"/>
                    </a:lnTo>
                    <a:lnTo>
                      <a:pt x="3711" y="10430"/>
                    </a:lnTo>
                    <a:lnTo>
                      <a:pt x="4054" y="10462"/>
                    </a:lnTo>
                    <a:lnTo>
                      <a:pt x="4397" y="10477"/>
                    </a:lnTo>
                    <a:lnTo>
                      <a:pt x="4833" y="10462"/>
                    </a:lnTo>
                    <a:lnTo>
                      <a:pt x="5254" y="10430"/>
                    </a:lnTo>
                    <a:lnTo>
                      <a:pt x="5628" y="10384"/>
                    </a:lnTo>
                    <a:lnTo>
                      <a:pt x="5987" y="10337"/>
                    </a:lnTo>
                    <a:lnTo>
                      <a:pt x="6314" y="10259"/>
                    </a:lnTo>
                    <a:lnTo>
                      <a:pt x="6626" y="10165"/>
                    </a:lnTo>
                    <a:lnTo>
                      <a:pt x="6907" y="10056"/>
                    </a:lnTo>
                    <a:lnTo>
                      <a:pt x="7172" y="9947"/>
                    </a:lnTo>
                    <a:lnTo>
                      <a:pt x="7421" y="9822"/>
                    </a:lnTo>
                    <a:lnTo>
                      <a:pt x="7639" y="9682"/>
                    </a:lnTo>
                    <a:lnTo>
                      <a:pt x="7842" y="9542"/>
                    </a:lnTo>
                    <a:lnTo>
                      <a:pt x="8029" y="9401"/>
                    </a:lnTo>
                    <a:lnTo>
                      <a:pt x="8185" y="9246"/>
                    </a:lnTo>
                    <a:lnTo>
                      <a:pt x="8341" y="9074"/>
                    </a:lnTo>
                    <a:lnTo>
                      <a:pt x="8481" y="8903"/>
                    </a:lnTo>
                    <a:lnTo>
                      <a:pt x="8590" y="8747"/>
                    </a:lnTo>
                    <a:lnTo>
                      <a:pt x="8700" y="8560"/>
                    </a:lnTo>
                    <a:lnTo>
                      <a:pt x="8793" y="8388"/>
                    </a:lnTo>
                    <a:lnTo>
                      <a:pt x="8871" y="8217"/>
                    </a:lnTo>
                    <a:lnTo>
                      <a:pt x="8933" y="8045"/>
                    </a:lnTo>
                    <a:lnTo>
                      <a:pt x="9043" y="7702"/>
                    </a:lnTo>
                    <a:lnTo>
                      <a:pt x="9105" y="7390"/>
                    </a:lnTo>
                    <a:lnTo>
                      <a:pt x="9152" y="7079"/>
                    </a:lnTo>
                    <a:lnTo>
                      <a:pt x="9167" y="6813"/>
                    </a:lnTo>
                    <a:lnTo>
                      <a:pt x="9183" y="6424"/>
                    </a:lnTo>
                    <a:lnTo>
                      <a:pt x="9183" y="1107"/>
                    </a:lnTo>
                    <a:lnTo>
                      <a:pt x="9167" y="998"/>
                    </a:lnTo>
                    <a:lnTo>
                      <a:pt x="9152" y="889"/>
                    </a:lnTo>
                    <a:lnTo>
                      <a:pt x="9136" y="796"/>
                    </a:lnTo>
                    <a:lnTo>
                      <a:pt x="9105" y="702"/>
                    </a:lnTo>
                    <a:lnTo>
                      <a:pt x="9058" y="624"/>
                    </a:lnTo>
                    <a:lnTo>
                      <a:pt x="9011" y="546"/>
                    </a:lnTo>
                    <a:lnTo>
                      <a:pt x="8949" y="484"/>
                    </a:lnTo>
                    <a:lnTo>
                      <a:pt x="8887" y="421"/>
                    </a:lnTo>
                    <a:lnTo>
                      <a:pt x="8731" y="312"/>
                    </a:lnTo>
                    <a:lnTo>
                      <a:pt x="8559" y="219"/>
                    </a:lnTo>
                    <a:lnTo>
                      <a:pt x="8357" y="156"/>
                    </a:lnTo>
                    <a:lnTo>
                      <a:pt x="8154" y="94"/>
                    </a:lnTo>
                    <a:lnTo>
                      <a:pt x="7920" y="63"/>
                    </a:lnTo>
                    <a:lnTo>
                      <a:pt x="7686" y="32"/>
                    </a:lnTo>
                    <a:lnTo>
                      <a:pt x="7219" y="0"/>
                    </a:lnTo>
                    <a:close/>
                  </a:path>
                </a:pathLst>
              </a:custGeom>
              <a:solidFill>
                <a:srgbClr val="FCA8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4627900" y="2924325"/>
                <a:ext cx="693800" cy="711725"/>
              </a:xfrm>
              <a:custGeom>
                <a:rect b="b" l="l" r="r" t="t"/>
                <a:pathLst>
                  <a:path extrusionOk="0" h="28469" w="27752">
                    <a:moveTo>
                      <a:pt x="24306" y="1"/>
                    </a:moveTo>
                    <a:lnTo>
                      <a:pt x="24228" y="16"/>
                    </a:lnTo>
                    <a:lnTo>
                      <a:pt x="24134" y="48"/>
                    </a:lnTo>
                    <a:lnTo>
                      <a:pt x="24041" y="79"/>
                    </a:lnTo>
                    <a:lnTo>
                      <a:pt x="23869" y="172"/>
                    </a:lnTo>
                    <a:lnTo>
                      <a:pt x="23682" y="313"/>
                    </a:lnTo>
                    <a:lnTo>
                      <a:pt x="23511" y="484"/>
                    </a:lnTo>
                    <a:lnTo>
                      <a:pt x="23324" y="687"/>
                    </a:lnTo>
                    <a:lnTo>
                      <a:pt x="23152" y="905"/>
                    </a:lnTo>
                    <a:lnTo>
                      <a:pt x="22981" y="1139"/>
                    </a:lnTo>
                    <a:lnTo>
                      <a:pt x="22825" y="1388"/>
                    </a:lnTo>
                    <a:lnTo>
                      <a:pt x="22669" y="1638"/>
                    </a:lnTo>
                    <a:lnTo>
                      <a:pt x="22388" y="2152"/>
                    </a:lnTo>
                    <a:lnTo>
                      <a:pt x="22170" y="2604"/>
                    </a:lnTo>
                    <a:lnTo>
                      <a:pt x="22014" y="2979"/>
                    </a:lnTo>
                    <a:lnTo>
                      <a:pt x="15092" y="16293"/>
                    </a:lnTo>
                    <a:lnTo>
                      <a:pt x="4397" y="3883"/>
                    </a:lnTo>
                    <a:lnTo>
                      <a:pt x="4381" y="3852"/>
                    </a:lnTo>
                    <a:lnTo>
                      <a:pt x="4334" y="3820"/>
                    </a:lnTo>
                    <a:lnTo>
                      <a:pt x="4179" y="3820"/>
                    </a:lnTo>
                    <a:lnTo>
                      <a:pt x="3945" y="3852"/>
                    </a:lnTo>
                    <a:lnTo>
                      <a:pt x="3633" y="3930"/>
                    </a:lnTo>
                    <a:lnTo>
                      <a:pt x="3259" y="4039"/>
                    </a:lnTo>
                    <a:lnTo>
                      <a:pt x="2853" y="4179"/>
                    </a:lnTo>
                    <a:lnTo>
                      <a:pt x="2432" y="4350"/>
                    </a:lnTo>
                    <a:lnTo>
                      <a:pt x="1996" y="4538"/>
                    </a:lnTo>
                    <a:lnTo>
                      <a:pt x="1559" y="4756"/>
                    </a:lnTo>
                    <a:lnTo>
                      <a:pt x="1154" y="4974"/>
                    </a:lnTo>
                    <a:lnTo>
                      <a:pt x="780" y="5208"/>
                    </a:lnTo>
                    <a:lnTo>
                      <a:pt x="624" y="5333"/>
                    </a:lnTo>
                    <a:lnTo>
                      <a:pt x="468" y="5457"/>
                    </a:lnTo>
                    <a:lnTo>
                      <a:pt x="343" y="5567"/>
                    </a:lnTo>
                    <a:lnTo>
                      <a:pt x="219" y="5691"/>
                    </a:lnTo>
                    <a:lnTo>
                      <a:pt x="125" y="5816"/>
                    </a:lnTo>
                    <a:lnTo>
                      <a:pt x="63" y="5925"/>
                    </a:lnTo>
                    <a:lnTo>
                      <a:pt x="16" y="6050"/>
                    </a:lnTo>
                    <a:lnTo>
                      <a:pt x="0" y="6159"/>
                    </a:lnTo>
                    <a:lnTo>
                      <a:pt x="16" y="6268"/>
                    </a:lnTo>
                    <a:lnTo>
                      <a:pt x="47" y="6362"/>
                    </a:lnTo>
                    <a:lnTo>
                      <a:pt x="312" y="6829"/>
                    </a:lnTo>
                    <a:lnTo>
                      <a:pt x="686" y="7562"/>
                    </a:lnTo>
                    <a:lnTo>
                      <a:pt x="1793" y="9667"/>
                    </a:lnTo>
                    <a:lnTo>
                      <a:pt x="2495" y="10992"/>
                    </a:lnTo>
                    <a:lnTo>
                      <a:pt x="3290" y="12442"/>
                    </a:lnTo>
                    <a:lnTo>
                      <a:pt x="4147" y="14001"/>
                    </a:lnTo>
                    <a:lnTo>
                      <a:pt x="5067" y="15653"/>
                    </a:lnTo>
                    <a:lnTo>
                      <a:pt x="6034" y="17337"/>
                    </a:lnTo>
                    <a:lnTo>
                      <a:pt x="7047" y="19037"/>
                    </a:lnTo>
                    <a:lnTo>
                      <a:pt x="8092" y="20736"/>
                    </a:lnTo>
                    <a:lnTo>
                      <a:pt x="8622" y="21562"/>
                    </a:lnTo>
                    <a:lnTo>
                      <a:pt x="9152" y="22373"/>
                    </a:lnTo>
                    <a:lnTo>
                      <a:pt x="9698" y="23168"/>
                    </a:lnTo>
                    <a:lnTo>
                      <a:pt x="10228" y="23948"/>
                    </a:lnTo>
                    <a:lnTo>
                      <a:pt x="10758" y="24696"/>
                    </a:lnTo>
                    <a:lnTo>
                      <a:pt x="11303" y="25413"/>
                    </a:lnTo>
                    <a:lnTo>
                      <a:pt x="11833" y="26099"/>
                    </a:lnTo>
                    <a:lnTo>
                      <a:pt x="12348" y="26738"/>
                    </a:lnTo>
                    <a:lnTo>
                      <a:pt x="12878" y="27346"/>
                    </a:lnTo>
                    <a:lnTo>
                      <a:pt x="13392" y="27907"/>
                    </a:lnTo>
                    <a:lnTo>
                      <a:pt x="13533" y="28048"/>
                    </a:lnTo>
                    <a:lnTo>
                      <a:pt x="13689" y="28173"/>
                    </a:lnTo>
                    <a:lnTo>
                      <a:pt x="13845" y="28266"/>
                    </a:lnTo>
                    <a:lnTo>
                      <a:pt x="14016" y="28344"/>
                    </a:lnTo>
                    <a:lnTo>
                      <a:pt x="14203" y="28406"/>
                    </a:lnTo>
                    <a:lnTo>
                      <a:pt x="14375" y="28438"/>
                    </a:lnTo>
                    <a:lnTo>
                      <a:pt x="14577" y="28469"/>
                    </a:lnTo>
                    <a:lnTo>
                      <a:pt x="14764" y="28469"/>
                    </a:lnTo>
                    <a:lnTo>
                      <a:pt x="14967" y="28453"/>
                    </a:lnTo>
                    <a:lnTo>
                      <a:pt x="15185" y="28422"/>
                    </a:lnTo>
                    <a:lnTo>
                      <a:pt x="15388" y="28375"/>
                    </a:lnTo>
                    <a:lnTo>
                      <a:pt x="15606" y="28313"/>
                    </a:lnTo>
                    <a:lnTo>
                      <a:pt x="15840" y="28235"/>
                    </a:lnTo>
                    <a:lnTo>
                      <a:pt x="16058" y="28141"/>
                    </a:lnTo>
                    <a:lnTo>
                      <a:pt x="16292" y="28048"/>
                    </a:lnTo>
                    <a:lnTo>
                      <a:pt x="16526" y="27923"/>
                    </a:lnTo>
                    <a:lnTo>
                      <a:pt x="17009" y="27658"/>
                    </a:lnTo>
                    <a:lnTo>
                      <a:pt x="17508" y="27331"/>
                    </a:lnTo>
                    <a:lnTo>
                      <a:pt x="18007" y="26988"/>
                    </a:lnTo>
                    <a:lnTo>
                      <a:pt x="18506" y="26598"/>
                    </a:lnTo>
                    <a:lnTo>
                      <a:pt x="19021" y="26161"/>
                    </a:lnTo>
                    <a:lnTo>
                      <a:pt x="19535" y="25725"/>
                    </a:lnTo>
                    <a:lnTo>
                      <a:pt x="20034" y="25257"/>
                    </a:lnTo>
                    <a:lnTo>
                      <a:pt x="20548" y="24758"/>
                    </a:lnTo>
                    <a:lnTo>
                      <a:pt x="21032" y="24275"/>
                    </a:lnTo>
                    <a:lnTo>
                      <a:pt x="21515" y="23760"/>
                    </a:lnTo>
                    <a:lnTo>
                      <a:pt x="21998" y="23262"/>
                    </a:lnTo>
                    <a:lnTo>
                      <a:pt x="22450" y="22747"/>
                    </a:lnTo>
                    <a:lnTo>
                      <a:pt x="23308" y="21765"/>
                    </a:lnTo>
                    <a:lnTo>
                      <a:pt x="24072" y="20861"/>
                    </a:lnTo>
                    <a:lnTo>
                      <a:pt x="24727" y="20050"/>
                    </a:lnTo>
                    <a:lnTo>
                      <a:pt x="25241" y="19380"/>
                    </a:lnTo>
                    <a:lnTo>
                      <a:pt x="25600" y="18881"/>
                    </a:lnTo>
                    <a:lnTo>
                      <a:pt x="25787" y="18616"/>
                    </a:lnTo>
                    <a:lnTo>
                      <a:pt x="25865" y="18475"/>
                    </a:lnTo>
                    <a:lnTo>
                      <a:pt x="25943" y="18288"/>
                    </a:lnTo>
                    <a:lnTo>
                      <a:pt x="26005" y="18086"/>
                    </a:lnTo>
                    <a:lnTo>
                      <a:pt x="26083" y="17836"/>
                    </a:lnTo>
                    <a:lnTo>
                      <a:pt x="26239" y="17244"/>
                    </a:lnTo>
                    <a:lnTo>
                      <a:pt x="26395" y="16558"/>
                    </a:lnTo>
                    <a:lnTo>
                      <a:pt x="26551" y="15763"/>
                    </a:lnTo>
                    <a:lnTo>
                      <a:pt x="26707" y="14890"/>
                    </a:lnTo>
                    <a:lnTo>
                      <a:pt x="26863" y="13939"/>
                    </a:lnTo>
                    <a:lnTo>
                      <a:pt x="27003" y="12941"/>
                    </a:lnTo>
                    <a:lnTo>
                      <a:pt x="27143" y="11912"/>
                    </a:lnTo>
                    <a:lnTo>
                      <a:pt x="27268" y="10852"/>
                    </a:lnTo>
                    <a:lnTo>
                      <a:pt x="27393" y="9791"/>
                    </a:lnTo>
                    <a:lnTo>
                      <a:pt x="27486" y="8747"/>
                    </a:lnTo>
                    <a:lnTo>
                      <a:pt x="27580" y="7702"/>
                    </a:lnTo>
                    <a:lnTo>
                      <a:pt x="27658" y="6720"/>
                    </a:lnTo>
                    <a:lnTo>
                      <a:pt x="27720" y="5769"/>
                    </a:lnTo>
                    <a:lnTo>
                      <a:pt x="27751" y="4896"/>
                    </a:lnTo>
                    <a:lnTo>
                      <a:pt x="27751" y="4709"/>
                    </a:lnTo>
                    <a:lnTo>
                      <a:pt x="27736" y="4522"/>
                    </a:lnTo>
                    <a:lnTo>
                      <a:pt x="27689" y="4350"/>
                    </a:lnTo>
                    <a:lnTo>
                      <a:pt x="27642" y="4163"/>
                    </a:lnTo>
                    <a:lnTo>
                      <a:pt x="27564" y="4007"/>
                    </a:lnTo>
                    <a:lnTo>
                      <a:pt x="27486" y="3836"/>
                    </a:lnTo>
                    <a:lnTo>
                      <a:pt x="27377" y="3696"/>
                    </a:lnTo>
                    <a:lnTo>
                      <a:pt x="27268" y="3555"/>
                    </a:lnTo>
                    <a:lnTo>
                      <a:pt x="27143" y="3415"/>
                    </a:lnTo>
                    <a:lnTo>
                      <a:pt x="27003" y="3306"/>
                    </a:lnTo>
                    <a:lnTo>
                      <a:pt x="26863" y="3197"/>
                    </a:lnTo>
                    <a:lnTo>
                      <a:pt x="26707" y="3103"/>
                    </a:lnTo>
                    <a:lnTo>
                      <a:pt x="26535" y="3025"/>
                    </a:lnTo>
                    <a:lnTo>
                      <a:pt x="26364" y="2963"/>
                    </a:lnTo>
                    <a:lnTo>
                      <a:pt x="26177" y="2916"/>
                    </a:lnTo>
                    <a:lnTo>
                      <a:pt x="25989" y="2901"/>
                    </a:lnTo>
                    <a:lnTo>
                      <a:pt x="24399" y="16"/>
                    </a:lnTo>
                    <a:lnTo>
                      <a:pt x="243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5872775" y="2920825"/>
                <a:ext cx="550775" cy="922200"/>
              </a:xfrm>
              <a:custGeom>
                <a:rect b="b" l="l" r="r" t="t"/>
                <a:pathLst>
                  <a:path extrusionOk="0" h="36888" w="22031">
                    <a:moveTo>
                      <a:pt x="4023" y="0"/>
                    </a:moveTo>
                    <a:lnTo>
                      <a:pt x="313" y="3212"/>
                    </a:lnTo>
                    <a:lnTo>
                      <a:pt x="282" y="3524"/>
                    </a:lnTo>
                    <a:lnTo>
                      <a:pt x="204" y="4350"/>
                    </a:lnTo>
                    <a:lnTo>
                      <a:pt x="110" y="5551"/>
                    </a:lnTo>
                    <a:lnTo>
                      <a:pt x="63" y="6237"/>
                    </a:lnTo>
                    <a:lnTo>
                      <a:pt x="32" y="6969"/>
                    </a:lnTo>
                    <a:lnTo>
                      <a:pt x="1" y="7718"/>
                    </a:lnTo>
                    <a:lnTo>
                      <a:pt x="1" y="8466"/>
                    </a:lnTo>
                    <a:lnTo>
                      <a:pt x="1" y="9199"/>
                    </a:lnTo>
                    <a:lnTo>
                      <a:pt x="32" y="9885"/>
                    </a:lnTo>
                    <a:lnTo>
                      <a:pt x="94" y="10524"/>
                    </a:lnTo>
                    <a:lnTo>
                      <a:pt x="141" y="10820"/>
                    </a:lnTo>
                    <a:lnTo>
                      <a:pt x="188" y="11085"/>
                    </a:lnTo>
                    <a:lnTo>
                      <a:pt x="250" y="11335"/>
                    </a:lnTo>
                    <a:lnTo>
                      <a:pt x="313" y="11568"/>
                    </a:lnTo>
                    <a:lnTo>
                      <a:pt x="391" y="11756"/>
                    </a:lnTo>
                    <a:lnTo>
                      <a:pt x="469" y="11927"/>
                    </a:lnTo>
                    <a:lnTo>
                      <a:pt x="531" y="12005"/>
                    </a:lnTo>
                    <a:lnTo>
                      <a:pt x="656" y="12130"/>
                    </a:lnTo>
                    <a:lnTo>
                      <a:pt x="1045" y="12473"/>
                    </a:lnTo>
                    <a:lnTo>
                      <a:pt x="1622" y="12956"/>
                    </a:lnTo>
                    <a:lnTo>
                      <a:pt x="2339" y="13548"/>
                    </a:lnTo>
                    <a:lnTo>
                      <a:pt x="4101" y="14967"/>
                    </a:lnTo>
                    <a:lnTo>
                      <a:pt x="6097" y="16557"/>
                    </a:lnTo>
                    <a:lnTo>
                      <a:pt x="9792" y="19442"/>
                    </a:lnTo>
                    <a:lnTo>
                      <a:pt x="11460" y="20736"/>
                    </a:lnTo>
                    <a:lnTo>
                      <a:pt x="3899" y="29560"/>
                    </a:lnTo>
                    <a:lnTo>
                      <a:pt x="3197" y="36887"/>
                    </a:lnTo>
                    <a:lnTo>
                      <a:pt x="3197" y="36887"/>
                    </a:lnTo>
                    <a:lnTo>
                      <a:pt x="3743" y="36513"/>
                    </a:lnTo>
                    <a:lnTo>
                      <a:pt x="5224" y="35469"/>
                    </a:lnTo>
                    <a:lnTo>
                      <a:pt x="6221" y="34736"/>
                    </a:lnTo>
                    <a:lnTo>
                      <a:pt x="7360" y="33894"/>
                    </a:lnTo>
                    <a:lnTo>
                      <a:pt x="8622" y="32974"/>
                    </a:lnTo>
                    <a:lnTo>
                      <a:pt x="9948" y="31961"/>
                    </a:lnTo>
                    <a:lnTo>
                      <a:pt x="11320" y="30901"/>
                    </a:lnTo>
                    <a:lnTo>
                      <a:pt x="12707" y="29794"/>
                    </a:lnTo>
                    <a:lnTo>
                      <a:pt x="14079" y="28671"/>
                    </a:lnTo>
                    <a:lnTo>
                      <a:pt x="15404" y="27549"/>
                    </a:lnTo>
                    <a:lnTo>
                      <a:pt x="16028" y="26987"/>
                    </a:lnTo>
                    <a:lnTo>
                      <a:pt x="16651" y="26442"/>
                    </a:lnTo>
                    <a:lnTo>
                      <a:pt x="17228" y="25896"/>
                    </a:lnTo>
                    <a:lnTo>
                      <a:pt x="17774" y="25366"/>
                    </a:lnTo>
                    <a:lnTo>
                      <a:pt x="18288" y="24851"/>
                    </a:lnTo>
                    <a:lnTo>
                      <a:pt x="18772" y="24353"/>
                    </a:lnTo>
                    <a:lnTo>
                      <a:pt x="19208" y="23869"/>
                    </a:lnTo>
                    <a:lnTo>
                      <a:pt x="19598" y="23402"/>
                    </a:lnTo>
                    <a:lnTo>
                      <a:pt x="19863" y="23074"/>
                    </a:lnTo>
                    <a:lnTo>
                      <a:pt x="20159" y="22747"/>
                    </a:lnTo>
                    <a:lnTo>
                      <a:pt x="20752" y="22092"/>
                    </a:lnTo>
                    <a:lnTo>
                      <a:pt x="21032" y="21749"/>
                    </a:lnTo>
                    <a:lnTo>
                      <a:pt x="21297" y="21406"/>
                    </a:lnTo>
                    <a:lnTo>
                      <a:pt x="21531" y="21063"/>
                    </a:lnTo>
                    <a:lnTo>
                      <a:pt x="21640" y="20892"/>
                    </a:lnTo>
                    <a:lnTo>
                      <a:pt x="21734" y="20720"/>
                    </a:lnTo>
                    <a:lnTo>
                      <a:pt x="21812" y="20533"/>
                    </a:lnTo>
                    <a:lnTo>
                      <a:pt x="21890" y="20361"/>
                    </a:lnTo>
                    <a:lnTo>
                      <a:pt x="21952" y="20174"/>
                    </a:lnTo>
                    <a:lnTo>
                      <a:pt x="21983" y="19987"/>
                    </a:lnTo>
                    <a:lnTo>
                      <a:pt x="22015" y="19800"/>
                    </a:lnTo>
                    <a:lnTo>
                      <a:pt x="22030" y="19613"/>
                    </a:lnTo>
                    <a:lnTo>
                      <a:pt x="22030" y="19426"/>
                    </a:lnTo>
                    <a:lnTo>
                      <a:pt x="21999" y="19239"/>
                    </a:lnTo>
                    <a:lnTo>
                      <a:pt x="21952" y="19036"/>
                    </a:lnTo>
                    <a:lnTo>
                      <a:pt x="21890" y="18834"/>
                    </a:lnTo>
                    <a:lnTo>
                      <a:pt x="21796" y="18647"/>
                    </a:lnTo>
                    <a:lnTo>
                      <a:pt x="21687" y="18428"/>
                    </a:lnTo>
                    <a:lnTo>
                      <a:pt x="21547" y="18226"/>
                    </a:lnTo>
                    <a:lnTo>
                      <a:pt x="21391" y="18023"/>
                    </a:lnTo>
                    <a:lnTo>
                      <a:pt x="21204" y="17805"/>
                    </a:lnTo>
                    <a:lnTo>
                      <a:pt x="20986" y="17586"/>
                    </a:lnTo>
                    <a:lnTo>
                      <a:pt x="20066" y="16698"/>
                    </a:lnTo>
                    <a:lnTo>
                      <a:pt x="18990" y="15622"/>
                    </a:lnTo>
                    <a:lnTo>
                      <a:pt x="17774" y="14406"/>
                    </a:lnTo>
                    <a:lnTo>
                      <a:pt x="16464" y="13065"/>
                    </a:lnTo>
                    <a:lnTo>
                      <a:pt x="13674" y="10165"/>
                    </a:lnTo>
                    <a:lnTo>
                      <a:pt x="10852" y="7219"/>
                    </a:lnTo>
                    <a:lnTo>
                      <a:pt x="8217" y="4444"/>
                    </a:lnTo>
                    <a:lnTo>
                      <a:pt x="6050" y="2152"/>
                    </a:lnTo>
                    <a:lnTo>
                      <a:pt x="40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5129900" y="5375925"/>
                <a:ext cx="284175" cy="100950"/>
              </a:xfrm>
              <a:custGeom>
                <a:rect b="b" l="l" r="r" t="t"/>
                <a:pathLst>
                  <a:path extrusionOk="0" h="4038" w="11367">
                    <a:moveTo>
                      <a:pt x="6097" y="0"/>
                    </a:moveTo>
                    <a:lnTo>
                      <a:pt x="359" y="2120"/>
                    </a:lnTo>
                    <a:lnTo>
                      <a:pt x="250" y="2198"/>
                    </a:lnTo>
                    <a:lnTo>
                      <a:pt x="157" y="2292"/>
                    </a:lnTo>
                    <a:lnTo>
                      <a:pt x="94" y="2417"/>
                    </a:lnTo>
                    <a:lnTo>
                      <a:pt x="48" y="2557"/>
                    </a:lnTo>
                    <a:lnTo>
                      <a:pt x="16" y="2713"/>
                    </a:lnTo>
                    <a:lnTo>
                      <a:pt x="1" y="2869"/>
                    </a:lnTo>
                    <a:lnTo>
                      <a:pt x="1" y="3040"/>
                    </a:lnTo>
                    <a:lnTo>
                      <a:pt x="16" y="3196"/>
                    </a:lnTo>
                    <a:lnTo>
                      <a:pt x="63" y="3368"/>
                    </a:lnTo>
                    <a:lnTo>
                      <a:pt x="110" y="3524"/>
                    </a:lnTo>
                    <a:lnTo>
                      <a:pt x="172" y="3664"/>
                    </a:lnTo>
                    <a:lnTo>
                      <a:pt x="250" y="3789"/>
                    </a:lnTo>
                    <a:lnTo>
                      <a:pt x="344" y="3898"/>
                    </a:lnTo>
                    <a:lnTo>
                      <a:pt x="437" y="3976"/>
                    </a:lnTo>
                    <a:lnTo>
                      <a:pt x="562" y="4022"/>
                    </a:lnTo>
                    <a:lnTo>
                      <a:pt x="687" y="4038"/>
                    </a:lnTo>
                    <a:lnTo>
                      <a:pt x="11366" y="4038"/>
                    </a:lnTo>
                    <a:lnTo>
                      <a:pt x="113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5376225" y="2420775"/>
                <a:ext cx="418625" cy="420550"/>
              </a:xfrm>
              <a:custGeom>
                <a:rect b="b" l="l" r="r" t="t"/>
                <a:pathLst>
                  <a:path extrusionOk="0" h="16822" w="16745">
                    <a:moveTo>
                      <a:pt x="4990" y="0"/>
                    </a:moveTo>
                    <a:lnTo>
                      <a:pt x="4662" y="31"/>
                    </a:lnTo>
                    <a:lnTo>
                      <a:pt x="4351" y="78"/>
                    </a:lnTo>
                    <a:lnTo>
                      <a:pt x="4054" y="156"/>
                    </a:lnTo>
                    <a:lnTo>
                      <a:pt x="3789" y="249"/>
                    </a:lnTo>
                    <a:lnTo>
                      <a:pt x="3524" y="359"/>
                    </a:lnTo>
                    <a:lnTo>
                      <a:pt x="3259" y="483"/>
                    </a:lnTo>
                    <a:lnTo>
                      <a:pt x="3025" y="639"/>
                    </a:lnTo>
                    <a:lnTo>
                      <a:pt x="2807" y="811"/>
                    </a:lnTo>
                    <a:lnTo>
                      <a:pt x="2589" y="998"/>
                    </a:lnTo>
                    <a:lnTo>
                      <a:pt x="2386" y="1216"/>
                    </a:lnTo>
                    <a:lnTo>
                      <a:pt x="2199" y="1450"/>
                    </a:lnTo>
                    <a:lnTo>
                      <a:pt x="2012" y="1699"/>
                    </a:lnTo>
                    <a:lnTo>
                      <a:pt x="1840" y="1964"/>
                    </a:lnTo>
                    <a:lnTo>
                      <a:pt x="1685" y="2245"/>
                    </a:lnTo>
                    <a:lnTo>
                      <a:pt x="1529" y="2557"/>
                    </a:lnTo>
                    <a:lnTo>
                      <a:pt x="1388" y="2884"/>
                    </a:lnTo>
                    <a:lnTo>
                      <a:pt x="1264" y="3227"/>
                    </a:lnTo>
                    <a:lnTo>
                      <a:pt x="1139" y="3601"/>
                    </a:lnTo>
                    <a:lnTo>
                      <a:pt x="1014" y="3976"/>
                    </a:lnTo>
                    <a:lnTo>
                      <a:pt x="905" y="4381"/>
                    </a:lnTo>
                    <a:lnTo>
                      <a:pt x="812" y="4802"/>
                    </a:lnTo>
                    <a:lnTo>
                      <a:pt x="718" y="5238"/>
                    </a:lnTo>
                    <a:lnTo>
                      <a:pt x="624" y="5690"/>
                    </a:lnTo>
                    <a:lnTo>
                      <a:pt x="453" y="6657"/>
                    </a:lnTo>
                    <a:lnTo>
                      <a:pt x="313" y="7702"/>
                    </a:lnTo>
                    <a:lnTo>
                      <a:pt x="172" y="8809"/>
                    </a:lnTo>
                    <a:lnTo>
                      <a:pt x="79" y="9760"/>
                    </a:lnTo>
                    <a:lnTo>
                      <a:pt x="16" y="10664"/>
                    </a:lnTo>
                    <a:lnTo>
                      <a:pt x="1" y="11100"/>
                    </a:lnTo>
                    <a:lnTo>
                      <a:pt x="1" y="11506"/>
                    </a:lnTo>
                    <a:lnTo>
                      <a:pt x="1" y="11911"/>
                    </a:lnTo>
                    <a:lnTo>
                      <a:pt x="16" y="12285"/>
                    </a:lnTo>
                    <a:lnTo>
                      <a:pt x="32" y="12659"/>
                    </a:lnTo>
                    <a:lnTo>
                      <a:pt x="79" y="13002"/>
                    </a:lnTo>
                    <a:lnTo>
                      <a:pt x="126" y="13345"/>
                    </a:lnTo>
                    <a:lnTo>
                      <a:pt x="188" y="13657"/>
                    </a:lnTo>
                    <a:lnTo>
                      <a:pt x="281" y="13969"/>
                    </a:lnTo>
                    <a:lnTo>
                      <a:pt x="375" y="14250"/>
                    </a:lnTo>
                    <a:lnTo>
                      <a:pt x="469" y="14530"/>
                    </a:lnTo>
                    <a:lnTo>
                      <a:pt x="593" y="14780"/>
                    </a:lnTo>
                    <a:lnTo>
                      <a:pt x="734" y="15029"/>
                    </a:lnTo>
                    <a:lnTo>
                      <a:pt x="905" y="15247"/>
                    </a:lnTo>
                    <a:lnTo>
                      <a:pt x="1077" y="15466"/>
                    </a:lnTo>
                    <a:lnTo>
                      <a:pt x="1264" y="15653"/>
                    </a:lnTo>
                    <a:lnTo>
                      <a:pt x="1466" y="15840"/>
                    </a:lnTo>
                    <a:lnTo>
                      <a:pt x="1700" y="16011"/>
                    </a:lnTo>
                    <a:lnTo>
                      <a:pt x="1950" y="16152"/>
                    </a:lnTo>
                    <a:lnTo>
                      <a:pt x="2215" y="16292"/>
                    </a:lnTo>
                    <a:lnTo>
                      <a:pt x="2511" y="16417"/>
                    </a:lnTo>
                    <a:lnTo>
                      <a:pt x="2823" y="16510"/>
                    </a:lnTo>
                    <a:lnTo>
                      <a:pt x="3150" y="16604"/>
                    </a:lnTo>
                    <a:lnTo>
                      <a:pt x="3509" y="16682"/>
                    </a:lnTo>
                    <a:lnTo>
                      <a:pt x="3883" y="16744"/>
                    </a:lnTo>
                    <a:lnTo>
                      <a:pt x="4288" y="16791"/>
                    </a:lnTo>
                    <a:lnTo>
                      <a:pt x="4709" y="16806"/>
                    </a:lnTo>
                    <a:lnTo>
                      <a:pt x="5161" y="16822"/>
                    </a:lnTo>
                    <a:lnTo>
                      <a:pt x="5613" y="16822"/>
                    </a:lnTo>
                    <a:lnTo>
                      <a:pt x="6097" y="16806"/>
                    </a:lnTo>
                    <a:lnTo>
                      <a:pt x="6596" y="16775"/>
                    </a:lnTo>
                    <a:lnTo>
                      <a:pt x="7094" y="16713"/>
                    </a:lnTo>
                    <a:lnTo>
                      <a:pt x="7593" y="16651"/>
                    </a:lnTo>
                    <a:lnTo>
                      <a:pt x="8108" y="16557"/>
                    </a:lnTo>
                    <a:lnTo>
                      <a:pt x="8607" y="16463"/>
                    </a:lnTo>
                    <a:lnTo>
                      <a:pt x="9121" y="16339"/>
                    </a:lnTo>
                    <a:lnTo>
                      <a:pt x="9636" y="16198"/>
                    </a:lnTo>
                    <a:lnTo>
                      <a:pt x="10150" y="16042"/>
                    </a:lnTo>
                    <a:lnTo>
                      <a:pt x="10649" y="15855"/>
                    </a:lnTo>
                    <a:lnTo>
                      <a:pt x="11148" y="15668"/>
                    </a:lnTo>
                    <a:lnTo>
                      <a:pt x="11631" y="15450"/>
                    </a:lnTo>
                    <a:lnTo>
                      <a:pt x="12115" y="15216"/>
                    </a:lnTo>
                    <a:lnTo>
                      <a:pt x="12567" y="14967"/>
                    </a:lnTo>
                    <a:lnTo>
                      <a:pt x="13019" y="14686"/>
                    </a:lnTo>
                    <a:lnTo>
                      <a:pt x="13455" y="14405"/>
                    </a:lnTo>
                    <a:lnTo>
                      <a:pt x="13876" y="14094"/>
                    </a:lnTo>
                    <a:lnTo>
                      <a:pt x="14266" y="13766"/>
                    </a:lnTo>
                    <a:lnTo>
                      <a:pt x="14640" y="13408"/>
                    </a:lnTo>
                    <a:lnTo>
                      <a:pt x="14983" y="13049"/>
                    </a:lnTo>
                    <a:lnTo>
                      <a:pt x="15311" y="12659"/>
                    </a:lnTo>
                    <a:lnTo>
                      <a:pt x="15607" y="12238"/>
                    </a:lnTo>
                    <a:lnTo>
                      <a:pt x="15872" y="11802"/>
                    </a:lnTo>
                    <a:lnTo>
                      <a:pt x="15997" y="11584"/>
                    </a:lnTo>
                    <a:lnTo>
                      <a:pt x="16106" y="11350"/>
                    </a:lnTo>
                    <a:lnTo>
                      <a:pt x="16199" y="11116"/>
                    </a:lnTo>
                    <a:lnTo>
                      <a:pt x="16308" y="10882"/>
                    </a:lnTo>
                    <a:lnTo>
                      <a:pt x="16386" y="10633"/>
                    </a:lnTo>
                    <a:lnTo>
                      <a:pt x="16464" y="10383"/>
                    </a:lnTo>
                    <a:lnTo>
                      <a:pt x="16542" y="10134"/>
                    </a:lnTo>
                    <a:lnTo>
                      <a:pt x="16589" y="9869"/>
                    </a:lnTo>
                    <a:lnTo>
                      <a:pt x="16651" y="9604"/>
                    </a:lnTo>
                    <a:lnTo>
                      <a:pt x="16683" y="9339"/>
                    </a:lnTo>
                    <a:lnTo>
                      <a:pt x="16714" y="9058"/>
                    </a:lnTo>
                    <a:lnTo>
                      <a:pt x="16729" y="8777"/>
                    </a:lnTo>
                    <a:lnTo>
                      <a:pt x="16745" y="8481"/>
                    </a:lnTo>
                    <a:lnTo>
                      <a:pt x="16729" y="8185"/>
                    </a:lnTo>
                    <a:lnTo>
                      <a:pt x="16714" y="7889"/>
                    </a:lnTo>
                    <a:lnTo>
                      <a:pt x="16698" y="7593"/>
                    </a:lnTo>
                    <a:lnTo>
                      <a:pt x="16651" y="7281"/>
                    </a:lnTo>
                    <a:lnTo>
                      <a:pt x="16605" y="6984"/>
                    </a:lnTo>
                    <a:lnTo>
                      <a:pt x="16542" y="6704"/>
                    </a:lnTo>
                    <a:lnTo>
                      <a:pt x="16464" y="6423"/>
                    </a:lnTo>
                    <a:lnTo>
                      <a:pt x="16371" y="6143"/>
                    </a:lnTo>
                    <a:lnTo>
                      <a:pt x="16277" y="5878"/>
                    </a:lnTo>
                    <a:lnTo>
                      <a:pt x="16168" y="5628"/>
                    </a:lnTo>
                    <a:lnTo>
                      <a:pt x="16043" y="5379"/>
                    </a:lnTo>
                    <a:lnTo>
                      <a:pt x="15919" y="5129"/>
                    </a:lnTo>
                    <a:lnTo>
                      <a:pt x="15763" y="4895"/>
                    </a:lnTo>
                    <a:lnTo>
                      <a:pt x="15622" y="4677"/>
                    </a:lnTo>
                    <a:lnTo>
                      <a:pt x="15466" y="4459"/>
                    </a:lnTo>
                    <a:lnTo>
                      <a:pt x="15295" y="4241"/>
                    </a:lnTo>
                    <a:lnTo>
                      <a:pt x="15123" y="4038"/>
                    </a:lnTo>
                    <a:lnTo>
                      <a:pt x="14936" y="3835"/>
                    </a:lnTo>
                    <a:lnTo>
                      <a:pt x="14749" y="3633"/>
                    </a:lnTo>
                    <a:lnTo>
                      <a:pt x="14344" y="3274"/>
                    </a:lnTo>
                    <a:lnTo>
                      <a:pt x="13923" y="2931"/>
                    </a:lnTo>
                    <a:lnTo>
                      <a:pt x="13486" y="2604"/>
                    </a:lnTo>
                    <a:lnTo>
                      <a:pt x="13034" y="2323"/>
                    </a:lnTo>
                    <a:lnTo>
                      <a:pt x="12567" y="2042"/>
                    </a:lnTo>
                    <a:lnTo>
                      <a:pt x="12083" y="1793"/>
                    </a:lnTo>
                    <a:lnTo>
                      <a:pt x="11600" y="1559"/>
                    </a:lnTo>
                    <a:lnTo>
                      <a:pt x="11117" y="1356"/>
                    </a:lnTo>
                    <a:lnTo>
                      <a:pt x="10649" y="1169"/>
                    </a:lnTo>
                    <a:lnTo>
                      <a:pt x="10166" y="998"/>
                    </a:lnTo>
                    <a:lnTo>
                      <a:pt x="9698" y="842"/>
                    </a:lnTo>
                    <a:lnTo>
                      <a:pt x="9246" y="702"/>
                    </a:lnTo>
                    <a:lnTo>
                      <a:pt x="8809" y="577"/>
                    </a:lnTo>
                    <a:lnTo>
                      <a:pt x="8388" y="468"/>
                    </a:lnTo>
                    <a:lnTo>
                      <a:pt x="7625" y="296"/>
                    </a:lnTo>
                    <a:lnTo>
                      <a:pt x="6985" y="187"/>
                    </a:lnTo>
                    <a:lnTo>
                      <a:pt x="6486" y="109"/>
                    </a:lnTo>
                    <a:lnTo>
                      <a:pt x="6065" y="47"/>
                    </a:lnTo>
                    <a:lnTo>
                      <a:pt x="5691" y="16"/>
                    </a:lnTo>
                    <a:lnTo>
                      <a:pt x="5333" y="0"/>
                    </a:lnTo>
                    <a:close/>
                  </a:path>
                </a:pathLst>
              </a:custGeom>
              <a:solidFill>
                <a:srgbClr val="FFBB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6032575" y="5092950"/>
                <a:ext cx="239350" cy="255325"/>
              </a:xfrm>
              <a:custGeom>
                <a:rect b="b" l="l" r="r" t="t"/>
                <a:pathLst>
                  <a:path extrusionOk="0" h="10213" w="9574">
                    <a:moveTo>
                      <a:pt x="6908" y="1"/>
                    </a:moveTo>
                    <a:lnTo>
                      <a:pt x="2948" y="3477"/>
                    </a:lnTo>
                    <a:lnTo>
                      <a:pt x="32" y="8871"/>
                    </a:lnTo>
                    <a:lnTo>
                      <a:pt x="1" y="8996"/>
                    </a:lnTo>
                    <a:lnTo>
                      <a:pt x="17" y="9136"/>
                    </a:lnTo>
                    <a:lnTo>
                      <a:pt x="48" y="9261"/>
                    </a:lnTo>
                    <a:lnTo>
                      <a:pt x="95" y="9401"/>
                    </a:lnTo>
                    <a:lnTo>
                      <a:pt x="172" y="9542"/>
                    </a:lnTo>
                    <a:lnTo>
                      <a:pt x="266" y="9667"/>
                    </a:lnTo>
                    <a:lnTo>
                      <a:pt x="375" y="9791"/>
                    </a:lnTo>
                    <a:lnTo>
                      <a:pt x="500" y="9900"/>
                    </a:lnTo>
                    <a:lnTo>
                      <a:pt x="640" y="10010"/>
                    </a:lnTo>
                    <a:lnTo>
                      <a:pt x="781" y="10087"/>
                    </a:lnTo>
                    <a:lnTo>
                      <a:pt x="921" y="10150"/>
                    </a:lnTo>
                    <a:lnTo>
                      <a:pt x="1061" y="10197"/>
                    </a:lnTo>
                    <a:lnTo>
                      <a:pt x="1201" y="10212"/>
                    </a:lnTo>
                    <a:lnTo>
                      <a:pt x="1326" y="10197"/>
                    </a:lnTo>
                    <a:lnTo>
                      <a:pt x="1451" y="10165"/>
                    </a:lnTo>
                    <a:lnTo>
                      <a:pt x="1560" y="10103"/>
                    </a:lnTo>
                    <a:lnTo>
                      <a:pt x="9573" y="3041"/>
                    </a:lnTo>
                    <a:lnTo>
                      <a:pt x="69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5444050" y="2280850"/>
                <a:ext cx="439275" cy="538275"/>
              </a:xfrm>
              <a:custGeom>
                <a:rect b="b" l="l" r="r" t="t"/>
                <a:pathLst>
                  <a:path extrusionOk="0" h="21531" w="17571">
                    <a:moveTo>
                      <a:pt x="3119" y="0"/>
                    </a:moveTo>
                    <a:lnTo>
                      <a:pt x="2932" y="16"/>
                    </a:lnTo>
                    <a:lnTo>
                      <a:pt x="2729" y="47"/>
                    </a:lnTo>
                    <a:lnTo>
                      <a:pt x="2542" y="109"/>
                    </a:lnTo>
                    <a:lnTo>
                      <a:pt x="2339" y="187"/>
                    </a:lnTo>
                    <a:lnTo>
                      <a:pt x="2152" y="281"/>
                    </a:lnTo>
                    <a:lnTo>
                      <a:pt x="1949" y="405"/>
                    </a:lnTo>
                    <a:lnTo>
                      <a:pt x="1762" y="546"/>
                    </a:lnTo>
                    <a:lnTo>
                      <a:pt x="1357" y="889"/>
                    </a:lnTo>
                    <a:lnTo>
                      <a:pt x="1014" y="1232"/>
                    </a:lnTo>
                    <a:lnTo>
                      <a:pt x="733" y="1559"/>
                    </a:lnTo>
                    <a:lnTo>
                      <a:pt x="499" y="1887"/>
                    </a:lnTo>
                    <a:lnTo>
                      <a:pt x="390" y="2042"/>
                    </a:lnTo>
                    <a:lnTo>
                      <a:pt x="312" y="2198"/>
                    </a:lnTo>
                    <a:lnTo>
                      <a:pt x="234" y="2354"/>
                    </a:lnTo>
                    <a:lnTo>
                      <a:pt x="172" y="2510"/>
                    </a:lnTo>
                    <a:lnTo>
                      <a:pt x="110" y="2650"/>
                    </a:lnTo>
                    <a:lnTo>
                      <a:pt x="79" y="2806"/>
                    </a:lnTo>
                    <a:lnTo>
                      <a:pt x="47" y="2962"/>
                    </a:lnTo>
                    <a:lnTo>
                      <a:pt x="16" y="3103"/>
                    </a:lnTo>
                    <a:lnTo>
                      <a:pt x="1" y="3399"/>
                    </a:lnTo>
                    <a:lnTo>
                      <a:pt x="16" y="3695"/>
                    </a:lnTo>
                    <a:lnTo>
                      <a:pt x="63" y="3976"/>
                    </a:lnTo>
                    <a:lnTo>
                      <a:pt x="125" y="4272"/>
                    </a:lnTo>
                    <a:lnTo>
                      <a:pt x="234" y="4552"/>
                    </a:lnTo>
                    <a:lnTo>
                      <a:pt x="344" y="4833"/>
                    </a:lnTo>
                    <a:lnTo>
                      <a:pt x="484" y="5114"/>
                    </a:lnTo>
                    <a:lnTo>
                      <a:pt x="640" y="5410"/>
                    </a:lnTo>
                    <a:lnTo>
                      <a:pt x="998" y="5971"/>
                    </a:lnTo>
                    <a:lnTo>
                      <a:pt x="1357" y="6548"/>
                    </a:lnTo>
                    <a:lnTo>
                      <a:pt x="1747" y="7140"/>
                    </a:lnTo>
                    <a:lnTo>
                      <a:pt x="1918" y="7437"/>
                    </a:lnTo>
                    <a:lnTo>
                      <a:pt x="2090" y="7748"/>
                    </a:lnTo>
                    <a:lnTo>
                      <a:pt x="2261" y="8060"/>
                    </a:lnTo>
                    <a:lnTo>
                      <a:pt x="2401" y="8372"/>
                    </a:lnTo>
                    <a:lnTo>
                      <a:pt x="2526" y="8699"/>
                    </a:lnTo>
                    <a:lnTo>
                      <a:pt x="2635" y="9027"/>
                    </a:lnTo>
                    <a:lnTo>
                      <a:pt x="2729" y="9370"/>
                    </a:lnTo>
                    <a:lnTo>
                      <a:pt x="2776" y="9713"/>
                    </a:lnTo>
                    <a:lnTo>
                      <a:pt x="2807" y="10071"/>
                    </a:lnTo>
                    <a:lnTo>
                      <a:pt x="2807" y="10430"/>
                    </a:lnTo>
                    <a:lnTo>
                      <a:pt x="2791" y="10711"/>
                    </a:lnTo>
                    <a:lnTo>
                      <a:pt x="2791" y="10976"/>
                    </a:lnTo>
                    <a:lnTo>
                      <a:pt x="2807" y="11210"/>
                    </a:lnTo>
                    <a:lnTo>
                      <a:pt x="2838" y="11412"/>
                    </a:lnTo>
                    <a:lnTo>
                      <a:pt x="2885" y="11615"/>
                    </a:lnTo>
                    <a:lnTo>
                      <a:pt x="2932" y="11786"/>
                    </a:lnTo>
                    <a:lnTo>
                      <a:pt x="2994" y="11927"/>
                    </a:lnTo>
                    <a:lnTo>
                      <a:pt x="3072" y="12067"/>
                    </a:lnTo>
                    <a:lnTo>
                      <a:pt x="3150" y="12176"/>
                    </a:lnTo>
                    <a:lnTo>
                      <a:pt x="3243" y="12270"/>
                    </a:lnTo>
                    <a:lnTo>
                      <a:pt x="3337" y="12363"/>
                    </a:lnTo>
                    <a:lnTo>
                      <a:pt x="3430" y="12426"/>
                    </a:lnTo>
                    <a:lnTo>
                      <a:pt x="3555" y="12472"/>
                    </a:lnTo>
                    <a:lnTo>
                      <a:pt x="3664" y="12504"/>
                    </a:lnTo>
                    <a:lnTo>
                      <a:pt x="3789" y="12519"/>
                    </a:lnTo>
                    <a:lnTo>
                      <a:pt x="3914" y="12535"/>
                    </a:lnTo>
                    <a:lnTo>
                      <a:pt x="4054" y="12535"/>
                    </a:lnTo>
                    <a:lnTo>
                      <a:pt x="4179" y="12519"/>
                    </a:lnTo>
                    <a:lnTo>
                      <a:pt x="4459" y="12457"/>
                    </a:lnTo>
                    <a:lnTo>
                      <a:pt x="4756" y="12363"/>
                    </a:lnTo>
                    <a:lnTo>
                      <a:pt x="5036" y="12239"/>
                    </a:lnTo>
                    <a:lnTo>
                      <a:pt x="5332" y="12098"/>
                    </a:lnTo>
                    <a:lnTo>
                      <a:pt x="5597" y="11942"/>
                    </a:lnTo>
                    <a:lnTo>
                      <a:pt x="5863" y="11771"/>
                    </a:lnTo>
                    <a:lnTo>
                      <a:pt x="6112" y="11599"/>
                    </a:lnTo>
                    <a:lnTo>
                      <a:pt x="6377" y="11412"/>
                    </a:lnTo>
                    <a:lnTo>
                      <a:pt x="6611" y="11256"/>
                    </a:lnTo>
                    <a:lnTo>
                      <a:pt x="6845" y="11132"/>
                    </a:lnTo>
                    <a:lnTo>
                      <a:pt x="7047" y="11038"/>
                    </a:lnTo>
                    <a:lnTo>
                      <a:pt x="7250" y="10945"/>
                    </a:lnTo>
                    <a:lnTo>
                      <a:pt x="7437" y="10882"/>
                    </a:lnTo>
                    <a:lnTo>
                      <a:pt x="7609" y="10851"/>
                    </a:lnTo>
                    <a:lnTo>
                      <a:pt x="7780" y="10835"/>
                    </a:lnTo>
                    <a:lnTo>
                      <a:pt x="7936" y="10835"/>
                    </a:lnTo>
                    <a:lnTo>
                      <a:pt x="8061" y="10851"/>
                    </a:lnTo>
                    <a:lnTo>
                      <a:pt x="8201" y="10882"/>
                    </a:lnTo>
                    <a:lnTo>
                      <a:pt x="8310" y="10929"/>
                    </a:lnTo>
                    <a:lnTo>
                      <a:pt x="8419" y="10991"/>
                    </a:lnTo>
                    <a:lnTo>
                      <a:pt x="8513" y="11085"/>
                    </a:lnTo>
                    <a:lnTo>
                      <a:pt x="8606" y="11178"/>
                    </a:lnTo>
                    <a:lnTo>
                      <a:pt x="8669" y="11287"/>
                    </a:lnTo>
                    <a:lnTo>
                      <a:pt x="8747" y="11397"/>
                    </a:lnTo>
                    <a:lnTo>
                      <a:pt x="8794" y="11537"/>
                    </a:lnTo>
                    <a:lnTo>
                      <a:pt x="8840" y="11662"/>
                    </a:lnTo>
                    <a:lnTo>
                      <a:pt x="8887" y="11818"/>
                    </a:lnTo>
                    <a:lnTo>
                      <a:pt x="8934" y="12145"/>
                    </a:lnTo>
                    <a:lnTo>
                      <a:pt x="8965" y="12488"/>
                    </a:lnTo>
                    <a:lnTo>
                      <a:pt x="8949" y="12847"/>
                    </a:lnTo>
                    <a:lnTo>
                      <a:pt x="8918" y="13221"/>
                    </a:lnTo>
                    <a:lnTo>
                      <a:pt x="8871" y="13595"/>
                    </a:lnTo>
                    <a:lnTo>
                      <a:pt x="8794" y="13985"/>
                    </a:lnTo>
                    <a:lnTo>
                      <a:pt x="8747" y="14172"/>
                    </a:lnTo>
                    <a:lnTo>
                      <a:pt x="8684" y="14359"/>
                    </a:lnTo>
                    <a:lnTo>
                      <a:pt x="8513" y="14795"/>
                    </a:lnTo>
                    <a:lnTo>
                      <a:pt x="8326" y="15232"/>
                    </a:lnTo>
                    <a:lnTo>
                      <a:pt x="8108" y="15715"/>
                    </a:lnTo>
                    <a:lnTo>
                      <a:pt x="7640" y="16682"/>
                    </a:lnTo>
                    <a:lnTo>
                      <a:pt x="7422" y="17181"/>
                    </a:lnTo>
                    <a:lnTo>
                      <a:pt x="7219" y="17680"/>
                    </a:lnTo>
                    <a:lnTo>
                      <a:pt x="7063" y="18163"/>
                    </a:lnTo>
                    <a:lnTo>
                      <a:pt x="6985" y="18397"/>
                    </a:lnTo>
                    <a:lnTo>
                      <a:pt x="6938" y="18631"/>
                    </a:lnTo>
                    <a:lnTo>
                      <a:pt x="6891" y="18849"/>
                    </a:lnTo>
                    <a:lnTo>
                      <a:pt x="6860" y="19067"/>
                    </a:lnTo>
                    <a:lnTo>
                      <a:pt x="6860" y="19270"/>
                    </a:lnTo>
                    <a:lnTo>
                      <a:pt x="6860" y="19472"/>
                    </a:lnTo>
                    <a:lnTo>
                      <a:pt x="6891" y="19675"/>
                    </a:lnTo>
                    <a:lnTo>
                      <a:pt x="6938" y="19862"/>
                    </a:lnTo>
                    <a:lnTo>
                      <a:pt x="7016" y="20034"/>
                    </a:lnTo>
                    <a:lnTo>
                      <a:pt x="7110" y="20190"/>
                    </a:lnTo>
                    <a:lnTo>
                      <a:pt x="7219" y="20345"/>
                    </a:lnTo>
                    <a:lnTo>
                      <a:pt x="7375" y="20486"/>
                    </a:lnTo>
                    <a:lnTo>
                      <a:pt x="7546" y="20611"/>
                    </a:lnTo>
                    <a:lnTo>
                      <a:pt x="7749" y="20720"/>
                    </a:lnTo>
                    <a:lnTo>
                      <a:pt x="8076" y="20876"/>
                    </a:lnTo>
                    <a:lnTo>
                      <a:pt x="8404" y="21000"/>
                    </a:lnTo>
                    <a:lnTo>
                      <a:pt x="8731" y="21125"/>
                    </a:lnTo>
                    <a:lnTo>
                      <a:pt x="9059" y="21219"/>
                    </a:lnTo>
                    <a:lnTo>
                      <a:pt x="9370" y="21312"/>
                    </a:lnTo>
                    <a:lnTo>
                      <a:pt x="9698" y="21374"/>
                    </a:lnTo>
                    <a:lnTo>
                      <a:pt x="10010" y="21437"/>
                    </a:lnTo>
                    <a:lnTo>
                      <a:pt x="10321" y="21484"/>
                    </a:lnTo>
                    <a:lnTo>
                      <a:pt x="10618" y="21515"/>
                    </a:lnTo>
                    <a:lnTo>
                      <a:pt x="10914" y="21530"/>
                    </a:lnTo>
                    <a:lnTo>
                      <a:pt x="11210" y="21530"/>
                    </a:lnTo>
                    <a:lnTo>
                      <a:pt x="11506" y="21515"/>
                    </a:lnTo>
                    <a:lnTo>
                      <a:pt x="11787" y="21499"/>
                    </a:lnTo>
                    <a:lnTo>
                      <a:pt x="12067" y="21468"/>
                    </a:lnTo>
                    <a:lnTo>
                      <a:pt x="12348" y="21421"/>
                    </a:lnTo>
                    <a:lnTo>
                      <a:pt x="12613" y="21359"/>
                    </a:lnTo>
                    <a:lnTo>
                      <a:pt x="12863" y="21296"/>
                    </a:lnTo>
                    <a:lnTo>
                      <a:pt x="13112" y="21219"/>
                    </a:lnTo>
                    <a:lnTo>
                      <a:pt x="13361" y="21125"/>
                    </a:lnTo>
                    <a:lnTo>
                      <a:pt x="13595" y="21031"/>
                    </a:lnTo>
                    <a:lnTo>
                      <a:pt x="13829" y="20922"/>
                    </a:lnTo>
                    <a:lnTo>
                      <a:pt x="14047" y="20798"/>
                    </a:lnTo>
                    <a:lnTo>
                      <a:pt x="14266" y="20673"/>
                    </a:lnTo>
                    <a:lnTo>
                      <a:pt x="14468" y="20548"/>
                    </a:lnTo>
                    <a:lnTo>
                      <a:pt x="14671" y="20392"/>
                    </a:lnTo>
                    <a:lnTo>
                      <a:pt x="14858" y="20252"/>
                    </a:lnTo>
                    <a:lnTo>
                      <a:pt x="15030" y="20096"/>
                    </a:lnTo>
                    <a:lnTo>
                      <a:pt x="15201" y="19925"/>
                    </a:lnTo>
                    <a:lnTo>
                      <a:pt x="15357" y="19753"/>
                    </a:lnTo>
                    <a:lnTo>
                      <a:pt x="15513" y="19582"/>
                    </a:lnTo>
                    <a:lnTo>
                      <a:pt x="15638" y="19394"/>
                    </a:lnTo>
                    <a:lnTo>
                      <a:pt x="15762" y="19207"/>
                    </a:lnTo>
                    <a:lnTo>
                      <a:pt x="15887" y="18989"/>
                    </a:lnTo>
                    <a:lnTo>
                      <a:pt x="15996" y="18771"/>
                    </a:lnTo>
                    <a:lnTo>
                      <a:pt x="16105" y="18537"/>
                    </a:lnTo>
                    <a:lnTo>
                      <a:pt x="16183" y="18303"/>
                    </a:lnTo>
                    <a:lnTo>
                      <a:pt x="16261" y="18054"/>
                    </a:lnTo>
                    <a:lnTo>
                      <a:pt x="16308" y="17804"/>
                    </a:lnTo>
                    <a:lnTo>
                      <a:pt x="16370" y="17555"/>
                    </a:lnTo>
                    <a:lnTo>
                      <a:pt x="16402" y="17290"/>
                    </a:lnTo>
                    <a:lnTo>
                      <a:pt x="16448" y="16760"/>
                    </a:lnTo>
                    <a:lnTo>
                      <a:pt x="16464" y="16230"/>
                    </a:lnTo>
                    <a:lnTo>
                      <a:pt x="16464" y="15684"/>
                    </a:lnTo>
                    <a:lnTo>
                      <a:pt x="16433" y="15138"/>
                    </a:lnTo>
                    <a:lnTo>
                      <a:pt x="16386" y="14608"/>
                    </a:lnTo>
                    <a:lnTo>
                      <a:pt x="16324" y="14094"/>
                    </a:lnTo>
                    <a:lnTo>
                      <a:pt x="16215" y="13112"/>
                    </a:lnTo>
                    <a:lnTo>
                      <a:pt x="16168" y="12659"/>
                    </a:lnTo>
                    <a:lnTo>
                      <a:pt x="16121" y="12239"/>
                    </a:lnTo>
                    <a:lnTo>
                      <a:pt x="16105" y="11864"/>
                    </a:lnTo>
                    <a:lnTo>
                      <a:pt x="16121" y="11537"/>
                    </a:lnTo>
                    <a:lnTo>
                      <a:pt x="16137" y="11381"/>
                    </a:lnTo>
                    <a:lnTo>
                      <a:pt x="16168" y="11194"/>
                    </a:lnTo>
                    <a:lnTo>
                      <a:pt x="16261" y="10820"/>
                    </a:lnTo>
                    <a:lnTo>
                      <a:pt x="16402" y="10383"/>
                    </a:lnTo>
                    <a:lnTo>
                      <a:pt x="16573" y="9900"/>
                    </a:lnTo>
                    <a:lnTo>
                      <a:pt x="16932" y="8855"/>
                    </a:lnTo>
                    <a:lnTo>
                      <a:pt x="17119" y="8294"/>
                    </a:lnTo>
                    <a:lnTo>
                      <a:pt x="17275" y="7733"/>
                    </a:lnTo>
                    <a:lnTo>
                      <a:pt x="17415" y="7140"/>
                    </a:lnTo>
                    <a:lnTo>
                      <a:pt x="17477" y="6860"/>
                    </a:lnTo>
                    <a:lnTo>
                      <a:pt x="17509" y="6564"/>
                    </a:lnTo>
                    <a:lnTo>
                      <a:pt x="17555" y="6267"/>
                    </a:lnTo>
                    <a:lnTo>
                      <a:pt x="17571" y="5987"/>
                    </a:lnTo>
                    <a:lnTo>
                      <a:pt x="17571" y="5706"/>
                    </a:lnTo>
                    <a:lnTo>
                      <a:pt x="17555" y="5426"/>
                    </a:lnTo>
                    <a:lnTo>
                      <a:pt x="17524" y="5145"/>
                    </a:lnTo>
                    <a:lnTo>
                      <a:pt x="17477" y="4864"/>
                    </a:lnTo>
                    <a:lnTo>
                      <a:pt x="17399" y="4599"/>
                    </a:lnTo>
                    <a:lnTo>
                      <a:pt x="17306" y="4350"/>
                    </a:lnTo>
                    <a:lnTo>
                      <a:pt x="17197" y="4100"/>
                    </a:lnTo>
                    <a:lnTo>
                      <a:pt x="17056" y="3851"/>
                    </a:lnTo>
                    <a:lnTo>
                      <a:pt x="16885" y="3617"/>
                    </a:lnTo>
                    <a:lnTo>
                      <a:pt x="16698" y="3399"/>
                    </a:lnTo>
                    <a:lnTo>
                      <a:pt x="16480" y="3196"/>
                    </a:lnTo>
                    <a:lnTo>
                      <a:pt x="16261" y="3009"/>
                    </a:lnTo>
                    <a:lnTo>
                      <a:pt x="16027" y="2853"/>
                    </a:lnTo>
                    <a:lnTo>
                      <a:pt x="15794" y="2713"/>
                    </a:lnTo>
                    <a:lnTo>
                      <a:pt x="15544" y="2604"/>
                    </a:lnTo>
                    <a:lnTo>
                      <a:pt x="15295" y="2510"/>
                    </a:lnTo>
                    <a:lnTo>
                      <a:pt x="15030" y="2432"/>
                    </a:lnTo>
                    <a:lnTo>
                      <a:pt x="14765" y="2370"/>
                    </a:lnTo>
                    <a:lnTo>
                      <a:pt x="14484" y="2339"/>
                    </a:lnTo>
                    <a:lnTo>
                      <a:pt x="14203" y="2307"/>
                    </a:lnTo>
                    <a:lnTo>
                      <a:pt x="13923" y="2276"/>
                    </a:lnTo>
                    <a:lnTo>
                      <a:pt x="13642" y="2276"/>
                    </a:lnTo>
                    <a:lnTo>
                      <a:pt x="13050" y="2292"/>
                    </a:lnTo>
                    <a:lnTo>
                      <a:pt x="12473" y="2339"/>
                    </a:lnTo>
                    <a:lnTo>
                      <a:pt x="11880" y="2401"/>
                    </a:lnTo>
                    <a:lnTo>
                      <a:pt x="11304" y="2463"/>
                    </a:lnTo>
                    <a:lnTo>
                      <a:pt x="10727" y="2526"/>
                    </a:lnTo>
                    <a:lnTo>
                      <a:pt x="10165" y="2572"/>
                    </a:lnTo>
                    <a:lnTo>
                      <a:pt x="9620" y="2604"/>
                    </a:lnTo>
                    <a:lnTo>
                      <a:pt x="9355" y="2604"/>
                    </a:lnTo>
                    <a:lnTo>
                      <a:pt x="9090" y="2588"/>
                    </a:lnTo>
                    <a:lnTo>
                      <a:pt x="8840" y="2572"/>
                    </a:lnTo>
                    <a:lnTo>
                      <a:pt x="8606" y="2526"/>
                    </a:lnTo>
                    <a:lnTo>
                      <a:pt x="8373" y="2479"/>
                    </a:lnTo>
                    <a:lnTo>
                      <a:pt x="8154" y="2401"/>
                    </a:lnTo>
                    <a:lnTo>
                      <a:pt x="7936" y="2323"/>
                    </a:lnTo>
                    <a:lnTo>
                      <a:pt x="7718" y="2229"/>
                    </a:lnTo>
                    <a:lnTo>
                      <a:pt x="7297" y="2027"/>
                    </a:lnTo>
                    <a:lnTo>
                      <a:pt x="6876" y="1793"/>
                    </a:lnTo>
                    <a:lnTo>
                      <a:pt x="6471" y="1528"/>
                    </a:lnTo>
                    <a:lnTo>
                      <a:pt x="5660" y="1013"/>
                    </a:lnTo>
                    <a:lnTo>
                      <a:pt x="5270" y="764"/>
                    </a:lnTo>
                    <a:lnTo>
                      <a:pt x="4865" y="530"/>
                    </a:lnTo>
                    <a:lnTo>
                      <a:pt x="4475" y="343"/>
                    </a:lnTo>
                    <a:lnTo>
                      <a:pt x="4288" y="250"/>
                    </a:lnTo>
                    <a:lnTo>
                      <a:pt x="4085" y="172"/>
                    </a:lnTo>
                    <a:lnTo>
                      <a:pt x="3898" y="109"/>
                    </a:lnTo>
                    <a:lnTo>
                      <a:pt x="3695" y="62"/>
                    </a:lnTo>
                    <a:lnTo>
                      <a:pt x="3508" y="31"/>
                    </a:lnTo>
                    <a:lnTo>
                      <a:pt x="3321" y="16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0" name="Google Shape;550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525" name="Google Shape;525;p25"/>
          <p:cNvSpPr txBox="1"/>
          <p:nvPr/>
        </p:nvSpPr>
        <p:spPr>
          <a:xfrm>
            <a:off x="503863" y="1033900"/>
            <a:ext cx="2077500" cy="110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artwork &amp; presentation</a:t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51" name="Google Shape;551;p25"/>
          <p:cNvCxnSpPr>
            <a:stCxn id="525" idx="3"/>
            <a:endCxn id="552" idx="1"/>
          </p:cNvCxnSpPr>
          <p:nvPr/>
        </p:nvCxnSpPr>
        <p:spPr>
          <a:xfrm>
            <a:off x="2581363" y="1588000"/>
            <a:ext cx="3237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53" name="Google Shape;553;p25"/>
          <p:cNvGrpSpPr/>
          <p:nvPr/>
        </p:nvGrpSpPr>
        <p:grpSpPr>
          <a:xfrm>
            <a:off x="5819238" y="1245550"/>
            <a:ext cx="2820900" cy="1326300"/>
            <a:chOff x="5819238" y="1245550"/>
            <a:chExt cx="2820900" cy="1326300"/>
          </a:xfrm>
        </p:grpSpPr>
        <p:sp>
          <p:nvSpPr>
            <p:cNvPr id="552" name="Google Shape;552;p25"/>
            <p:cNvSpPr txBox="1"/>
            <p:nvPr/>
          </p:nvSpPr>
          <p:spPr>
            <a:xfrm>
              <a:off x="5819238" y="1245550"/>
              <a:ext cx="2820900" cy="68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Present to the client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4" name="Google Shape;554;p25"/>
            <p:cNvSpPr txBox="1"/>
            <p:nvPr/>
          </p:nvSpPr>
          <p:spPr>
            <a:xfrm>
              <a:off x="5819238" y="1930450"/>
              <a:ext cx="28209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5" name="Google Shape;555;p25"/>
          <p:cNvGrpSpPr/>
          <p:nvPr/>
        </p:nvGrpSpPr>
        <p:grpSpPr>
          <a:xfrm>
            <a:off x="5819238" y="3213250"/>
            <a:ext cx="2820900" cy="1326300"/>
            <a:chOff x="5819238" y="3213250"/>
            <a:chExt cx="2820900" cy="1326300"/>
          </a:xfrm>
        </p:grpSpPr>
        <p:sp>
          <p:nvSpPr>
            <p:cNvPr id="526" name="Google Shape;526;p25"/>
            <p:cNvSpPr txBox="1"/>
            <p:nvPr/>
          </p:nvSpPr>
          <p:spPr>
            <a:xfrm>
              <a:off x="5819238" y="3213250"/>
              <a:ext cx="2820900" cy="684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their suggestions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6" name="Google Shape;556;p25"/>
            <p:cNvSpPr txBox="1"/>
            <p:nvPr/>
          </p:nvSpPr>
          <p:spPr>
            <a:xfrm>
              <a:off x="5819238" y="3898150"/>
              <a:ext cx="28209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composed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 txBox="1"/>
          <p:nvPr/>
        </p:nvSpPr>
        <p:spPr>
          <a:xfrm>
            <a:off x="457150" y="1033900"/>
            <a:ext cx="3565500" cy="92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Statistical infographics</a:t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2" name="Google Shape;562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563" name="Google Shape;563;p26"/>
          <p:cNvGrpSpPr/>
          <p:nvPr/>
        </p:nvGrpSpPr>
        <p:grpSpPr>
          <a:xfrm>
            <a:off x="457197" y="1780519"/>
            <a:ext cx="3565427" cy="2951534"/>
            <a:chOff x="458450" y="1229420"/>
            <a:chExt cx="3885600" cy="3216580"/>
          </a:xfrm>
        </p:grpSpPr>
        <p:sp>
          <p:nvSpPr>
            <p:cNvPr id="564" name="Google Shape;564;p26"/>
            <p:cNvSpPr/>
            <p:nvPr/>
          </p:nvSpPr>
          <p:spPr>
            <a:xfrm>
              <a:off x="458450" y="4197000"/>
              <a:ext cx="3885600" cy="2490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5" name="Google Shape;565;p26"/>
            <p:cNvGrpSpPr/>
            <p:nvPr/>
          </p:nvGrpSpPr>
          <p:grpSpPr>
            <a:xfrm>
              <a:off x="904571" y="1229420"/>
              <a:ext cx="2993355" cy="3066764"/>
              <a:chOff x="1253325" y="238125"/>
              <a:chExt cx="5113350" cy="5238750"/>
            </a:xfrm>
          </p:grpSpPr>
          <p:sp>
            <p:nvSpPr>
              <p:cNvPr id="566" name="Google Shape;566;p26"/>
              <p:cNvSpPr/>
              <p:nvPr/>
            </p:nvSpPr>
            <p:spPr>
              <a:xfrm>
                <a:off x="1253325" y="3382125"/>
                <a:ext cx="1448675" cy="2094750"/>
              </a:xfrm>
              <a:custGeom>
                <a:rect b="b" l="l" r="r" t="t"/>
                <a:pathLst>
                  <a:path extrusionOk="0" h="83790" w="57947">
                    <a:moveTo>
                      <a:pt x="0" y="0"/>
                    </a:moveTo>
                    <a:lnTo>
                      <a:pt x="0" y="83790"/>
                    </a:lnTo>
                    <a:lnTo>
                      <a:pt x="57947" y="83790"/>
                    </a:lnTo>
                    <a:lnTo>
                      <a:pt x="5794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3085650" y="238125"/>
                <a:ext cx="1448700" cy="5238750"/>
              </a:xfrm>
              <a:custGeom>
                <a:rect b="b" l="l" r="r" t="t"/>
                <a:pathLst>
                  <a:path extrusionOk="0" h="209550" w="57948">
                    <a:moveTo>
                      <a:pt x="1" y="0"/>
                    </a:moveTo>
                    <a:lnTo>
                      <a:pt x="1" y="209550"/>
                    </a:lnTo>
                    <a:lnTo>
                      <a:pt x="57947" y="209550"/>
                    </a:lnTo>
                    <a:lnTo>
                      <a:pt x="579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4918000" y="2280800"/>
                <a:ext cx="1448675" cy="3196075"/>
              </a:xfrm>
              <a:custGeom>
                <a:rect b="b" l="l" r="r" t="t"/>
                <a:pathLst>
                  <a:path extrusionOk="0" h="127843" w="57947">
                    <a:moveTo>
                      <a:pt x="0" y="0"/>
                    </a:moveTo>
                    <a:lnTo>
                      <a:pt x="0" y="127843"/>
                    </a:lnTo>
                    <a:lnTo>
                      <a:pt x="57947" y="127843"/>
                    </a:lnTo>
                    <a:lnTo>
                      <a:pt x="579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5267750" y="2086225"/>
                <a:ext cx="766650" cy="294950"/>
              </a:xfrm>
              <a:custGeom>
                <a:rect b="b" l="l" r="r" t="t"/>
                <a:pathLst>
                  <a:path extrusionOk="0" h="11798" w="30666">
                    <a:moveTo>
                      <a:pt x="0" y="0"/>
                    </a:moveTo>
                    <a:lnTo>
                      <a:pt x="0" y="5961"/>
                    </a:lnTo>
                    <a:lnTo>
                      <a:pt x="14" y="6262"/>
                    </a:lnTo>
                    <a:lnTo>
                      <a:pt x="41" y="6564"/>
                    </a:lnTo>
                    <a:lnTo>
                      <a:pt x="69" y="6851"/>
                    </a:lnTo>
                    <a:lnTo>
                      <a:pt x="123" y="7139"/>
                    </a:lnTo>
                    <a:lnTo>
                      <a:pt x="192" y="7427"/>
                    </a:lnTo>
                    <a:lnTo>
                      <a:pt x="274" y="7701"/>
                    </a:lnTo>
                    <a:lnTo>
                      <a:pt x="356" y="7975"/>
                    </a:lnTo>
                    <a:lnTo>
                      <a:pt x="466" y="8235"/>
                    </a:lnTo>
                    <a:lnTo>
                      <a:pt x="589" y="8496"/>
                    </a:lnTo>
                    <a:lnTo>
                      <a:pt x="713" y="8742"/>
                    </a:lnTo>
                    <a:lnTo>
                      <a:pt x="850" y="8989"/>
                    </a:lnTo>
                    <a:lnTo>
                      <a:pt x="1000" y="9222"/>
                    </a:lnTo>
                    <a:lnTo>
                      <a:pt x="1165" y="9455"/>
                    </a:lnTo>
                    <a:lnTo>
                      <a:pt x="1343" y="9674"/>
                    </a:lnTo>
                    <a:lnTo>
                      <a:pt x="1521" y="9893"/>
                    </a:lnTo>
                    <a:lnTo>
                      <a:pt x="1713" y="10085"/>
                    </a:lnTo>
                    <a:lnTo>
                      <a:pt x="1918" y="10291"/>
                    </a:lnTo>
                    <a:lnTo>
                      <a:pt x="2138" y="10469"/>
                    </a:lnTo>
                    <a:lnTo>
                      <a:pt x="2357" y="10647"/>
                    </a:lnTo>
                    <a:lnTo>
                      <a:pt x="2576" y="10798"/>
                    </a:lnTo>
                    <a:lnTo>
                      <a:pt x="2823" y="10962"/>
                    </a:lnTo>
                    <a:lnTo>
                      <a:pt x="3056" y="11099"/>
                    </a:lnTo>
                    <a:lnTo>
                      <a:pt x="3316" y="11222"/>
                    </a:lnTo>
                    <a:lnTo>
                      <a:pt x="3576" y="11346"/>
                    </a:lnTo>
                    <a:lnTo>
                      <a:pt x="3837" y="11442"/>
                    </a:lnTo>
                    <a:lnTo>
                      <a:pt x="4111" y="11538"/>
                    </a:lnTo>
                    <a:lnTo>
                      <a:pt x="4385" y="11620"/>
                    </a:lnTo>
                    <a:lnTo>
                      <a:pt x="4673" y="11688"/>
                    </a:lnTo>
                    <a:lnTo>
                      <a:pt x="4960" y="11729"/>
                    </a:lnTo>
                    <a:lnTo>
                      <a:pt x="5248" y="11770"/>
                    </a:lnTo>
                    <a:lnTo>
                      <a:pt x="5550" y="11798"/>
                    </a:lnTo>
                    <a:lnTo>
                      <a:pt x="25130" y="11798"/>
                    </a:lnTo>
                    <a:lnTo>
                      <a:pt x="25418" y="11770"/>
                    </a:lnTo>
                    <a:lnTo>
                      <a:pt x="25719" y="11729"/>
                    </a:lnTo>
                    <a:lnTo>
                      <a:pt x="26007" y="11688"/>
                    </a:lnTo>
                    <a:lnTo>
                      <a:pt x="26281" y="11620"/>
                    </a:lnTo>
                    <a:lnTo>
                      <a:pt x="26569" y="11538"/>
                    </a:lnTo>
                    <a:lnTo>
                      <a:pt x="26829" y="11442"/>
                    </a:lnTo>
                    <a:lnTo>
                      <a:pt x="27103" y="11346"/>
                    </a:lnTo>
                    <a:lnTo>
                      <a:pt x="27364" y="11222"/>
                    </a:lnTo>
                    <a:lnTo>
                      <a:pt x="27610" y="11099"/>
                    </a:lnTo>
                    <a:lnTo>
                      <a:pt x="27857" y="10962"/>
                    </a:lnTo>
                    <a:lnTo>
                      <a:pt x="28090" y="10798"/>
                    </a:lnTo>
                    <a:lnTo>
                      <a:pt x="28323" y="10647"/>
                    </a:lnTo>
                    <a:lnTo>
                      <a:pt x="28542" y="10469"/>
                    </a:lnTo>
                    <a:lnTo>
                      <a:pt x="28747" y="10291"/>
                    </a:lnTo>
                    <a:lnTo>
                      <a:pt x="28953" y="10085"/>
                    </a:lnTo>
                    <a:lnTo>
                      <a:pt x="29145" y="9893"/>
                    </a:lnTo>
                    <a:lnTo>
                      <a:pt x="29337" y="9674"/>
                    </a:lnTo>
                    <a:lnTo>
                      <a:pt x="29501" y="9455"/>
                    </a:lnTo>
                    <a:lnTo>
                      <a:pt x="29666" y="9222"/>
                    </a:lnTo>
                    <a:lnTo>
                      <a:pt x="29816" y="8989"/>
                    </a:lnTo>
                    <a:lnTo>
                      <a:pt x="29967" y="8742"/>
                    </a:lnTo>
                    <a:lnTo>
                      <a:pt x="30090" y="8496"/>
                    </a:lnTo>
                    <a:lnTo>
                      <a:pt x="30214" y="8235"/>
                    </a:lnTo>
                    <a:lnTo>
                      <a:pt x="30310" y="7975"/>
                    </a:lnTo>
                    <a:lnTo>
                      <a:pt x="30405" y="7701"/>
                    </a:lnTo>
                    <a:lnTo>
                      <a:pt x="30488" y="7427"/>
                    </a:lnTo>
                    <a:lnTo>
                      <a:pt x="30542" y="7139"/>
                    </a:lnTo>
                    <a:lnTo>
                      <a:pt x="30597" y="6851"/>
                    </a:lnTo>
                    <a:lnTo>
                      <a:pt x="30638" y="6564"/>
                    </a:lnTo>
                    <a:lnTo>
                      <a:pt x="30652" y="6262"/>
                    </a:lnTo>
                    <a:lnTo>
                      <a:pt x="30666" y="5961"/>
                    </a:lnTo>
                    <a:lnTo>
                      <a:pt x="30666" y="5851"/>
                    </a:lnTo>
                    <a:lnTo>
                      <a:pt x="30652" y="5550"/>
                    </a:lnTo>
                    <a:lnTo>
                      <a:pt x="30638" y="5248"/>
                    </a:lnTo>
                    <a:lnTo>
                      <a:pt x="30597" y="4960"/>
                    </a:lnTo>
                    <a:lnTo>
                      <a:pt x="30542" y="4673"/>
                    </a:lnTo>
                    <a:lnTo>
                      <a:pt x="30488" y="4385"/>
                    </a:lnTo>
                    <a:lnTo>
                      <a:pt x="30405" y="4111"/>
                    </a:lnTo>
                    <a:lnTo>
                      <a:pt x="30310" y="3837"/>
                    </a:lnTo>
                    <a:lnTo>
                      <a:pt x="30214" y="3576"/>
                    </a:lnTo>
                    <a:lnTo>
                      <a:pt x="30090" y="3316"/>
                    </a:lnTo>
                    <a:lnTo>
                      <a:pt x="29967" y="3056"/>
                    </a:lnTo>
                    <a:lnTo>
                      <a:pt x="29816" y="2823"/>
                    </a:lnTo>
                    <a:lnTo>
                      <a:pt x="29666" y="2576"/>
                    </a:lnTo>
                    <a:lnTo>
                      <a:pt x="29501" y="2357"/>
                    </a:lnTo>
                    <a:lnTo>
                      <a:pt x="29337" y="2138"/>
                    </a:lnTo>
                    <a:lnTo>
                      <a:pt x="29145" y="1918"/>
                    </a:lnTo>
                    <a:lnTo>
                      <a:pt x="28953" y="1713"/>
                    </a:lnTo>
                    <a:lnTo>
                      <a:pt x="28747" y="1521"/>
                    </a:lnTo>
                    <a:lnTo>
                      <a:pt x="28542" y="1343"/>
                    </a:lnTo>
                    <a:lnTo>
                      <a:pt x="28323" y="1165"/>
                    </a:lnTo>
                    <a:lnTo>
                      <a:pt x="28090" y="1000"/>
                    </a:lnTo>
                    <a:lnTo>
                      <a:pt x="27857" y="850"/>
                    </a:lnTo>
                    <a:lnTo>
                      <a:pt x="27610" y="713"/>
                    </a:lnTo>
                    <a:lnTo>
                      <a:pt x="27364" y="576"/>
                    </a:lnTo>
                    <a:lnTo>
                      <a:pt x="27103" y="466"/>
                    </a:lnTo>
                    <a:lnTo>
                      <a:pt x="26829" y="356"/>
                    </a:lnTo>
                    <a:lnTo>
                      <a:pt x="26569" y="274"/>
                    </a:lnTo>
                    <a:lnTo>
                      <a:pt x="26281" y="192"/>
                    </a:lnTo>
                    <a:lnTo>
                      <a:pt x="26007" y="123"/>
                    </a:lnTo>
                    <a:lnTo>
                      <a:pt x="25719" y="69"/>
                    </a:lnTo>
                    <a:lnTo>
                      <a:pt x="25418" y="41"/>
                    </a:lnTo>
                    <a:lnTo>
                      <a:pt x="25130" y="14"/>
                    </a:lnTo>
                    <a:lnTo>
                      <a:pt x="248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5207800" y="1285650"/>
                <a:ext cx="579275" cy="800250"/>
              </a:xfrm>
              <a:custGeom>
                <a:rect b="b" l="l" r="r" t="t"/>
                <a:pathLst>
                  <a:path extrusionOk="0" h="32010" w="23171">
                    <a:moveTo>
                      <a:pt x="4207" y="1"/>
                    </a:moveTo>
                    <a:lnTo>
                      <a:pt x="3974" y="14"/>
                    </a:lnTo>
                    <a:lnTo>
                      <a:pt x="3755" y="28"/>
                    </a:lnTo>
                    <a:lnTo>
                      <a:pt x="3535" y="56"/>
                    </a:lnTo>
                    <a:lnTo>
                      <a:pt x="3316" y="97"/>
                    </a:lnTo>
                    <a:lnTo>
                      <a:pt x="3097" y="152"/>
                    </a:lnTo>
                    <a:lnTo>
                      <a:pt x="2891" y="220"/>
                    </a:lnTo>
                    <a:lnTo>
                      <a:pt x="2686" y="289"/>
                    </a:lnTo>
                    <a:lnTo>
                      <a:pt x="2480" y="371"/>
                    </a:lnTo>
                    <a:lnTo>
                      <a:pt x="2288" y="467"/>
                    </a:lnTo>
                    <a:lnTo>
                      <a:pt x="2097" y="563"/>
                    </a:lnTo>
                    <a:lnTo>
                      <a:pt x="1918" y="686"/>
                    </a:lnTo>
                    <a:lnTo>
                      <a:pt x="1740" y="796"/>
                    </a:lnTo>
                    <a:lnTo>
                      <a:pt x="1576" y="933"/>
                    </a:lnTo>
                    <a:lnTo>
                      <a:pt x="1412" y="1070"/>
                    </a:lnTo>
                    <a:lnTo>
                      <a:pt x="1261" y="1207"/>
                    </a:lnTo>
                    <a:lnTo>
                      <a:pt x="1110" y="1371"/>
                    </a:lnTo>
                    <a:lnTo>
                      <a:pt x="973" y="1522"/>
                    </a:lnTo>
                    <a:lnTo>
                      <a:pt x="836" y="1686"/>
                    </a:lnTo>
                    <a:lnTo>
                      <a:pt x="713" y="1864"/>
                    </a:lnTo>
                    <a:lnTo>
                      <a:pt x="603" y="2042"/>
                    </a:lnTo>
                    <a:lnTo>
                      <a:pt x="493" y="2234"/>
                    </a:lnTo>
                    <a:lnTo>
                      <a:pt x="398" y="2426"/>
                    </a:lnTo>
                    <a:lnTo>
                      <a:pt x="315" y="2618"/>
                    </a:lnTo>
                    <a:lnTo>
                      <a:pt x="233" y="2823"/>
                    </a:lnTo>
                    <a:lnTo>
                      <a:pt x="165" y="3029"/>
                    </a:lnTo>
                    <a:lnTo>
                      <a:pt x="110" y="3235"/>
                    </a:lnTo>
                    <a:lnTo>
                      <a:pt x="69" y="3454"/>
                    </a:lnTo>
                    <a:lnTo>
                      <a:pt x="28" y="3673"/>
                    </a:lnTo>
                    <a:lnTo>
                      <a:pt x="14" y="3892"/>
                    </a:lnTo>
                    <a:lnTo>
                      <a:pt x="0" y="4111"/>
                    </a:lnTo>
                    <a:lnTo>
                      <a:pt x="0" y="4344"/>
                    </a:lnTo>
                    <a:lnTo>
                      <a:pt x="14" y="4577"/>
                    </a:lnTo>
                    <a:lnTo>
                      <a:pt x="2316" y="32009"/>
                    </a:lnTo>
                    <a:lnTo>
                      <a:pt x="20841" y="32009"/>
                    </a:lnTo>
                    <a:lnTo>
                      <a:pt x="23157" y="4577"/>
                    </a:lnTo>
                    <a:lnTo>
                      <a:pt x="23171" y="4344"/>
                    </a:lnTo>
                    <a:lnTo>
                      <a:pt x="23171" y="4111"/>
                    </a:lnTo>
                    <a:lnTo>
                      <a:pt x="23157" y="3892"/>
                    </a:lnTo>
                    <a:lnTo>
                      <a:pt x="23143" y="3673"/>
                    </a:lnTo>
                    <a:lnTo>
                      <a:pt x="23102" y="3454"/>
                    </a:lnTo>
                    <a:lnTo>
                      <a:pt x="23061" y="3235"/>
                    </a:lnTo>
                    <a:lnTo>
                      <a:pt x="23006" y="3029"/>
                    </a:lnTo>
                    <a:lnTo>
                      <a:pt x="22938" y="2823"/>
                    </a:lnTo>
                    <a:lnTo>
                      <a:pt x="22856" y="2618"/>
                    </a:lnTo>
                    <a:lnTo>
                      <a:pt x="22773" y="2426"/>
                    </a:lnTo>
                    <a:lnTo>
                      <a:pt x="22677" y="2234"/>
                    </a:lnTo>
                    <a:lnTo>
                      <a:pt x="22568" y="2042"/>
                    </a:lnTo>
                    <a:lnTo>
                      <a:pt x="22458" y="1864"/>
                    </a:lnTo>
                    <a:lnTo>
                      <a:pt x="22335" y="1686"/>
                    </a:lnTo>
                    <a:lnTo>
                      <a:pt x="22198" y="1522"/>
                    </a:lnTo>
                    <a:lnTo>
                      <a:pt x="22061" y="1371"/>
                    </a:lnTo>
                    <a:lnTo>
                      <a:pt x="21910" y="1207"/>
                    </a:lnTo>
                    <a:lnTo>
                      <a:pt x="21759" y="1070"/>
                    </a:lnTo>
                    <a:lnTo>
                      <a:pt x="21595" y="933"/>
                    </a:lnTo>
                    <a:lnTo>
                      <a:pt x="21431" y="796"/>
                    </a:lnTo>
                    <a:lnTo>
                      <a:pt x="21252" y="686"/>
                    </a:lnTo>
                    <a:lnTo>
                      <a:pt x="21061" y="563"/>
                    </a:lnTo>
                    <a:lnTo>
                      <a:pt x="20882" y="467"/>
                    </a:lnTo>
                    <a:lnTo>
                      <a:pt x="20677" y="371"/>
                    </a:lnTo>
                    <a:lnTo>
                      <a:pt x="20485" y="289"/>
                    </a:lnTo>
                    <a:lnTo>
                      <a:pt x="20280" y="220"/>
                    </a:lnTo>
                    <a:lnTo>
                      <a:pt x="20074" y="152"/>
                    </a:lnTo>
                    <a:lnTo>
                      <a:pt x="19855" y="97"/>
                    </a:lnTo>
                    <a:lnTo>
                      <a:pt x="19636" y="56"/>
                    </a:lnTo>
                    <a:lnTo>
                      <a:pt x="19416" y="28"/>
                    </a:lnTo>
                    <a:lnTo>
                      <a:pt x="19183" y="14"/>
                    </a:lnTo>
                    <a:lnTo>
                      <a:pt x="18950" y="1"/>
                    </a:lnTo>
                    <a:close/>
                  </a:path>
                </a:pathLst>
              </a:custGeom>
              <a:solidFill>
                <a:srgbClr val="FF64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6"/>
              <p:cNvSpPr/>
              <p:nvPr/>
            </p:nvSpPr>
            <p:spPr>
              <a:xfrm>
                <a:off x="5427725" y="1148625"/>
                <a:ext cx="152800" cy="179875"/>
              </a:xfrm>
              <a:custGeom>
                <a:rect b="b" l="l" r="r" t="t"/>
                <a:pathLst>
                  <a:path extrusionOk="0" h="7195" w="6112">
                    <a:moveTo>
                      <a:pt x="1617" y="1"/>
                    </a:moveTo>
                    <a:lnTo>
                      <a:pt x="1452" y="15"/>
                    </a:lnTo>
                    <a:lnTo>
                      <a:pt x="1288" y="42"/>
                    </a:lnTo>
                    <a:lnTo>
                      <a:pt x="1137" y="83"/>
                    </a:lnTo>
                    <a:lnTo>
                      <a:pt x="987" y="138"/>
                    </a:lnTo>
                    <a:lnTo>
                      <a:pt x="850" y="220"/>
                    </a:lnTo>
                    <a:lnTo>
                      <a:pt x="713" y="316"/>
                    </a:lnTo>
                    <a:lnTo>
                      <a:pt x="589" y="412"/>
                    </a:lnTo>
                    <a:lnTo>
                      <a:pt x="480" y="535"/>
                    </a:lnTo>
                    <a:lnTo>
                      <a:pt x="370" y="659"/>
                    </a:lnTo>
                    <a:lnTo>
                      <a:pt x="274" y="809"/>
                    </a:lnTo>
                    <a:lnTo>
                      <a:pt x="192" y="960"/>
                    </a:lnTo>
                    <a:lnTo>
                      <a:pt x="123" y="1111"/>
                    </a:lnTo>
                    <a:lnTo>
                      <a:pt x="69" y="1275"/>
                    </a:lnTo>
                    <a:lnTo>
                      <a:pt x="27" y="1453"/>
                    </a:lnTo>
                    <a:lnTo>
                      <a:pt x="14" y="1631"/>
                    </a:lnTo>
                    <a:lnTo>
                      <a:pt x="0" y="1823"/>
                    </a:lnTo>
                    <a:lnTo>
                      <a:pt x="0" y="5372"/>
                    </a:lnTo>
                    <a:lnTo>
                      <a:pt x="14" y="5550"/>
                    </a:lnTo>
                    <a:lnTo>
                      <a:pt x="27" y="5742"/>
                    </a:lnTo>
                    <a:lnTo>
                      <a:pt x="69" y="5907"/>
                    </a:lnTo>
                    <a:lnTo>
                      <a:pt x="123" y="6085"/>
                    </a:lnTo>
                    <a:lnTo>
                      <a:pt x="192" y="6235"/>
                    </a:lnTo>
                    <a:lnTo>
                      <a:pt x="274" y="6386"/>
                    </a:lnTo>
                    <a:lnTo>
                      <a:pt x="370" y="6523"/>
                    </a:lnTo>
                    <a:lnTo>
                      <a:pt x="480" y="6660"/>
                    </a:lnTo>
                    <a:lnTo>
                      <a:pt x="589" y="6770"/>
                    </a:lnTo>
                    <a:lnTo>
                      <a:pt x="713" y="6879"/>
                    </a:lnTo>
                    <a:lnTo>
                      <a:pt x="850" y="6975"/>
                    </a:lnTo>
                    <a:lnTo>
                      <a:pt x="987" y="7044"/>
                    </a:lnTo>
                    <a:lnTo>
                      <a:pt x="1137" y="7112"/>
                    </a:lnTo>
                    <a:lnTo>
                      <a:pt x="1288" y="7153"/>
                    </a:lnTo>
                    <a:lnTo>
                      <a:pt x="1452" y="7181"/>
                    </a:lnTo>
                    <a:lnTo>
                      <a:pt x="1617" y="7195"/>
                    </a:lnTo>
                    <a:lnTo>
                      <a:pt x="4494" y="7195"/>
                    </a:lnTo>
                    <a:lnTo>
                      <a:pt x="4659" y="7181"/>
                    </a:lnTo>
                    <a:lnTo>
                      <a:pt x="4823" y="7153"/>
                    </a:lnTo>
                    <a:lnTo>
                      <a:pt x="4974" y="7112"/>
                    </a:lnTo>
                    <a:lnTo>
                      <a:pt x="5125" y="7044"/>
                    </a:lnTo>
                    <a:lnTo>
                      <a:pt x="5262" y="6975"/>
                    </a:lnTo>
                    <a:lnTo>
                      <a:pt x="5399" y="6879"/>
                    </a:lnTo>
                    <a:lnTo>
                      <a:pt x="5522" y="6770"/>
                    </a:lnTo>
                    <a:lnTo>
                      <a:pt x="5645" y="6660"/>
                    </a:lnTo>
                    <a:lnTo>
                      <a:pt x="5741" y="6523"/>
                    </a:lnTo>
                    <a:lnTo>
                      <a:pt x="5837" y="6386"/>
                    </a:lnTo>
                    <a:lnTo>
                      <a:pt x="5919" y="6235"/>
                    </a:lnTo>
                    <a:lnTo>
                      <a:pt x="5988" y="6085"/>
                    </a:lnTo>
                    <a:lnTo>
                      <a:pt x="6043" y="5907"/>
                    </a:lnTo>
                    <a:lnTo>
                      <a:pt x="6084" y="5742"/>
                    </a:lnTo>
                    <a:lnTo>
                      <a:pt x="6111" y="5550"/>
                    </a:lnTo>
                    <a:lnTo>
                      <a:pt x="6111" y="5372"/>
                    </a:lnTo>
                    <a:lnTo>
                      <a:pt x="6111" y="1823"/>
                    </a:lnTo>
                    <a:lnTo>
                      <a:pt x="6111" y="1631"/>
                    </a:lnTo>
                    <a:lnTo>
                      <a:pt x="6084" y="1453"/>
                    </a:lnTo>
                    <a:lnTo>
                      <a:pt x="6043" y="1275"/>
                    </a:lnTo>
                    <a:lnTo>
                      <a:pt x="5988" y="1111"/>
                    </a:lnTo>
                    <a:lnTo>
                      <a:pt x="5919" y="960"/>
                    </a:lnTo>
                    <a:lnTo>
                      <a:pt x="5837" y="809"/>
                    </a:lnTo>
                    <a:lnTo>
                      <a:pt x="5741" y="659"/>
                    </a:lnTo>
                    <a:lnTo>
                      <a:pt x="5645" y="535"/>
                    </a:lnTo>
                    <a:lnTo>
                      <a:pt x="5522" y="412"/>
                    </a:lnTo>
                    <a:lnTo>
                      <a:pt x="5399" y="316"/>
                    </a:lnTo>
                    <a:lnTo>
                      <a:pt x="5262" y="220"/>
                    </a:lnTo>
                    <a:lnTo>
                      <a:pt x="5125" y="138"/>
                    </a:lnTo>
                    <a:lnTo>
                      <a:pt x="4974" y="83"/>
                    </a:lnTo>
                    <a:lnTo>
                      <a:pt x="4823" y="42"/>
                    </a:lnTo>
                    <a:lnTo>
                      <a:pt x="4659" y="15"/>
                    </a:lnTo>
                    <a:lnTo>
                      <a:pt x="4494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5335900" y="840675"/>
                <a:ext cx="350475" cy="383350"/>
              </a:xfrm>
              <a:custGeom>
                <a:rect b="b" l="l" r="r" t="t"/>
                <a:pathLst>
                  <a:path extrusionOk="0" h="15334" w="14019">
                    <a:moveTo>
                      <a:pt x="7277" y="0"/>
                    </a:moveTo>
                    <a:lnTo>
                      <a:pt x="6920" y="14"/>
                    </a:lnTo>
                    <a:lnTo>
                      <a:pt x="6564" y="55"/>
                    </a:lnTo>
                    <a:lnTo>
                      <a:pt x="6208" y="96"/>
                    </a:lnTo>
                    <a:lnTo>
                      <a:pt x="5852" y="165"/>
                    </a:lnTo>
                    <a:lnTo>
                      <a:pt x="5509" y="247"/>
                    </a:lnTo>
                    <a:lnTo>
                      <a:pt x="5167" y="343"/>
                    </a:lnTo>
                    <a:lnTo>
                      <a:pt x="4824" y="466"/>
                    </a:lnTo>
                    <a:lnTo>
                      <a:pt x="4495" y="590"/>
                    </a:lnTo>
                    <a:lnTo>
                      <a:pt x="4180" y="740"/>
                    </a:lnTo>
                    <a:lnTo>
                      <a:pt x="3865" y="905"/>
                    </a:lnTo>
                    <a:lnTo>
                      <a:pt x="3550" y="1083"/>
                    </a:lnTo>
                    <a:lnTo>
                      <a:pt x="3248" y="1275"/>
                    </a:lnTo>
                    <a:lnTo>
                      <a:pt x="2961" y="1480"/>
                    </a:lnTo>
                    <a:lnTo>
                      <a:pt x="2686" y="1700"/>
                    </a:lnTo>
                    <a:lnTo>
                      <a:pt x="2412" y="1932"/>
                    </a:lnTo>
                    <a:lnTo>
                      <a:pt x="2152" y="2179"/>
                    </a:lnTo>
                    <a:lnTo>
                      <a:pt x="1905" y="2426"/>
                    </a:lnTo>
                    <a:lnTo>
                      <a:pt x="1673" y="2700"/>
                    </a:lnTo>
                    <a:lnTo>
                      <a:pt x="1453" y="2988"/>
                    </a:lnTo>
                    <a:lnTo>
                      <a:pt x="1248" y="3289"/>
                    </a:lnTo>
                    <a:lnTo>
                      <a:pt x="1056" y="3590"/>
                    </a:lnTo>
                    <a:lnTo>
                      <a:pt x="878" y="3906"/>
                    </a:lnTo>
                    <a:lnTo>
                      <a:pt x="713" y="4248"/>
                    </a:lnTo>
                    <a:lnTo>
                      <a:pt x="563" y="4577"/>
                    </a:lnTo>
                    <a:lnTo>
                      <a:pt x="426" y="4933"/>
                    </a:lnTo>
                    <a:lnTo>
                      <a:pt x="302" y="5290"/>
                    </a:lnTo>
                    <a:lnTo>
                      <a:pt x="206" y="5660"/>
                    </a:lnTo>
                    <a:lnTo>
                      <a:pt x="124" y="6029"/>
                    </a:lnTo>
                    <a:lnTo>
                      <a:pt x="69" y="6399"/>
                    </a:lnTo>
                    <a:lnTo>
                      <a:pt x="28" y="6769"/>
                    </a:lnTo>
                    <a:lnTo>
                      <a:pt x="1" y="7126"/>
                    </a:lnTo>
                    <a:lnTo>
                      <a:pt x="1" y="7496"/>
                    </a:lnTo>
                    <a:lnTo>
                      <a:pt x="15" y="7852"/>
                    </a:lnTo>
                    <a:lnTo>
                      <a:pt x="42" y="8222"/>
                    </a:lnTo>
                    <a:lnTo>
                      <a:pt x="97" y="8578"/>
                    </a:lnTo>
                    <a:lnTo>
                      <a:pt x="165" y="8921"/>
                    </a:lnTo>
                    <a:lnTo>
                      <a:pt x="247" y="9277"/>
                    </a:lnTo>
                    <a:lnTo>
                      <a:pt x="343" y="9606"/>
                    </a:lnTo>
                    <a:lnTo>
                      <a:pt x="467" y="9948"/>
                    </a:lnTo>
                    <a:lnTo>
                      <a:pt x="590" y="10277"/>
                    </a:lnTo>
                    <a:lnTo>
                      <a:pt x="741" y="10606"/>
                    </a:lnTo>
                    <a:lnTo>
                      <a:pt x="905" y="10921"/>
                    </a:lnTo>
                    <a:lnTo>
                      <a:pt x="1083" y="11223"/>
                    </a:lnTo>
                    <a:lnTo>
                      <a:pt x="1275" y="11524"/>
                    </a:lnTo>
                    <a:lnTo>
                      <a:pt x="1481" y="11812"/>
                    </a:lnTo>
                    <a:lnTo>
                      <a:pt x="1700" y="12086"/>
                    </a:lnTo>
                    <a:lnTo>
                      <a:pt x="1933" y="12360"/>
                    </a:lnTo>
                    <a:lnTo>
                      <a:pt x="2166" y="12620"/>
                    </a:lnTo>
                    <a:lnTo>
                      <a:pt x="2426" y="12867"/>
                    </a:lnTo>
                    <a:lnTo>
                      <a:pt x="2700" y="13100"/>
                    </a:lnTo>
                    <a:lnTo>
                      <a:pt x="2988" y="13319"/>
                    </a:lnTo>
                    <a:lnTo>
                      <a:pt x="3289" y="13525"/>
                    </a:lnTo>
                    <a:lnTo>
                      <a:pt x="3591" y="13716"/>
                    </a:lnTo>
                    <a:lnTo>
                      <a:pt x="3906" y="13908"/>
                    </a:lnTo>
                    <a:lnTo>
                      <a:pt x="4235" y="14073"/>
                    </a:lnTo>
                    <a:lnTo>
                      <a:pt x="4577" y="14223"/>
                    </a:lnTo>
                    <a:lnTo>
                      <a:pt x="4934" y="14347"/>
                    </a:lnTo>
                    <a:lnTo>
                      <a:pt x="5290" y="14470"/>
                    </a:lnTo>
                    <a:lnTo>
                      <a:pt x="6016" y="14676"/>
                    </a:lnTo>
                    <a:lnTo>
                      <a:pt x="6729" y="14867"/>
                    </a:lnTo>
                    <a:lnTo>
                      <a:pt x="7414" y="15032"/>
                    </a:lnTo>
                    <a:lnTo>
                      <a:pt x="8085" y="15169"/>
                    </a:lnTo>
                    <a:lnTo>
                      <a:pt x="8414" y="15224"/>
                    </a:lnTo>
                    <a:lnTo>
                      <a:pt x="8729" y="15265"/>
                    </a:lnTo>
                    <a:lnTo>
                      <a:pt x="9044" y="15306"/>
                    </a:lnTo>
                    <a:lnTo>
                      <a:pt x="9346" y="15320"/>
                    </a:lnTo>
                    <a:lnTo>
                      <a:pt x="9647" y="15333"/>
                    </a:lnTo>
                    <a:lnTo>
                      <a:pt x="9935" y="15333"/>
                    </a:lnTo>
                    <a:lnTo>
                      <a:pt x="10223" y="15320"/>
                    </a:lnTo>
                    <a:lnTo>
                      <a:pt x="10497" y="15292"/>
                    </a:lnTo>
                    <a:lnTo>
                      <a:pt x="10771" y="15251"/>
                    </a:lnTo>
                    <a:lnTo>
                      <a:pt x="11017" y="15183"/>
                    </a:lnTo>
                    <a:lnTo>
                      <a:pt x="11278" y="15114"/>
                    </a:lnTo>
                    <a:lnTo>
                      <a:pt x="11511" y="15018"/>
                    </a:lnTo>
                    <a:lnTo>
                      <a:pt x="11744" y="14909"/>
                    </a:lnTo>
                    <a:lnTo>
                      <a:pt x="11977" y="14785"/>
                    </a:lnTo>
                    <a:lnTo>
                      <a:pt x="12182" y="14635"/>
                    </a:lnTo>
                    <a:lnTo>
                      <a:pt x="12388" y="14456"/>
                    </a:lnTo>
                    <a:lnTo>
                      <a:pt x="12580" y="14278"/>
                    </a:lnTo>
                    <a:lnTo>
                      <a:pt x="12771" y="14059"/>
                    </a:lnTo>
                    <a:lnTo>
                      <a:pt x="12936" y="13826"/>
                    </a:lnTo>
                    <a:lnTo>
                      <a:pt x="13100" y="13579"/>
                    </a:lnTo>
                    <a:lnTo>
                      <a:pt x="13251" y="13292"/>
                    </a:lnTo>
                    <a:lnTo>
                      <a:pt x="13388" y="12990"/>
                    </a:lnTo>
                    <a:lnTo>
                      <a:pt x="13511" y="12661"/>
                    </a:lnTo>
                    <a:lnTo>
                      <a:pt x="13635" y="12319"/>
                    </a:lnTo>
                    <a:lnTo>
                      <a:pt x="13731" y="11935"/>
                    </a:lnTo>
                    <a:lnTo>
                      <a:pt x="13813" y="11552"/>
                    </a:lnTo>
                    <a:lnTo>
                      <a:pt x="13895" y="11140"/>
                    </a:lnTo>
                    <a:lnTo>
                      <a:pt x="13950" y="10716"/>
                    </a:lnTo>
                    <a:lnTo>
                      <a:pt x="13991" y="10291"/>
                    </a:lnTo>
                    <a:lnTo>
                      <a:pt x="14018" y="9852"/>
                    </a:lnTo>
                    <a:lnTo>
                      <a:pt x="14018" y="9400"/>
                    </a:lnTo>
                    <a:lnTo>
                      <a:pt x="14018" y="8948"/>
                    </a:lnTo>
                    <a:lnTo>
                      <a:pt x="14005" y="8496"/>
                    </a:lnTo>
                    <a:lnTo>
                      <a:pt x="13963" y="8030"/>
                    </a:lnTo>
                    <a:lnTo>
                      <a:pt x="13922" y="7564"/>
                    </a:lnTo>
                    <a:lnTo>
                      <a:pt x="13854" y="7098"/>
                    </a:lnTo>
                    <a:lnTo>
                      <a:pt x="13785" y="6632"/>
                    </a:lnTo>
                    <a:lnTo>
                      <a:pt x="13689" y="6180"/>
                    </a:lnTo>
                    <a:lnTo>
                      <a:pt x="13580" y="5728"/>
                    </a:lnTo>
                    <a:lnTo>
                      <a:pt x="13456" y="5276"/>
                    </a:lnTo>
                    <a:lnTo>
                      <a:pt x="13319" y="4837"/>
                    </a:lnTo>
                    <a:lnTo>
                      <a:pt x="13169" y="4413"/>
                    </a:lnTo>
                    <a:lnTo>
                      <a:pt x="13004" y="3988"/>
                    </a:lnTo>
                    <a:lnTo>
                      <a:pt x="12812" y="3577"/>
                    </a:lnTo>
                    <a:lnTo>
                      <a:pt x="12621" y="3193"/>
                    </a:lnTo>
                    <a:lnTo>
                      <a:pt x="12415" y="2823"/>
                    </a:lnTo>
                    <a:lnTo>
                      <a:pt x="12182" y="2453"/>
                    </a:lnTo>
                    <a:lnTo>
                      <a:pt x="11936" y="2124"/>
                    </a:lnTo>
                    <a:lnTo>
                      <a:pt x="11689" y="1809"/>
                    </a:lnTo>
                    <a:lnTo>
                      <a:pt x="11415" y="1508"/>
                    </a:lnTo>
                    <a:lnTo>
                      <a:pt x="11127" y="1234"/>
                    </a:lnTo>
                    <a:lnTo>
                      <a:pt x="10826" y="1001"/>
                    </a:lnTo>
                    <a:lnTo>
                      <a:pt x="10510" y="781"/>
                    </a:lnTo>
                    <a:lnTo>
                      <a:pt x="10346" y="686"/>
                    </a:lnTo>
                    <a:lnTo>
                      <a:pt x="10182" y="590"/>
                    </a:lnTo>
                    <a:lnTo>
                      <a:pt x="10017" y="507"/>
                    </a:lnTo>
                    <a:lnTo>
                      <a:pt x="9839" y="439"/>
                    </a:lnTo>
                    <a:lnTo>
                      <a:pt x="9661" y="370"/>
                    </a:lnTo>
                    <a:lnTo>
                      <a:pt x="9483" y="302"/>
                    </a:lnTo>
                    <a:lnTo>
                      <a:pt x="9113" y="206"/>
                    </a:lnTo>
                    <a:lnTo>
                      <a:pt x="8743" y="124"/>
                    </a:lnTo>
                    <a:lnTo>
                      <a:pt x="8373" y="69"/>
                    </a:lnTo>
                    <a:lnTo>
                      <a:pt x="8017" y="28"/>
                    </a:lnTo>
                    <a:lnTo>
                      <a:pt x="7647" y="14"/>
                    </a:lnTo>
                    <a:lnTo>
                      <a:pt x="7277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5334875" y="838950"/>
                <a:ext cx="320325" cy="325125"/>
              </a:xfrm>
              <a:custGeom>
                <a:rect b="b" l="l" r="r" t="t"/>
                <a:pathLst>
                  <a:path extrusionOk="0" h="13005" w="12813">
                    <a:moveTo>
                      <a:pt x="7359" y="1"/>
                    </a:moveTo>
                    <a:lnTo>
                      <a:pt x="6989" y="15"/>
                    </a:lnTo>
                    <a:lnTo>
                      <a:pt x="6633" y="56"/>
                    </a:lnTo>
                    <a:lnTo>
                      <a:pt x="6276" y="97"/>
                    </a:lnTo>
                    <a:lnTo>
                      <a:pt x="5920" y="165"/>
                    </a:lnTo>
                    <a:lnTo>
                      <a:pt x="5564" y="248"/>
                    </a:lnTo>
                    <a:lnTo>
                      <a:pt x="5221" y="357"/>
                    </a:lnTo>
                    <a:lnTo>
                      <a:pt x="4879" y="467"/>
                    </a:lnTo>
                    <a:lnTo>
                      <a:pt x="4550" y="604"/>
                    </a:lnTo>
                    <a:lnTo>
                      <a:pt x="4221" y="755"/>
                    </a:lnTo>
                    <a:lnTo>
                      <a:pt x="3906" y="919"/>
                    </a:lnTo>
                    <a:lnTo>
                      <a:pt x="3591" y="1097"/>
                    </a:lnTo>
                    <a:lnTo>
                      <a:pt x="3289" y="1289"/>
                    </a:lnTo>
                    <a:lnTo>
                      <a:pt x="3002" y="1494"/>
                    </a:lnTo>
                    <a:lnTo>
                      <a:pt x="2714" y="1714"/>
                    </a:lnTo>
                    <a:lnTo>
                      <a:pt x="2453" y="1947"/>
                    </a:lnTo>
                    <a:lnTo>
                      <a:pt x="2179" y="2193"/>
                    </a:lnTo>
                    <a:lnTo>
                      <a:pt x="1933" y="2454"/>
                    </a:lnTo>
                    <a:lnTo>
                      <a:pt x="1700" y="2728"/>
                    </a:lnTo>
                    <a:lnTo>
                      <a:pt x="1481" y="3015"/>
                    </a:lnTo>
                    <a:lnTo>
                      <a:pt x="1261" y="3317"/>
                    </a:lnTo>
                    <a:lnTo>
                      <a:pt x="1070" y="3632"/>
                    </a:lnTo>
                    <a:lnTo>
                      <a:pt x="891" y="3947"/>
                    </a:lnTo>
                    <a:lnTo>
                      <a:pt x="713" y="4290"/>
                    </a:lnTo>
                    <a:lnTo>
                      <a:pt x="563" y="4632"/>
                    </a:lnTo>
                    <a:lnTo>
                      <a:pt x="439" y="4989"/>
                    </a:lnTo>
                    <a:lnTo>
                      <a:pt x="316" y="5359"/>
                    </a:lnTo>
                    <a:lnTo>
                      <a:pt x="247" y="5619"/>
                    </a:lnTo>
                    <a:lnTo>
                      <a:pt x="179" y="5893"/>
                    </a:lnTo>
                    <a:lnTo>
                      <a:pt x="124" y="6153"/>
                    </a:lnTo>
                    <a:lnTo>
                      <a:pt x="83" y="6427"/>
                    </a:lnTo>
                    <a:lnTo>
                      <a:pt x="42" y="6688"/>
                    </a:lnTo>
                    <a:lnTo>
                      <a:pt x="28" y="6962"/>
                    </a:lnTo>
                    <a:lnTo>
                      <a:pt x="14" y="7222"/>
                    </a:lnTo>
                    <a:lnTo>
                      <a:pt x="1" y="7482"/>
                    </a:lnTo>
                    <a:lnTo>
                      <a:pt x="14" y="7756"/>
                    </a:lnTo>
                    <a:lnTo>
                      <a:pt x="28" y="8017"/>
                    </a:lnTo>
                    <a:lnTo>
                      <a:pt x="56" y="8277"/>
                    </a:lnTo>
                    <a:lnTo>
                      <a:pt x="83" y="8537"/>
                    </a:lnTo>
                    <a:lnTo>
                      <a:pt x="124" y="8784"/>
                    </a:lnTo>
                    <a:lnTo>
                      <a:pt x="179" y="9044"/>
                    </a:lnTo>
                    <a:lnTo>
                      <a:pt x="234" y="9291"/>
                    </a:lnTo>
                    <a:lnTo>
                      <a:pt x="302" y="9551"/>
                    </a:lnTo>
                    <a:lnTo>
                      <a:pt x="384" y="9798"/>
                    </a:lnTo>
                    <a:lnTo>
                      <a:pt x="467" y="10045"/>
                    </a:lnTo>
                    <a:lnTo>
                      <a:pt x="563" y="10278"/>
                    </a:lnTo>
                    <a:lnTo>
                      <a:pt x="658" y="10511"/>
                    </a:lnTo>
                    <a:lnTo>
                      <a:pt x="768" y="10744"/>
                    </a:lnTo>
                    <a:lnTo>
                      <a:pt x="891" y="10976"/>
                    </a:lnTo>
                    <a:lnTo>
                      <a:pt x="1015" y="11209"/>
                    </a:lnTo>
                    <a:lnTo>
                      <a:pt x="1138" y="11429"/>
                    </a:lnTo>
                    <a:lnTo>
                      <a:pt x="1289" y="11634"/>
                    </a:lnTo>
                    <a:lnTo>
                      <a:pt x="1426" y="11853"/>
                    </a:lnTo>
                    <a:lnTo>
                      <a:pt x="1590" y="12059"/>
                    </a:lnTo>
                    <a:lnTo>
                      <a:pt x="1755" y="12265"/>
                    </a:lnTo>
                    <a:lnTo>
                      <a:pt x="1919" y="12456"/>
                    </a:lnTo>
                    <a:lnTo>
                      <a:pt x="2097" y="12648"/>
                    </a:lnTo>
                    <a:lnTo>
                      <a:pt x="2275" y="12826"/>
                    </a:lnTo>
                    <a:lnTo>
                      <a:pt x="2467" y="13004"/>
                    </a:lnTo>
                    <a:lnTo>
                      <a:pt x="2632" y="12963"/>
                    </a:lnTo>
                    <a:lnTo>
                      <a:pt x="2796" y="12922"/>
                    </a:lnTo>
                    <a:lnTo>
                      <a:pt x="2947" y="12854"/>
                    </a:lnTo>
                    <a:lnTo>
                      <a:pt x="3097" y="12785"/>
                    </a:lnTo>
                    <a:lnTo>
                      <a:pt x="3234" y="12717"/>
                    </a:lnTo>
                    <a:lnTo>
                      <a:pt x="3358" y="12634"/>
                    </a:lnTo>
                    <a:lnTo>
                      <a:pt x="3481" y="12539"/>
                    </a:lnTo>
                    <a:lnTo>
                      <a:pt x="3591" y="12443"/>
                    </a:lnTo>
                    <a:lnTo>
                      <a:pt x="3687" y="12333"/>
                    </a:lnTo>
                    <a:lnTo>
                      <a:pt x="3783" y="12237"/>
                    </a:lnTo>
                    <a:lnTo>
                      <a:pt x="3865" y="12127"/>
                    </a:lnTo>
                    <a:lnTo>
                      <a:pt x="3947" y="12004"/>
                    </a:lnTo>
                    <a:lnTo>
                      <a:pt x="4015" y="11895"/>
                    </a:lnTo>
                    <a:lnTo>
                      <a:pt x="4070" y="11771"/>
                    </a:lnTo>
                    <a:lnTo>
                      <a:pt x="4166" y="11538"/>
                    </a:lnTo>
                    <a:lnTo>
                      <a:pt x="4235" y="11305"/>
                    </a:lnTo>
                    <a:lnTo>
                      <a:pt x="4262" y="11072"/>
                    </a:lnTo>
                    <a:lnTo>
                      <a:pt x="4262" y="10963"/>
                    </a:lnTo>
                    <a:lnTo>
                      <a:pt x="4262" y="10867"/>
                    </a:lnTo>
                    <a:lnTo>
                      <a:pt x="4248" y="10757"/>
                    </a:lnTo>
                    <a:lnTo>
                      <a:pt x="4221" y="10661"/>
                    </a:lnTo>
                    <a:lnTo>
                      <a:pt x="4194" y="10579"/>
                    </a:lnTo>
                    <a:lnTo>
                      <a:pt x="4153" y="10497"/>
                    </a:lnTo>
                    <a:lnTo>
                      <a:pt x="4111" y="10415"/>
                    </a:lnTo>
                    <a:lnTo>
                      <a:pt x="4057" y="10346"/>
                    </a:lnTo>
                    <a:lnTo>
                      <a:pt x="3988" y="10291"/>
                    </a:lnTo>
                    <a:lnTo>
                      <a:pt x="3920" y="10237"/>
                    </a:lnTo>
                    <a:lnTo>
                      <a:pt x="3837" y="10209"/>
                    </a:lnTo>
                    <a:lnTo>
                      <a:pt x="3741" y="10182"/>
                    </a:lnTo>
                    <a:lnTo>
                      <a:pt x="3522" y="10113"/>
                    </a:lnTo>
                    <a:lnTo>
                      <a:pt x="3303" y="10031"/>
                    </a:lnTo>
                    <a:lnTo>
                      <a:pt x="3097" y="9921"/>
                    </a:lnTo>
                    <a:lnTo>
                      <a:pt x="2906" y="9798"/>
                    </a:lnTo>
                    <a:lnTo>
                      <a:pt x="2727" y="9661"/>
                    </a:lnTo>
                    <a:lnTo>
                      <a:pt x="2563" y="9497"/>
                    </a:lnTo>
                    <a:lnTo>
                      <a:pt x="2412" y="9332"/>
                    </a:lnTo>
                    <a:lnTo>
                      <a:pt x="2289" y="9140"/>
                    </a:lnTo>
                    <a:lnTo>
                      <a:pt x="2193" y="8949"/>
                    </a:lnTo>
                    <a:lnTo>
                      <a:pt x="2125" y="8743"/>
                    </a:lnTo>
                    <a:lnTo>
                      <a:pt x="2097" y="8633"/>
                    </a:lnTo>
                    <a:lnTo>
                      <a:pt x="2083" y="8524"/>
                    </a:lnTo>
                    <a:lnTo>
                      <a:pt x="2083" y="8414"/>
                    </a:lnTo>
                    <a:lnTo>
                      <a:pt x="2083" y="8305"/>
                    </a:lnTo>
                    <a:lnTo>
                      <a:pt x="2097" y="8181"/>
                    </a:lnTo>
                    <a:lnTo>
                      <a:pt x="2111" y="8072"/>
                    </a:lnTo>
                    <a:lnTo>
                      <a:pt x="2152" y="7948"/>
                    </a:lnTo>
                    <a:lnTo>
                      <a:pt x="2193" y="7839"/>
                    </a:lnTo>
                    <a:lnTo>
                      <a:pt x="2248" y="7715"/>
                    </a:lnTo>
                    <a:lnTo>
                      <a:pt x="2303" y="7606"/>
                    </a:lnTo>
                    <a:lnTo>
                      <a:pt x="2385" y="7482"/>
                    </a:lnTo>
                    <a:lnTo>
                      <a:pt x="2467" y="7359"/>
                    </a:lnTo>
                    <a:lnTo>
                      <a:pt x="2563" y="7249"/>
                    </a:lnTo>
                    <a:lnTo>
                      <a:pt x="2659" y="7140"/>
                    </a:lnTo>
                    <a:lnTo>
                      <a:pt x="2865" y="6962"/>
                    </a:lnTo>
                    <a:lnTo>
                      <a:pt x="3070" y="6825"/>
                    </a:lnTo>
                    <a:lnTo>
                      <a:pt x="3262" y="6715"/>
                    </a:lnTo>
                    <a:lnTo>
                      <a:pt x="3467" y="6633"/>
                    </a:lnTo>
                    <a:lnTo>
                      <a:pt x="3673" y="6578"/>
                    </a:lnTo>
                    <a:lnTo>
                      <a:pt x="3878" y="6537"/>
                    </a:lnTo>
                    <a:lnTo>
                      <a:pt x="4070" y="6523"/>
                    </a:lnTo>
                    <a:lnTo>
                      <a:pt x="4440" y="6523"/>
                    </a:lnTo>
                    <a:lnTo>
                      <a:pt x="4755" y="6564"/>
                    </a:lnTo>
                    <a:lnTo>
                      <a:pt x="5016" y="6619"/>
                    </a:lnTo>
                    <a:lnTo>
                      <a:pt x="5194" y="6633"/>
                    </a:lnTo>
                    <a:lnTo>
                      <a:pt x="5235" y="6633"/>
                    </a:lnTo>
                    <a:lnTo>
                      <a:pt x="5262" y="6605"/>
                    </a:lnTo>
                    <a:lnTo>
                      <a:pt x="5290" y="6564"/>
                    </a:lnTo>
                    <a:lnTo>
                      <a:pt x="5317" y="6523"/>
                    </a:lnTo>
                    <a:lnTo>
                      <a:pt x="5372" y="6386"/>
                    </a:lnTo>
                    <a:lnTo>
                      <a:pt x="5413" y="6222"/>
                    </a:lnTo>
                    <a:lnTo>
                      <a:pt x="5441" y="6016"/>
                    </a:lnTo>
                    <a:lnTo>
                      <a:pt x="5468" y="5797"/>
                    </a:lnTo>
                    <a:lnTo>
                      <a:pt x="5509" y="5317"/>
                    </a:lnTo>
                    <a:lnTo>
                      <a:pt x="5536" y="4838"/>
                    </a:lnTo>
                    <a:lnTo>
                      <a:pt x="5550" y="4413"/>
                    </a:lnTo>
                    <a:lnTo>
                      <a:pt x="5564" y="4002"/>
                    </a:lnTo>
                    <a:lnTo>
                      <a:pt x="12812" y="3331"/>
                    </a:lnTo>
                    <a:lnTo>
                      <a:pt x="12662" y="3057"/>
                    </a:lnTo>
                    <a:lnTo>
                      <a:pt x="12511" y="2796"/>
                    </a:lnTo>
                    <a:lnTo>
                      <a:pt x="12346" y="2536"/>
                    </a:lnTo>
                    <a:lnTo>
                      <a:pt x="12182" y="2289"/>
                    </a:lnTo>
                    <a:lnTo>
                      <a:pt x="12004" y="2056"/>
                    </a:lnTo>
                    <a:lnTo>
                      <a:pt x="11826" y="1837"/>
                    </a:lnTo>
                    <a:lnTo>
                      <a:pt x="11634" y="1618"/>
                    </a:lnTo>
                    <a:lnTo>
                      <a:pt x="11428" y="1426"/>
                    </a:lnTo>
                    <a:lnTo>
                      <a:pt x="11223" y="1234"/>
                    </a:lnTo>
                    <a:lnTo>
                      <a:pt x="11017" y="1056"/>
                    </a:lnTo>
                    <a:lnTo>
                      <a:pt x="10798" y="892"/>
                    </a:lnTo>
                    <a:lnTo>
                      <a:pt x="10565" y="755"/>
                    </a:lnTo>
                    <a:lnTo>
                      <a:pt x="10332" y="618"/>
                    </a:lnTo>
                    <a:lnTo>
                      <a:pt x="10086" y="494"/>
                    </a:lnTo>
                    <a:lnTo>
                      <a:pt x="9839" y="398"/>
                    </a:lnTo>
                    <a:lnTo>
                      <a:pt x="9579" y="316"/>
                    </a:lnTo>
                    <a:lnTo>
                      <a:pt x="9209" y="206"/>
                    </a:lnTo>
                    <a:lnTo>
                      <a:pt x="8839" y="138"/>
                    </a:lnTo>
                    <a:lnTo>
                      <a:pt x="8469" y="69"/>
                    </a:lnTo>
                    <a:lnTo>
                      <a:pt x="8099" y="28"/>
                    </a:lnTo>
                    <a:lnTo>
                      <a:pt x="7729" y="15"/>
                    </a:lnTo>
                    <a:lnTo>
                      <a:pt x="735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>
                <a:off x="5688750" y="1348700"/>
                <a:ext cx="307300" cy="450475"/>
              </a:xfrm>
              <a:custGeom>
                <a:rect b="b" l="l" r="r" t="t"/>
                <a:pathLst>
                  <a:path extrusionOk="0" h="18019" w="12292">
                    <a:moveTo>
                      <a:pt x="3494" y="0"/>
                    </a:moveTo>
                    <a:lnTo>
                      <a:pt x="0" y="9071"/>
                    </a:lnTo>
                    <a:lnTo>
                      <a:pt x="5454" y="18019"/>
                    </a:lnTo>
                    <a:lnTo>
                      <a:pt x="12291" y="15114"/>
                    </a:lnTo>
                    <a:lnTo>
                      <a:pt x="34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4939900" y="1320600"/>
                <a:ext cx="510800" cy="711850"/>
              </a:xfrm>
              <a:custGeom>
                <a:rect b="b" l="l" r="r" t="t"/>
                <a:pathLst>
                  <a:path extrusionOk="0" h="28474" w="20432">
                    <a:moveTo>
                      <a:pt x="11826" y="0"/>
                    </a:moveTo>
                    <a:lnTo>
                      <a:pt x="220" y="16717"/>
                    </a:lnTo>
                    <a:lnTo>
                      <a:pt x="138" y="16950"/>
                    </a:lnTo>
                    <a:lnTo>
                      <a:pt x="70" y="17183"/>
                    </a:lnTo>
                    <a:lnTo>
                      <a:pt x="28" y="17430"/>
                    </a:lnTo>
                    <a:lnTo>
                      <a:pt x="1" y="17676"/>
                    </a:lnTo>
                    <a:lnTo>
                      <a:pt x="1" y="17937"/>
                    </a:lnTo>
                    <a:lnTo>
                      <a:pt x="15" y="18183"/>
                    </a:lnTo>
                    <a:lnTo>
                      <a:pt x="56" y="18444"/>
                    </a:lnTo>
                    <a:lnTo>
                      <a:pt x="111" y="18690"/>
                    </a:lnTo>
                    <a:lnTo>
                      <a:pt x="193" y="18923"/>
                    </a:lnTo>
                    <a:lnTo>
                      <a:pt x="289" y="19156"/>
                    </a:lnTo>
                    <a:lnTo>
                      <a:pt x="412" y="19362"/>
                    </a:lnTo>
                    <a:lnTo>
                      <a:pt x="549" y="19567"/>
                    </a:lnTo>
                    <a:lnTo>
                      <a:pt x="714" y="19732"/>
                    </a:lnTo>
                    <a:lnTo>
                      <a:pt x="892" y="19883"/>
                    </a:lnTo>
                    <a:lnTo>
                      <a:pt x="988" y="19951"/>
                    </a:lnTo>
                    <a:lnTo>
                      <a:pt x="1083" y="20006"/>
                    </a:lnTo>
                    <a:lnTo>
                      <a:pt x="1193" y="20047"/>
                    </a:lnTo>
                    <a:lnTo>
                      <a:pt x="1303" y="20088"/>
                    </a:lnTo>
                    <a:lnTo>
                      <a:pt x="18088" y="28474"/>
                    </a:lnTo>
                    <a:lnTo>
                      <a:pt x="20431" y="24514"/>
                    </a:lnTo>
                    <a:lnTo>
                      <a:pt x="8990" y="15649"/>
                    </a:lnTo>
                    <a:lnTo>
                      <a:pt x="18033" y="6605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5366400" y="2024550"/>
                <a:ext cx="722825" cy="61350"/>
              </a:xfrm>
              <a:custGeom>
                <a:rect b="b" l="l" r="r" t="t"/>
                <a:pathLst>
                  <a:path extrusionOk="0" h="2454" w="28913">
                    <a:moveTo>
                      <a:pt x="0" y="1"/>
                    </a:moveTo>
                    <a:lnTo>
                      <a:pt x="0" y="2453"/>
                    </a:lnTo>
                    <a:lnTo>
                      <a:pt x="28912" y="2453"/>
                    </a:lnTo>
                    <a:lnTo>
                      <a:pt x="28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5207800" y="1285650"/>
                <a:ext cx="579275" cy="800250"/>
              </a:xfrm>
              <a:custGeom>
                <a:rect b="b" l="l" r="r" t="t"/>
                <a:pathLst>
                  <a:path extrusionOk="0" h="32010" w="23171">
                    <a:moveTo>
                      <a:pt x="4207" y="1"/>
                    </a:moveTo>
                    <a:lnTo>
                      <a:pt x="3974" y="14"/>
                    </a:lnTo>
                    <a:lnTo>
                      <a:pt x="3755" y="28"/>
                    </a:lnTo>
                    <a:lnTo>
                      <a:pt x="3535" y="56"/>
                    </a:lnTo>
                    <a:lnTo>
                      <a:pt x="3316" y="97"/>
                    </a:lnTo>
                    <a:lnTo>
                      <a:pt x="3097" y="152"/>
                    </a:lnTo>
                    <a:lnTo>
                      <a:pt x="2891" y="220"/>
                    </a:lnTo>
                    <a:lnTo>
                      <a:pt x="2686" y="289"/>
                    </a:lnTo>
                    <a:lnTo>
                      <a:pt x="2480" y="371"/>
                    </a:lnTo>
                    <a:lnTo>
                      <a:pt x="2288" y="467"/>
                    </a:lnTo>
                    <a:lnTo>
                      <a:pt x="2097" y="563"/>
                    </a:lnTo>
                    <a:lnTo>
                      <a:pt x="1918" y="686"/>
                    </a:lnTo>
                    <a:lnTo>
                      <a:pt x="1740" y="796"/>
                    </a:lnTo>
                    <a:lnTo>
                      <a:pt x="1576" y="933"/>
                    </a:lnTo>
                    <a:lnTo>
                      <a:pt x="1412" y="1070"/>
                    </a:lnTo>
                    <a:lnTo>
                      <a:pt x="1261" y="1207"/>
                    </a:lnTo>
                    <a:lnTo>
                      <a:pt x="1110" y="1371"/>
                    </a:lnTo>
                    <a:lnTo>
                      <a:pt x="973" y="1522"/>
                    </a:lnTo>
                    <a:lnTo>
                      <a:pt x="836" y="1686"/>
                    </a:lnTo>
                    <a:lnTo>
                      <a:pt x="713" y="1864"/>
                    </a:lnTo>
                    <a:lnTo>
                      <a:pt x="603" y="2042"/>
                    </a:lnTo>
                    <a:lnTo>
                      <a:pt x="493" y="2234"/>
                    </a:lnTo>
                    <a:lnTo>
                      <a:pt x="398" y="2426"/>
                    </a:lnTo>
                    <a:lnTo>
                      <a:pt x="315" y="2618"/>
                    </a:lnTo>
                    <a:lnTo>
                      <a:pt x="233" y="2823"/>
                    </a:lnTo>
                    <a:lnTo>
                      <a:pt x="165" y="3029"/>
                    </a:lnTo>
                    <a:lnTo>
                      <a:pt x="110" y="3235"/>
                    </a:lnTo>
                    <a:lnTo>
                      <a:pt x="69" y="3454"/>
                    </a:lnTo>
                    <a:lnTo>
                      <a:pt x="28" y="3673"/>
                    </a:lnTo>
                    <a:lnTo>
                      <a:pt x="14" y="3892"/>
                    </a:lnTo>
                    <a:lnTo>
                      <a:pt x="0" y="4111"/>
                    </a:lnTo>
                    <a:lnTo>
                      <a:pt x="0" y="4344"/>
                    </a:lnTo>
                    <a:lnTo>
                      <a:pt x="14" y="4577"/>
                    </a:lnTo>
                    <a:lnTo>
                      <a:pt x="2316" y="32009"/>
                    </a:lnTo>
                    <a:lnTo>
                      <a:pt x="20841" y="32009"/>
                    </a:lnTo>
                    <a:lnTo>
                      <a:pt x="23157" y="4577"/>
                    </a:lnTo>
                    <a:lnTo>
                      <a:pt x="23171" y="4344"/>
                    </a:lnTo>
                    <a:lnTo>
                      <a:pt x="23171" y="4111"/>
                    </a:lnTo>
                    <a:lnTo>
                      <a:pt x="23157" y="3892"/>
                    </a:lnTo>
                    <a:lnTo>
                      <a:pt x="23143" y="3673"/>
                    </a:lnTo>
                    <a:lnTo>
                      <a:pt x="23102" y="3454"/>
                    </a:lnTo>
                    <a:lnTo>
                      <a:pt x="23061" y="3235"/>
                    </a:lnTo>
                    <a:lnTo>
                      <a:pt x="23006" y="3029"/>
                    </a:lnTo>
                    <a:lnTo>
                      <a:pt x="22938" y="2823"/>
                    </a:lnTo>
                    <a:lnTo>
                      <a:pt x="22856" y="2618"/>
                    </a:lnTo>
                    <a:lnTo>
                      <a:pt x="22773" y="2426"/>
                    </a:lnTo>
                    <a:lnTo>
                      <a:pt x="22677" y="2234"/>
                    </a:lnTo>
                    <a:lnTo>
                      <a:pt x="22568" y="2042"/>
                    </a:lnTo>
                    <a:lnTo>
                      <a:pt x="22458" y="1864"/>
                    </a:lnTo>
                    <a:lnTo>
                      <a:pt x="22335" y="1686"/>
                    </a:lnTo>
                    <a:lnTo>
                      <a:pt x="22198" y="1522"/>
                    </a:lnTo>
                    <a:lnTo>
                      <a:pt x="22061" y="1371"/>
                    </a:lnTo>
                    <a:lnTo>
                      <a:pt x="21910" y="1207"/>
                    </a:lnTo>
                    <a:lnTo>
                      <a:pt x="21759" y="1070"/>
                    </a:lnTo>
                    <a:lnTo>
                      <a:pt x="21595" y="933"/>
                    </a:lnTo>
                    <a:lnTo>
                      <a:pt x="21431" y="796"/>
                    </a:lnTo>
                    <a:lnTo>
                      <a:pt x="21252" y="686"/>
                    </a:lnTo>
                    <a:lnTo>
                      <a:pt x="21061" y="563"/>
                    </a:lnTo>
                    <a:lnTo>
                      <a:pt x="20882" y="467"/>
                    </a:lnTo>
                    <a:lnTo>
                      <a:pt x="20677" y="371"/>
                    </a:lnTo>
                    <a:lnTo>
                      <a:pt x="20485" y="289"/>
                    </a:lnTo>
                    <a:lnTo>
                      <a:pt x="20280" y="220"/>
                    </a:lnTo>
                    <a:lnTo>
                      <a:pt x="20074" y="152"/>
                    </a:lnTo>
                    <a:lnTo>
                      <a:pt x="19855" y="97"/>
                    </a:lnTo>
                    <a:lnTo>
                      <a:pt x="19636" y="56"/>
                    </a:lnTo>
                    <a:lnTo>
                      <a:pt x="19416" y="28"/>
                    </a:lnTo>
                    <a:lnTo>
                      <a:pt x="19183" y="14"/>
                    </a:lnTo>
                    <a:lnTo>
                      <a:pt x="189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5384550" y="1950225"/>
                <a:ext cx="197675" cy="81200"/>
              </a:xfrm>
              <a:custGeom>
                <a:rect b="b" l="l" r="r" t="t"/>
                <a:pathLst>
                  <a:path extrusionOk="0" h="3248" w="7907">
                    <a:moveTo>
                      <a:pt x="2344" y="0"/>
                    </a:moveTo>
                    <a:lnTo>
                      <a:pt x="2152" y="14"/>
                    </a:lnTo>
                    <a:lnTo>
                      <a:pt x="1960" y="41"/>
                    </a:lnTo>
                    <a:lnTo>
                      <a:pt x="1782" y="83"/>
                    </a:lnTo>
                    <a:lnTo>
                      <a:pt x="1604" y="137"/>
                    </a:lnTo>
                    <a:lnTo>
                      <a:pt x="1426" y="206"/>
                    </a:lnTo>
                    <a:lnTo>
                      <a:pt x="1275" y="302"/>
                    </a:lnTo>
                    <a:lnTo>
                      <a:pt x="1110" y="398"/>
                    </a:lnTo>
                    <a:lnTo>
                      <a:pt x="973" y="507"/>
                    </a:lnTo>
                    <a:lnTo>
                      <a:pt x="836" y="631"/>
                    </a:lnTo>
                    <a:lnTo>
                      <a:pt x="713" y="768"/>
                    </a:lnTo>
                    <a:lnTo>
                      <a:pt x="603" y="918"/>
                    </a:lnTo>
                    <a:lnTo>
                      <a:pt x="494" y="1069"/>
                    </a:lnTo>
                    <a:lnTo>
                      <a:pt x="412" y="1247"/>
                    </a:lnTo>
                    <a:lnTo>
                      <a:pt x="343" y="1412"/>
                    </a:lnTo>
                    <a:lnTo>
                      <a:pt x="288" y="1604"/>
                    </a:lnTo>
                    <a:lnTo>
                      <a:pt x="247" y="1782"/>
                    </a:lnTo>
                    <a:lnTo>
                      <a:pt x="1" y="3248"/>
                    </a:lnTo>
                    <a:lnTo>
                      <a:pt x="7372" y="3248"/>
                    </a:lnTo>
                    <a:lnTo>
                      <a:pt x="7907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5519850" y="1672750"/>
                <a:ext cx="659800" cy="359375"/>
              </a:xfrm>
              <a:custGeom>
                <a:rect b="b" l="l" r="r" t="t"/>
                <a:pathLst>
                  <a:path extrusionOk="0" h="14375" w="26392">
                    <a:moveTo>
                      <a:pt x="3180" y="0"/>
                    </a:moveTo>
                    <a:lnTo>
                      <a:pt x="1" y="14374"/>
                    </a:lnTo>
                    <a:lnTo>
                      <a:pt x="23213" y="14374"/>
                    </a:lnTo>
                    <a:lnTo>
                      <a:pt x="26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5823025" y="1823825"/>
                <a:ext cx="76425" cy="76400"/>
              </a:xfrm>
              <a:custGeom>
                <a:rect b="b" l="l" r="r" t="t"/>
                <a:pathLst>
                  <a:path extrusionOk="0" h="3056" w="3057">
                    <a:moveTo>
                      <a:pt x="1521" y="0"/>
                    </a:moveTo>
                    <a:lnTo>
                      <a:pt x="1371" y="14"/>
                    </a:lnTo>
                    <a:lnTo>
                      <a:pt x="1220" y="28"/>
                    </a:lnTo>
                    <a:lnTo>
                      <a:pt x="1069" y="69"/>
                    </a:lnTo>
                    <a:lnTo>
                      <a:pt x="932" y="123"/>
                    </a:lnTo>
                    <a:lnTo>
                      <a:pt x="795" y="178"/>
                    </a:lnTo>
                    <a:lnTo>
                      <a:pt x="672" y="261"/>
                    </a:lnTo>
                    <a:lnTo>
                      <a:pt x="549" y="343"/>
                    </a:lnTo>
                    <a:lnTo>
                      <a:pt x="439" y="452"/>
                    </a:lnTo>
                    <a:lnTo>
                      <a:pt x="343" y="562"/>
                    </a:lnTo>
                    <a:lnTo>
                      <a:pt x="261" y="672"/>
                    </a:lnTo>
                    <a:lnTo>
                      <a:pt x="179" y="795"/>
                    </a:lnTo>
                    <a:lnTo>
                      <a:pt x="110" y="932"/>
                    </a:lnTo>
                    <a:lnTo>
                      <a:pt x="69" y="1069"/>
                    </a:lnTo>
                    <a:lnTo>
                      <a:pt x="28" y="1220"/>
                    </a:lnTo>
                    <a:lnTo>
                      <a:pt x="0" y="1370"/>
                    </a:lnTo>
                    <a:lnTo>
                      <a:pt x="0" y="1535"/>
                    </a:lnTo>
                    <a:lnTo>
                      <a:pt x="0" y="1686"/>
                    </a:lnTo>
                    <a:lnTo>
                      <a:pt x="28" y="1836"/>
                    </a:lnTo>
                    <a:lnTo>
                      <a:pt x="69" y="1987"/>
                    </a:lnTo>
                    <a:lnTo>
                      <a:pt x="110" y="2124"/>
                    </a:lnTo>
                    <a:lnTo>
                      <a:pt x="179" y="2261"/>
                    </a:lnTo>
                    <a:lnTo>
                      <a:pt x="261" y="2384"/>
                    </a:lnTo>
                    <a:lnTo>
                      <a:pt x="343" y="2508"/>
                    </a:lnTo>
                    <a:lnTo>
                      <a:pt x="439" y="2604"/>
                    </a:lnTo>
                    <a:lnTo>
                      <a:pt x="549" y="2713"/>
                    </a:lnTo>
                    <a:lnTo>
                      <a:pt x="672" y="2795"/>
                    </a:lnTo>
                    <a:lnTo>
                      <a:pt x="795" y="2878"/>
                    </a:lnTo>
                    <a:lnTo>
                      <a:pt x="932" y="2932"/>
                    </a:lnTo>
                    <a:lnTo>
                      <a:pt x="1069" y="2987"/>
                    </a:lnTo>
                    <a:lnTo>
                      <a:pt x="1220" y="3028"/>
                    </a:lnTo>
                    <a:lnTo>
                      <a:pt x="1371" y="3056"/>
                    </a:lnTo>
                    <a:lnTo>
                      <a:pt x="1686" y="3056"/>
                    </a:lnTo>
                    <a:lnTo>
                      <a:pt x="1837" y="3028"/>
                    </a:lnTo>
                    <a:lnTo>
                      <a:pt x="1974" y="2987"/>
                    </a:lnTo>
                    <a:lnTo>
                      <a:pt x="2124" y="2932"/>
                    </a:lnTo>
                    <a:lnTo>
                      <a:pt x="2248" y="2878"/>
                    </a:lnTo>
                    <a:lnTo>
                      <a:pt x="2385" y="2795"/>
                    </a:lnTo>
                    <a:lnTo>
                      <a:pt x="2494" y="2713"/>
                    </a:lnTo>
                    <a:lnTo>
                      <a:pt x="2604" y="2604"/>
                    </a:lnTo>
                    <a:lnTo>
                      <a:pt x="2700" y="2508"/>
                    </a:lnTo>
                    <a:lnTo>
                      <a:pt x="2796" y="2384"/>
                    </a:lnTo>
                    <a:lnTo>
                      <a:pt x="2864" y="2261"/>
                    </a:lnTo>
                    <a:lnTo>
                      <a:pt x="2933" y="2124"/>
                    </a:lnTo>
                    <a:lnTo>
                      <a:pt x="2988" y="1987"/>
                    </a:lnTo>
                    <a:lnTo>
                      <a:pt x="3029" y="1836"/>
                    </a:lnTo>
                    <a:lnTo>
                      <a:pt x="3042" y="1686"/>
                    </a:lnTo>
                    <a:lnTo>
                      <a:pt x="3056" y="1535"/>
                    </a:lnTo>
                    <a:lnTo>
                      <a:pt x="3042" y="1370"/>
                    </a:lnTo>
                    <a:lnTo>
                      <a:pt x="3029" y="1220"/>
                    </a:lnTo>
                    <a:lnTo>
                      <a:pt x="2988" y="1069"/>
                    </a:lnTo>
                    <a:lnTo>
                      <a:pt x="2933" y="932"/>
                    </a:lnTo>
                    <a:lnTo>
                      <a:pt x="2864" y="795"/>
                    </a:lnTo>
                    <a:lnTo>
                      <a:pt x="2796" y="672"/>
                    </a:lnTo>
                    <a:lnTo>
                      <a:pt x="2700" y="562"/>
                    </a:lnTo>
                    <a:lnTo>
                      <a:pt x="2604" y="452"/>
                    </a:lnTo>
                    <a:lnTo>
                      <a:pt x="2494" y="343"/>
                    </a:lnTo>
                    <a:lnTo>
                      <a:pt x="2385" y="261"/>
                    </a:lnTo>
                    <a:lnTo>
                      <a:pt x="2248" y="178"/>
                    </a:lnTo>
                    <a:lnTo>
                      <a:pt x="2124" y="123"/>
                    </a:lnTo>
                    <a:lnTo>
                      <a:pt x="1974" y="69"/>
                    </a:lnTo>
                    <a:lnTo>
                      <a:pt x="1837" y="28"/>
                    </a:lnTo>
                    <a:lnTo>
                      <a:pt x="1686" y="14"/>
                    </a:lnTo>
                    <a:lnTo>
                      <a:pt x="152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5787750" y="2169125"/>
                <a:ext cx="312075" cy="884150"/>
              </a:xfrm>
              <a:custGeom>
                <a:rect b="b" l="l" r="r" t="t"/>
                <a:pathLst>
                  <a:path extrusionOk="0" h="35366" w="12483">
                    <a:moveTo>
                      <a:pt x="3576" y="0"/>
                    </a:moveTo>
                    <a:lnTo>
                      <a:pt x="3385" y="14"/>
                    </a:lnTo>
                    <a:lnTo>
                      <a:pt x="3179" y="41"/>
                    </a:lnTo>
                    <a:lnTo>
                      <a:pt x="2960" y="69"/>
                    </a:lnTo>
                    <a:lnTo>
                      <a:pt x="2741" y="110"/>
                    </a:lnTo>
                    <a:lnTo>
                      <a:pt x="2508" y="178"/>
                    </a:lnTo>
                    <a:lnTo>
                      <a:pt x="2275" y="260"/>
                    </a:lnTo>
                    <a:lnTo>
                      <a:pt x="2055" y="356"/>
                    </a:lnTo>
                    <a:lnTo>
                      <a:pt x="1823" y="480"/>
                    </a:lnTo>
                    <a:lnTo>
                      <a:pt x="1603" y="617"/>
                    </a:lnTo>
                    <a:lnTo>
                      <a:pt x="1384" y="795"/>
                    </a:lnTo>
                    <a:lnTo>
                      <a:pt x="1179" y="987"/>
                    </a:lnTo>
                    <a:lnTo>
                      <a:pt x="987" y="1206"/>
                    </a:lnTo>
                    <a:lnTo>
                      <a:pt x="795" y="1453"/>
                    </a:lnTo>
                    <a:lnTo>
                      <a:pt x="630" y="1740"/>
                    </a:lnTo>
                    <a:lnTo>
                      <a:pt x="466" y="2055"/>
                    </a:lnTo>
                    <a:lnTo>
                      <a:pt x="343" y="2412"/>
                    </a:lnTo>
                    <a:lnTo>
                      <a:pt x="219" y="2809"/>
                    </a:lnTo>
                    <a:lnTo>
                      <a:pt x="123" y="3234"/>
                    </a:lnTo>
                    <a:lnTo>
                      <a:pt x="55" y="3700"/>
                    </a:lnTo>
                    <a:lnTo>
                      <a:pt x="14" y="4220"/>
                    </a:lnTo>
                    <a:lnTo>
                      <a:pt x="0" y="4769"/>
                    </a:lnTo>
                    <a:lnTo>
                      <a:pt x="28" y="5371"/>
                    </a:lnTo>
                    <a:lnTo>
                      <a:pt x="69" y="6029"/>
                    </a:lnTo>
                    <a:lnTo>
                      <a:pt x="165" y="6742"/>
                    </a:lnTo>
                    <a:lnTo>
                      <a:pt x="274" y="7536"/>
                    </a:lnTo>
                    <a:lnTo>
                      <a:pt x="439" y="8413"/>
                    </a:lnTo>
                    <a:lnTo>
                      <a:pt x="617" y="9345"/>
                    </a:lnTo>
                    <a:lnTo>
                      <a:pt x="836" y="10345"/>
                    </a:lnTo>
                    <a:lnTo>
                      <a:pt x="1069" y="11400"/>
                    </a:lnTo>
                    <a:lnTo>
                      <a:pt x="1329" y="12497"/>
                    </a:lnTo>
                    <a:lnTo>
                      <a:pt x="1617" y="13648"/>
                    </a:lnTo>
                    <a:lnTo>
                      <a:pt x="1918" y="14812"/>
                    </a:lnTo>
                    <a:lnTo>
                      <a:pt x="2234" y="16018"/>
                    </a:lnTo>
                    <a:lnTo>
                      <a:pt x="2891" y="18471"/>
                    </a:lnTo>
                    <a:lnTo>
                      <a:pt x="3590" y="20951"/>
                    </a:lnTo>
                    <a:lnTo>
                      <a:pt x="4303" y="23390"/>
                    </a:lnTo>
                    <a:lnTo>
                      <a:pt x="5001" y="25761"/>
                    </a:lnTo>
                    <a:lnTo>
                      <a:pt x="5673" y="27980"/>
                    </a:lnTo>
                    <a:lnTo>
                      <a:pt x="6289" y="30008"/>
                    </a:lnTo>
                    <a:lnTo>
                      <a:pt x="6851" y="31803"/>
                    </a:lnTo>
                    <a:lnTo>
                      <a:pt x="7673" y="34407"/>
                    </a:lnTo>
                    <a:lnTo>
                      <a:pt x="7989" y="35366"/>
                    </a:lnTo>
                    <a:lnTo>
                      <a:pt x="12483" y="35366"/>
                    </a:lnTo>
                    <a:lnTo>
                      <a:pt x="9427" y="1343"/>
                    </a:lnTo>
                    <a:lnTo>
                      <a:pt x="4563" y="82"/>
                    </a:lnTo>
                    <a:lnTo>
                      <a:pt x="4344" y="55"/>
                    </a:lnTo>
                    <a:lnTo>
                      <a:pt x="4097" y="14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5432850" y="2169125"/>
                <a:ext cx="311750" cy="884150"/>
              </a:xfrm>
              <a:custGeom>
                <a:rect b="b" l="l" r="r" t="t"/>
                <a:pathLst>
                  <a:path extrusionOk="0" h="35366" w="12470">
                    <a:moveTo>
                      <a:pt x="3563" y="0"/>
                    </a:moveTo>
                    <a:lnTo>
                      <a:pt x="3371" y="14"/>
                    </a:lnTo>
                    <a:lnTo>
                      <a:pt x="3166" y="41"/>
                    </a:lnTo>
                    <a:lnTo>
                      <a:pt x="2947" y="69"/>
                    </a:lnTo>
                    <a:lnTo>
                      <a:pt x="2727" y="110"/>
                    </a:lnTo>
                    <a:lnTo>
                      <a:pt x="2494" y="178"/>
                    </a:lnTo>
                    <a:lnTo>
                      <a:pt x="2275" y="260"/>
                    </a:lnTo>
                    <a:lnTo>
                      <a:pt x="2042" y="356"/>
                    </a:lnTo>
                    <a:lnTo>
                      <a:pt x="1809" y="480"/>
                    </a:lnTo>
                    <a:lnTo>
                      <a:pt x="1590" y="617"/>
                    </a:lnTo>
                    <a:lnTo>
                      <a:pt x="1385" y="795"/>
                    </a:lnTo>
                    <a:lnTo>
                      <a:pt x="1165" y="987"/>
                    </a:lnTo>
                    <a:lnTo>
                      <a:pt x="973" y="1206"/>
                    </a:lnTo>
                    <a:lnTo>
                      <a:pt x="782" y="1453"/>
                    </a:lnTo>
                    <a:lnTo>
                      <a:pt x="617" y="1740"/>
                    </a:lnTo>
                    <a:lnTo>
                      <a:pt x="466" y="2055"/>
                    </a:lnTo>
                    <a:lnTo>
                      <a:pt x="329" y="2412"/>
                    </a:lnTo>
                    <a:lnTo>
                      <a:pt x="206" y="2809"/>
                    </a:lnTo>
                    <a:lnTo>
                      <a:pt x="124" y="3234"/>
                    </a:lnTo>
                    <a:lnTo>
                      <a:pt x="55" y="3700"/>
                    </a:lnTo>
                    <a:lnTo>
                      <a:pt x="14" y="4220"/>
                    </a:lnTo>
                    <a:lnTo>
                      <a:pt x="1" y="4769"/>
                    </a:lnTo>
                    <a:lnTo>
                      <a:pt x="14" y="5371"/>
                    </a:lnTo>
                    <a:lnTo>
                      <a:pt x="69" y="6029"/>
                    </a:lnTo>
                    <a:lnTo>
                      <a:pt x="151" y="6742"/>
                    </a:lnTo>
                    <a:lnTo>
                      <a:pt x="275" y="7536"/>
                    </a:lnTo>
                    <a:lnTo>
                      <a:pt x="425" y="8413"/>
                    </a:lnTo>
                    <a:lnTo>
                      <a:pt x="617" y="9345"/>
                    </a:lnTo>
                    <a:lnTo>
                      <a:pt x="823" y="10345"/>
                    </a:lnTo>
                    <a:lnTo>
                      <a:pt x="1056" y="11400"/>
                    </a:lnTo>
                    <a:lnTo>
                      <a:pt x="1316" y="12497"/>
                    </a:lnTo>
                    <a:lnTo>
                      <a:pt x="1604" y="13648"/>
                    </a:lnTo>
                    <a:lnTo>
                      <a:pt x="1905" y="14812"/>
                    </a:lnTo>
                    <a:lnTo>
                      <a:pt x="2220" y="16018"/>
                    </a:lnTo>
                    <a:lnTo>
                      <a:pt x="2878" y="18471"/>
                    </a:lnTo>
                    <a:lnTo>
                      <a:pt x="3577" y="20951"/>
                    </a:lnTo>
                    <a:lnTo>
                      <a:pt x="4289" y="23390"/>
                    </a:lnTo>
                    <a:lnTo>
                      <a:pt x="4988" y="25761"/>
                    </a:lnTo>
                    <a:lnTo>
                      <a:pt x="5660" y="27980"/>
                    </a:lnTo>
                    <a:lnTo>
                      <a:pt x="6290" y="30008"/>
                    </a:lnTo>
                    <a:lnTo>
                      <a:pt x="6838" y="31803"/>
                    </a:lnTo>
                    <a:lnTo>
                      <a:pt x="7660" y="34407"/>
                    </a:lnTo>
                    <a:lnTo>
                      <a:pt x="7975" y="35366"/>
                    </a:lnTo>
                    <a:lnTo>
                      <a:pt x="12470" y="35366"/>
                    </a:lnTo>
                    <a:lnTo>
                      <a:pt x="9414" y="1343"/>
                    </a:lnTo>
                    <a:lnTo>
                      <a:pt x="4563" y="82"/>
                    </a:lnTo>
                    <a:lnTo>
                      <a:pt x="4331" y="55"/>
                    </a:lnTo>
                    <a:lnTo>
                      <a:pt x="4084" y="14"/>
                    </a:lnTo>
                    <a:lnTo>
                      <a:pt x="3755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5634625" y="3053250"/>
                <a:ext cx="237400" cy="84650"/>
              </a:xfrm>
              <a:custGeom>
                <a:rect b="b" l="l" r="r" t="t"/>
                <a:pathLst>
                  <a:path extrusionOk="0" h="3386" w="9496">
                    <a:moveTo>
                      <a:pt x="0" y="1"/>
                    </a:moveTo>
                    <a:lnTo>
                      <a:pt x="0" y="3385"/>
                    </a:lnTo>
                    <a:lnTo>
                      <a:pt x="8934" y="3385"/>
                    </a:lnTo>
                    <a:lnTo>
                      <a:pt x="9030" y="3372"/>
                    </a:lnTo>
                    <a:lnTo>
                      <a:pt x="9126" y="3331"/>
                    </a:lnTo>
                    <a:lnTo>
                      <a:pt x="9222" y="3262"/>
                    </a:lnTo>
                    <a:lnTo>
                      <a:pt x="9290" y="3180"/>
                    </a:lnTo>
                    <a:lnTo>
                      <a:pt x="9359" y="3070"/>
                    </a:lnTo>
                    <a:lnTo>
                      <a:pt x="9414" y="2947"/>
                    </a:lnTo>
                    <a:lnTo>
                      <a:pt x="9455" y="2824"/>
                    </a:lnTo>
                    <a:lnTo>
                      <a:pt x="9482" y="2687"/>
                    </a:lnTo>
                    <a:lnTo>
                      <a:pt x="9496" y="2550"/>
                    </a:lnTo>
                    <a:lnTo>
                      <a:pt x="9496" y="2413"/>
                    </a:lnTo>
                    <a:lnTo>
                      <a:pt x="9496" y="2275"/>
                    </a:lnTo>
                    <a:lnTo>
                      <a:pt x="9469" y="2152"/>
                    </a:lnTo>
                    <a:lnTo>
                      <a:pt x="9427" y="2029"/>
                    </a:lnTo>
                    <a:lnTo>
                      <a:pt x="9373" y="1919"/>
                    </a:lnTo>
                    <a:lnTo>
                      <a:pt x="9290" y="1837"/>
                    </a:lnTo>
                    <a:lnTo>
                      <a:pt x="9208" y="1768"/>
                    </a:lnTo>
                    <a:lnTo>
                      <a:pt x="439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6"/>
              <p:cNvSpPr/>
              <p:nvPr/>
            </p:nvSpPr>
            <p:spPr>
              <a:xfrm>
                <a:off x="5984375" y="3053250"/>
                <a:ext cx="237750" cy="84650"/>
              </a:xfrm>
              <a:custGeom>
                <a:rect b="b" l="l" r="r" t="t"/>
                <a:pathLst>
                  <a:path extrusionOk="0" h="3386" w="9510">
                    <a:moveTo>
                      <a:pt x="0" y="1"/>
                    </a:moveTo>
                    <a:lnTo>
                      <a:pt x="0" y="3385"/>
                    </a:lnTo>
                    <a:lnTo>
                      <a:pt x="8948" y="3385"/>
                    </a:lnTo>
                    <a:lnTo>
                      <a:pt x="9044" y="3372"/>
                    </a:lnTo>
                    <a:lnTo>
                      <a:pt x="9140" y="3331"/>
                    </a:lnTo>
                    <a:lnTo>
                      <a:pt x="9236" y="3262"/>
                    </a:lnTo>
                    <a:lnTo>
                      <a:pt x="9304" y="3180"/>
                    </a:lnTo>
                    <a:lnTo>
                      <a:pt x="9373" y="3070"/>
                    </a:lnTo>
                    <a:lnTo>
                      <a:pt x="9427" y="2947"/>
                    </a:lnTo>
                    <a:lnTo>
                      <a:pt x="9469" y="2824"/>
                    </a:lnTo>
                    <a:lnTo>
                      <a:pt x="9496" y="2687"/>
                    </a:lnTo>
                    <a:lnTo>
                      <a:pt x="9510" y="2550"/>
                    </a:lnTo>
                    <a:lnTo>
                      <a:pt x="9510" y="2413"/>
                    </a:lnTo>
                    <a:lnTo>
                      <a:pt x="9496" y="2275"/>
                    </a:lnTo>
                    <a:lnTo>
                      <a:pt x="9469" y="2152"/>
                    </a:lnTo>
                    <a:lnTo>
                      <a:pt x="9427" y="2029"/>
                    </a:lnTo>
                    <a:lnTo>
                      <a:pt x="9373" y="1919"/>
                    </a:lnTo>
                    <a:lnTo>
                      <a:pt x="9304" y="1837"/>
                    </a:lnTo>
                    <a:lnTo>
                      <a:pt x="9222" y="1768"/>
                    </a:lnTo>
                    <a:lnTo>
                      <a:pt x="441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6"/>
              <p:cNvSpPr/>
              <p:nvPr/>
            </p:nvSpPr>
            <p:spPr>
              <a:xfrm>
                <a:off x="5359875" y="2111900"/>
                <a:ext cx="729350" cy="414875"/>
              </a:xfrm>
              <a:custGeom>
                <a:rect b="b" l="l" r="r" t="t"/>
                <a:pathLst>
                  <a:path extrusionOk="0" h="16595" w="29174">
                    <a:moveTo>
                      <a:pt x="1" y="1"/>
                    </a:moveTo>
                    <a:lnTo>
                      <a:pt x="2207" y="8291"/>
                    </a:lnTo>
                    <a:lnTo>
                      <a:pt x="3892" y="16594"/>
                    </a:lnTo>
                    <a:lnTo>
                      <a:pt x="29173" y="16594"/>
                    </a:lnTo>
                    <a:lnTo>
                      <a:pt x="28872" y="14840"/>
                    </a:lnTo>
                    <a:lnTo>
                      <a:pt x="28557" y="12977"/>
                    </a:lnTo>
                    <a:lnTo>
                      <a:pt x="28159" y="10785"/>
                    </a:lnTo>
                    <a:lnTo>
                      <a:pt x="27734" y="8496"/>
                    </a:lnTo>
                    <a:lnTo>
                      <a:pt x="27515" y="7373"/>
                    </a:lnTo>
                    <a:lnTo>
                      <a:pt x="27310" y="6304"/>
                    </a:lnTo>
                    <a:lnTo>
                      <a:pt x="27104" y="5331"/>
                    </a:lnTo>
                    <a:lnTo>
                      <a:pt x="26912" y="4482"/>
                    </a:lnTo>
                    <a:lnTo>
                      <a:pt x="26734" y="3769"/>
                    </a:lnTo>
                    <a:lnTo>
                      <a:pt x="26570" y="3235"/>
                    </a:lnTo>
                    <a:lnTo>
                      <a:pt x="26501" y="3029"/>
                    </a:lnTo>
                    <a:lnTo>
                      <a:pt x="26405" y="2824"/>
                    </a:lnTo>
                    <a:lnTo>
                      <a:pt x="26309" y="2618"/>
                    </a:lnTo>
                    <a:lnTo>
                      <a:pt x="26200" y="2440"/>
                    </a:lnTo>
                    <a:lnTo>
                      <a:pt x="26090" y="2262"/>
                    </a:lnTo>
                    <a:lnTo>
                      <a:pt x="25967" y="2084"/>
                    </a:lnTo>
                    <a:lnTo>
                      <a:pt x="25830" y="1919"/>
                    </a:lnTo>
                    <a:lnTo>
                      <a:pt x="25706" y="1768"/>
                    </a:lnTo>
                    <a:lnTo>
                      <a:pt x="25556" y="1618"/>
                    </a:lnTo>
                    <a:lnTo>
                      <a:pt x="25419" y="1481"/>
                    </a:lnTo>
                    <a:lnTo>
                      <a:pt x="25131" y="1234"/>
                    </a:lnTo>
                    <a:lnTo>
                      <a:pt x="24830" y="1001"/>
                    </a:lnTo>
                    <a:lnTo>
                      <a:pt x="24528" y="809"/>
                    </a:lnTo>
                    <a:lnTo>
                      <a:pt x="24254" y="645"/>
                    </a:lnTo>
                    <a:lnTo>
                      <a:pt x="23980" y="494"/>
                    </a:lnTo>
                    <a:lnTo>
                      <a:pt x="23733" y="385"/>
                    </a:lnTo>
                    <a:lnTo>
                      <a:pt x="23514" y="289"/>
                    </a:lnTo>
                    <a:lnTo>
                      <a:pt x="23199" y="165"/>
                    </a:lnTo>
                    <a:lnTo>
                      <a:pt x="23076" y="1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6"/>
              <p:cNvSpPr/>
              <p:nvPr/>
            </p:nvSpPr>
            <p:spPr>
              <a:xfrm>
                <a:off x="4781650" y="838950"/>
                <a:ext cx="600175" cy="631025"/>
              </a:xfrm>
              <a:custGeom>
                <a:rect b="b" l="l" r="r" t="t"/>
                <a:pathLst>
                  <a:path extrusionOk="0" h="25241" w="24007">
                    <a:moveTo>
                      <a:pt x="14224" y="1"/>
                    </a:moveTo>
                    <a:lnTo>
                      <a:pt x="13881" y="15"/>
                    </a:lnTo>
                    <a:lnTo>
                      <a:pt x="13538" y="42"/>
                    </a:lnTo>
                    <a:lnTo>
                      <a:pt x="13196" y="69"/>
                    </a:lnTo>
                    <a:lnTo>
                      <a:pt x="12853" y="111"/>
                    </a:lnTo>
                    <a:lnTo>
                      <a:pt x="12497" y="179"/>
                    </a:lnTo>
                    <a:lnTo>
                      <a:pt x="12154" y="248"/>
                    </a:lnTo>
                    <a:lnTo>
                      <a:pt x="11798" y="330"/>
                    </a:lnTo>
                    <a:lnTo>
                      <a:pt x="11442" y="426"/>
                    </a:lnTo>
                    <a:lnTo>
                      <a:pt x="11086" y="535"/>
                    </a:lnTo>
                    <a:lnTo>
                      <a:pt x="10716" y="659"/>
                    </a:lnTo>
                    <a:lnTo>
                      <a:pt x="10359" y="809"/>
                    </a:lnTo>
                    <a:lnTo>
                      <a:pt x="10003" y="960"/>
                    </a:lnTo>
                    <a:lnTo>
                      <a:pt x="9633" y="1138"/>
                    </a:lnTo>
                    <a:lnTo>
                      <a:pt x="9277" y="1330"/>
                    </a:lnTo>
                    <a:lnTo>
                      <a:pt x="8907" y="1536"/>
                    </a:lnTo>
                    <a:lnTo>
                      <a:pt x="8537" y="1755"/>
                    </a:lnTo>
                    <a:lnTo>
                      <a:pt x="8181" y="1988"/>
                    </a:lnTo>
                    <a:lnTo>
                      <a:pt x="7811" y="2248"/>
                    </a:lnTo>
                    <a:lnTo>
                      <a:pt x="7441" y="2522"/>
                    </a:lnTo>
                    <a:lnTo>
                      <a:pt x="7071" y="2824"/>
                    </a:lnTo>
                    <a:lnTo>
                      <a:pt x="6701" y="3139"/>
                    </a:lnTo>
                    <a:lnTo>
                      <a:pt x="6386" y="3413"/>
                    </a:lnTo>
                    <a:lnTo>
                      <a:pt x="6084" y="3701"/>
                    </a:lnTo>
                    <a:lnTo>
                      <a:pt x="5797" y="3975"/>
                    </a:lnTo>
                    <a:lnTo>
                      <a:pt x="5536" y="4262"/>
                    </a:lnTo>
                    <a:lnTo>
                      <a:pt x="5276" y="4536"/>
                    </a:lnTo>
                    <a:lnTo>
                      <a:pt x="5029" y="4810"/>
                    </a:lnTo>
                    <a:lnTo>
                      <a:pt x="4810" y="5071"/>
                    </a:lnTo>
                    <a:lnTo>
                      <a:pt x="4591" y="5345"/>
                    </a:lnTo>
                    <a:lnTo>
                      <a:pt x="4399" y="5605"/>
                    </a:lnTo>
                    <a:lnTo>
                      <a:pt x="4207" y="5879"/>
                    </a:lnTo>
                    <a:lnTo>
                      <a:pt x="4029" y="6140"/>
                    </a:lnTo>
                    <a:lnTo>
                      <a:pt x="3865" y="6386"/>
                    </a:lnTo>
                    <a:lnTo>
                      <a:pt x="3714" y="6647"/>
                    </a:lnTo>
                    <a:lnTo>
                      <a:pt x="3577" y="6907"/>
                    </a:lnTo>
                    <a:lnTo>
                      <a:pt x="3454" y="7154"/>
                    </a:lnTo>
                    <a:lnTo>
                      <a:pt x="3330" y="7400"/>
                    </a:lnTo>
                    <a:lnTo>
                      <a:pt x="3221" y="7647"/>
                    </a:lnTo>
                    <a:lnTo>
                      <a:pt x="3125" y="7893"/>
                    </a:lnTo>
                    <a:lnTo>
                      <a:pt x="2960" y="8359"/>
                    </a:lnTo>
                    <a:lnTo>
                      <a:pt x="2837" y="8825"/>
                    </a:lnTo>
                    <a:lnTo>
                      <a:pt x="2741" y="9291"/>
                    </a:lnTo>
                    <a:lnTo>
                      <a:pt x="2686" y="9730"/>
                    </a:lnTo>
                    <a:lnTo>
                      <a:pt x="2645" y="10154"/>
                    </a:lnTo>
                    <a:lnTo>
                      <a:pt x="2631" y="10579"/>
                    </a:lnTo>
                    <a:lnTo>
                      <a:pt x="2645" y="10990"/>
                    </a:lnTo>
                    <a:lnTo>
                      <a:pt x="2686" y="11374"/>
                    </a:lnTo>
                    <a:lnTo>
                      <a:pt x="2727" y="11758"/>
                    </a:lnTo>
                    <a:lnTo>
                      <a:pt x="2796" y="12127"/>
                    </a:lnTo>
                    <a:lnTo>
                      <a:pt x="2878" y="12484"/>
                    </a:lnTo>
                    <a:lnTo>
                      <a:pt x="2960" y="12826"/>
                    </a:lnTo>
                    <a:lnTo>
                      <a:pt x="3042" y="13141"/>
                    </a:lnTo>
                    <a:lnTo>
                      <a:pt x="3234" y="13758"/>
                    </a:lnTo>
                    <a:lnTo>
                      <a:pt x="3399" y="14306"/>
                    </a:lnTo>
                    <a:lnTo>
                      <a:pt x="3549" y="14786"/>
                    </a:lnTo>
                    <a:lnTo>
                      <a:pt x="3604" y="15005"/>
                    </a:lnTo>
                    <a:lnTo>
                      <a:pt x="3632" y="15211"/>
                    </a:lnTo>
                    <a:lnTo>
                      <a:pt x="3645" y="15402"/>
                    </a:lnTo>
                    <a:lnTo>
                      <a:pt x="3645" y="15567"/>
                    </a:lnTo>
                    <a:lnTo>
                      <a:pt x="3618" y="15731"/>
                    </a:lnTo>
                    <a:lnTo>
                      <a:pt x="3577" y="15896"/>
                    </a:lnTo>
                    <a:lnTo>
                      <a:pt x="3508" y="16060"/>
                    </a:lnTo>
                    <a:lnTo>
                      <a:pt x="3440" y="16238"/>
                    </a:lnTo>
                    <a:lnTo>
                      <a:pt x="3358" y="16403"/>
                    </a:lnTo>
                    <a:lnTo>
                      <a:pt x="3248" y="16581"/>
                    </a:lnTo>
                    <a:lnTo>
                      <a:pt x="3029" y="16937"/>
                    </a:lnTo>
                    <a:lnTo>
                      <a:pt x="2755" y="17321"/>
                    </a:lnTo>
                    <a:lnTo>
                      <a:pt x="2467" y="17704"/>
                    </a:lnTo>
                    <a:lnTo>
                      <a:pt x="1823" y="18526"/>
                    </a:lnTo>
                    <a:lnTo>
                      <a:pt x="1508" y="18965"/>
                    </a:lnTo>
                    <a:lnTo>
                      <a:pt x="1193" y="19431"/>
                    </a:lnTo>
                    <a:lnTo>
                      <a:pt x="905" y="19910"/>
                    </a:lnTo>
                    <a:lnTo>
                      <a:pt x="768" y="20157"/>
                    </a:lnTo>
                    <a:lnTo>
                      <a:pt x="631" y="20404"/>
                    </a:lnTo>
                    <a:lnTo>
                      <a:pt x="508" y="20664"/>
                    </a:lnTo>
                    <a:lnTo>
                      <a:pt x="398" y="20938"/>
                    </a:lnTo>
                    <a:lnTo>
                      <a:pt x="302" y="21198"/>
                    </a:lnTo>
                    <a:lnTo>
                      <a:pt x="220" y="21472"/>
                    </a:lnTo>
                    <a:lnTo>
                      <a:pt x="138" y="21760"/>
                    </a:lnTo>
                    <a:lnTo>
                      <a:pt x="83" y="22048"/>
                    </a:lnTo>
                    <a:lnTo>
                      <a:pt x="42" y="22349"/>
                    </a:lnTo>
                    <a:lnTo>
                      <a:pt x="14" y="22651"/>
                    </a:lnTo>
                    <a:lnTo>
                      <a:pt x="1" y="22802"/>
                    </a:lnTo>
                    <a:lnTo>
                      <a:pt x="14" y="22939"/>
                    </a:lnTo>
                    <a:lnTo>
                      <a:pt x="28" y="23089"/>
                    </a:lnTo>
                    <a:lnTo>
                      <a:pt x="55" y="23226"/>
                    </a:lnTo>
                    <a:lnTo>
                      <a:pt x="96" y="23363"/>
                    </a:lnTo>
                    <a:lnTo>
                      <a:pt x="151" y="23500"/>
                    </a:lnTo>
                    <a:lnTo>
                      <a:pt x="206" y="23637"/>
                    </a:lnTo>
                    <a:lnTo>
                      <a:pt x="275" y="23761"/>
                    </a:lnTo>
                    <a:lnTo>
                      <a:pt x="343" y="23884"/>
                    </a:lnTo>
                    <a:lnTo>
                      <a:pt x="425" y="23994"/>
                    </a:lnTo>
                    <a:lnTo>
                      <a:pt x="521" y="24117"/>
                    </a:lnTo>
                    <a:lnTo>
                      <a:pt x="617" y="24227"/>
                    </a:lnTo>
                    <a:lnTo>
                      <a:pt x="727" y="24323"/>
                    </a:lnTo>
                    <a:lnTo>
                      <a:pt x="836" y="24419"/>
                    </a:lnTo>
                    <a:lnTo>
                      <a:pt x="1083" y="24610"/>
                    </a:lnTo>
                    <a:lnTo>
                      <a:pt x="1357" y="24775"/>
                    </a:lnTo>
                    <a:lnTo>
                      <a:pt x="1659" y="24912"/>
                    </a:lnTo>
                    <a:lnTo>
                      <a:pt x="1960" y="25035"/>
                    </a:lnTo>
                    <a:lnTo>
                      <a:pt x="2289" y="25117"/>
                    </a:lnTo>
                    <a:lnTo>
                      <a:pt x="2631" y="25186"/>
                    </a:lnTo>
                    <a:lnTo>
                      <a:pt x="2988" y="25227"/>
                    </a:lnTo>
                    <a:lnTo>
                      <a:pt x="3344" y="25241"/>
                    </a:lnTo>
                    <a:lnTo>
                      <a:pt x="3714" y="25213"/>
                    </a:lnTo>
                    <a:lnTo>
                      <a:pt x="4084" y="25172"/>
                    </a:lnTo>
                    <a:lnTo>
                      <a:pt x="4454" y="25090"/>
                    </a:lnTo>
                    <a:lnTo>
                      <a:pt x="4646" y="25035"/>
                    </a:lnTo>
                    <a:lnTo>
                      <a:pt x="4824" y="24980"/>
                    </a:lnTo>
                    <a:lnTo>
                      <a:pt x="5002" y="24912"/>
                    </a:lnTo>
                    <a:lnTo>
                      <a:pt x="5194" y="24830"/>
                    </a:lnTo>
                    <a:lnTo>
                      <a:pt x="5372" y="24747"/>
                    </a:lnTo>
                    <a:lnTo>
                      <a:pt x="5550" y="24651"/>
                    </a:lnTo>
                    <a:lnTo>
                      <a:pt x="5714" y="24542"/>
                    </a:lnTo>
                    <a:lnTo>
                      <a:pt x="5893" y="24432"/>
                    </a:lnTo>
                    <a:lnTo>
                      <a:pt x="6057" y="24309"/>
                    </a:lnTo>
                    <a:lnTo>
                      <a:pt x="6221" y="24172"/>
                    </a:lnTo>
                    <a:lnTo>
                      <a:pt x="6386" y="24021"/>
                    </a:lnTo>
                    <a:lnTo>
                      <a:pt x="6550" y="23870"/>
                    </a:lnTo>
                    <a:lnTo>
                      <a:pt x="6701" y="23706"/>
                    </a:lnTo>
                    <a:lnTo>
                      <a:pt x="6852" y="23542"/>
                    </a:lnTo>
                    <a:lnTo>
                      <a:pt x="6989" y="23350"/>
                    </a:lnTo>
                    <a:lnTo>
                      <a:pt x="7126" y="23158"/>
                    </a:lnTo>
                    <a:lnTo>
                      <a:pt x="7263" y="22952"/>
                    </a:lnTo>
                    <a:lnTo>
                      <a:pt x="7386" y="22747"/>
                    </a:lnTo>
                    <a:lnTo>
                      <a:pt x="7509" y="22514"/>
                    </a:lnTo>
                    <a:lnTo>
                      <a:pt x="7619" y="22281"/>
                    </a:lnTo>
                    <a:lnTo>
                      <a:pt x="7715" y="22034"/>
                    </a:lnTo>
                    <a:lnTo>
                      <a:pt x="7825" y="21774"/>
                    </a:lnTo>
                    <a:lnTo>
                      <a:pt x="7907" y="21500"/>
                    </a:lnTo>
                    <a:lnTo>
                      <a:pt x="7989" y="21212"/>
                    </a:lnTo>
                    <a:lnTo>
                      <a:pt x="8071" y="20924"/>
                    </a:lnTo>
                    <a:lnTo>
                      <a:pt x="8126" y="20609"/>
                    </a:lnTo>
                    <a:lnTo>
                      <a:pt x="8195" y="20294"/>
                    </a:lnTo>
                    <a:lnTo>
                      <a:pt x="8236" y="19965"/>
                    </a:lnTo>
                    <a:lnTo>
                      <a:pt x="8290" y="19691"/>
                    </a:lnTo>
                    <a:lnTo>
                      <a:pt x="8359" y="19431"/>
                    </a:lnTo>
                    <a:lnTo>
                      <a:pt x="8455" y="19198"/>
                    </a:lnTo>
                    <a:lnTo>
                      <a:pt x="8578" y="18979"/>
                    </a:lnTo>
                    <a:lnTo>
                      <a:pt x="8729" y="18773"/>
                    </a:lnTo>
                    <a:lnTo>
                      <a:pt x="8893" y="18581"/>
                    </a:lnTo>
                    <a:lnTo>
                      <a:pt x="9085" y="18403"/>
                    </a:lnTo>
                    <a:lnTo>
                      <a:pt x="9291" y="18239"/>
                    </a:lnTo>
                    <a:lnTo>
                      <a:pt x="9510" y="18088"/>
                    </a:lnTo>
                    <a:lnTo>
                      <a:pt x="9757" y="17937"/>
                    </a:lnTo>
                    <a:lnTo>
                      <a:pt x="10017" y="17800"/>
                    </a:lnTo>
                    <a:lnTo>
                      <a:pt x="10305" y="17663"/>
                    </a:lnTo>
                    <a:lnTo>
                      <a:pt x="10592" y="17526"/>
                    </a:lnTo>
                    <a:lnTo>
                      <a:pt x="10894" y="17403"/>
                    </a:lnTo>
                    <a:lnTo>
                      <a:pt x="11552" y="17156"/>
                    </a:lnTo>
                    <a:lnTo>
                      <a:pt x="12990" y="16608"/>
                    </a:lnTo>
                    <a:lnTo>
                      <a:pt x="13744" y="16307"/>
                    </a:lnTo>
                    <a:lnTo>
                      <a:pt x="14141" y="16142"/>
                    </a:lnTo>
                    <a:lnTo>
                      <a:pt x="14539" y="15964"/>
                    </a:lnTo>
                    <a:lnTo>
                      <a:pt x="14936" y="15772"/>
                    </a:lnTo>
                    <a:lnTo>
                      <a:pt x="15347" y="15553"/>
                    </a:lnTo>
                    <a:lnTo>
                      <a:pt x="15744" y="15334"/>
                    </a:lnTo>
                    <a:lnTo>
                      <a:pt x="16156" y="15087"/>
                    </a:lnTo>
                    <a:lnTo>
                      <a:pt x="16553" y="14827"/>
                    </a:lnTo>
                    <a:lnTo>
                      <a:pt x="16964" y="14553"/>
                    </a:lnTo>
                    <a:lnTo>
                      <a:pt x="17361" y="14251"/>
                    </a:lnTo>
                    <a:lnTo>
                      <a:pt x="17772" y="13923"/>
                    </a:lnTo>
                    <a:lnTo>
                      <a:pt x="18115" y="13607"/>
                    </a:lnTo>
                    <a:lnTo>
                      <a:pt x="18471" y="13278"/>
                    </a:lnTo>
                    <a:lnTo>
                      <a:pt x="18800" y="12950"/>
                    </a:lnTo>
                    <a:lnTo>
                      <a:pt x="19129" y="12593"/>
                    </a:lnTo>
                    <a:lnTo>
                      <a:pt x="19458" y="12237"/>
                    </a:lnTo>
                    <a:lnTo>
                      <a:pt x="19759" y="11881"/>
                    </a:lnTo>
                    <a:lnTo>
                      <a:pt x="20061" y="11511"/>
                    </a:lnTo>
                    <a:lnTo>
                      <a:pt x="20348" y="11127"/>
                    </a:lnTo>
                    <a:lnTo>
                      <a:pt x="20636" y="10757"/>
                    </a:lnTo>
                    <a:lnTo>
                      <a:pt x="20910" y="10374"/>
                    </a:lnTo>
                    <a:lnTo>
                      <a:pt x="21417" y="9620"/>
                    </a:lnTo>
                    <a:lnTo>
                      <a:pt x="21897" y="8880"/>
                    </a:lnTo>
                    <a:lnTo>
                      <a:pt x="22322" y="8154"/>
                    </a:lnTo>
                    <a:lnTo>
                      <a:pt x="22705" y="7482"/>
                    </a:lnTo>
                    <a:lnTo>
                      <a:pt x="23034" y="6852"/>
                    </a:lnTo>
                    <a:lnTo>
                      <a:pt x="23322" y="6290"/>
                    </a:lnTo>
                    <a:lnTo>
                      <a:pt x="23568" y="5797"/>
                    </a:lnTo>
                    <a:lnTo>
                      <a:pt x="23884" y="5084"/>
                    </a:lnTo>
                    <a:lnTo>
                      <a:pt x="24007" y="4824"/>
                    </a:lnTo>
                    <a:lnTo>
                      <a:pt x="23843" y="4605"/>
                    </a:lnTo>
                    <a:lnTo>
                      <a:pt x="23637" y="4358"/>
                    </a:lnTo>
                    <a:lnTo>
                      <a:pt x="23404" y="4098"/>
                    </a:lnTo>
                    <a:lnTo>
                      <a:pt x="23144" y="3810"/>
                    </a:lnTo>
                    <a:lnTo>
                      <a:pt x="22842" y="3522"/>
                    </a:lnTo>
                    <a:lnTo>
                      <a:pt x="22513" y="3235"/>
                    </a:lnTo>
                    <a:lnTo>
                      <a:pt x="22143" y="2933"/>
                    </a:lnTo>
                    <a:lnTo>
                      <a:pt x="21760" y="2632"/>
                    </a:lnTo>
                    <a:lnTo>
                      <a:pt x="21335" y="2330"/>
                    </a:lnTo>
                    <a:lnTo>
                      <a:pt x="20897" y="2029"/>
                    </a:lnTo>
                    <a:lnTo>
                      <a:pt x="20417" y="1741"/>
                    </a:lnTo>
                    <a:lnTo>
                      <a:pt x="19924" y="1467"/>
                    </a:lnTo>
                    <a:lnTo>
                      <a:pt x="19403" y="1207"/>
                    </a:lnTo>
                    <a:lnTo>
                      <a:pt x="18869" y="960"/>
                    </a:lnTo>
                    <a:lnTo>
                      <a:pt x="18307" y="741"/>
                    </a:lnTo>
                    <a:lnTo>
                      <a:pt x="17718" y="535"/>
                    </a:lnTo>
                    <a:lnTo>
                      <a:pt x="17115" y="371"/>
                    </a:lnTo>
                    <a:lnTo>
                      <a:pt x="16813" y="289"/>
                    </a:lnTo>
                    <a:lnTo>
                      <a:pt x="16498" y="220"/>
                    </a:lnTo>
                    <a:lnTo>
                      <a:pt x="16183" y="165"/>
                    </a:lnTo>
                    <a:lnTo>
                      <a:pt x="15868" y="111"/>
                    </a:lnTo>
                    <a:lnTo>
                      <a:pt x="15553" y="69"/>
                    </a:lnTo>
                    <a:lnTo>
                      <a:pt x="15224" y="42"/>
                    </a:lnTo>
                    <a:lnTo>
                      <a:pt x="14895" y="15"/>
                    </a:lnTo>
                    <a:lnTo>
                      <a:pt x="1455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7" name="Google Shape;587;p26"/>
          <p:cNvGrpSpPr/>
          <p:nvPr/>
        </p:nvGrpSpPr>
        <p:grpSpPr>
          <a:xfrm>
            <a:off x="6046799" y="2538848"/>
            <a:ext cx="2640000" cy="925817"/>
            <a:chOff x="6046799" y="2538850"/>
            <a:chExt cx="2640000" cy="925817"/>
          </a:xfrm>
        </p:grpSpPr>
        <p:sp>
          <p:nvSpPr>
            <p:cNvPr id="588" name="Google Shape;588;p26"/>
            <p:cNvSpPr txBox="1"/>
            <p:nvPr/>
          </p:nvSpPr>
          <p:spPr>
            <a:xfrm>
              <a:off x="6046799" y="2538850"/>
              <a:ext cx="2640000" cy="44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Share interesting figures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p26"/>
            <p:cNvSpPr txBox="1"/>
            <p:nvPr/>
          </p:nvSpPr>
          <p:spPr>
            <a:xfrm>
              <a:off x="6336300" y="3061167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0" name="Google Shape;590;p26"/>
          <p:cNvGrpSpPr/>
          <p:nvPr/>
        </p:nvGrpSpPr>
        <p:grpSpPr>
          <a:xfrm>
            <a:off x="6046799" y="1271500"/>
            <a:ext cx="2640000" cy="920989"/>
            <a:chOff x="6046799" y="1271500"/>
            <a:chExt cx="2640000" cy="920989"/>
          </a:xfrm>
        </p:grpSpPr>
        <p:sp>
          <p:nvSpPr>
            <p:cNvPr id="591" name="Google Shape;591;p26"/>
            <p:cNvSpPr txBox="1"/>
            <p:nvPr/>
          </p:nvSpPr>
          <p:spPr>
            <a:xfrm>
              <a:off x="6046799" y="1271500"/>
              <a:ext cx="2640000" cy="44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Highlight data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2" name="Google Shape;592;p26"/>
            <p:cNvSpPr txBox="1"/>
            <p:nvPr/>
          </p:nvSpPr>
          <p:spPr>
            <a:xfrm>
              <a:off x="6336300" y="179378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3" name="Google Shape;593;p26"/>
          <p:cNvGrpSpPr/>
          <p:nvPr/>
        </p:nvGrpSpPr>
        <p:grpSpPr>
          <a:xfrm>
            <a:off x="6046799" y="3811025"/>
            <a:ext cx="2640000" cy="921021"/>
            <a:chOff x="6046799" y="3811025"/>
            <a:chExt cx="2640000" cy="921021"/>
          </a:xfrm>
        </p:grpSpPr>
        <p:sp>
          <p:nvSpPr>
            <p:cNvPr id="594" name="Google Shape;594;p26"/>
            <p:cNvSpPr txBox="1"/>
            <p:nvPr/>
          </p:nvSpPr>
          <p:spPr>
            <a:xfrm>
              <a:off x="6046799" y="3811025"/>
              <a:ext cx="2640000" cy="446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Condense information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p26"/>
            <p:cNvSpPr txBox="1"/>
            <p:nvPr/>
          </p:nvSpPr>
          <p:spPr>
            <a:xfrm>
              <a:off x="6336300" y="433334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96" name="Google Shape;596;p26"/>
          <p:cNvCxnSpPr>
            <a:stCxn id="561" idx="3"/>
            <a:endCxn id="594" idx="1"/>
          </p:cNvCxnSpPr>
          <p:nvPr/>
        </p:nvCxnSpPr>
        <p:spPr>
          <a:xfrm>
            <a:off x="4022650" y="1494550"/>
            <a:ext cx="2024100" cy="2539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26"/>
          <p:cNvCxnSpPr>
            <a:stCxn id="561" idx="3"/>
            <a:endCxn id="588" idx="1"/>
          </p:cNvCxnSpPr>
          <p:nvPr/>
        </p:nvCxnSpPr>
        <p:spPr>
          <a:xfrm>
            <a:off x="4022650" y="1494550"/>
            <a:ext cx="2024100" cy="1267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26"/>
          <p:cNvCxnSpPr>
            <a:stCxn id="561" idx="3"/>
            <a:endCxn id="591" idx="1"/>
          </p:cNvCxnSpPr>
          <p:nvPr/>
        </p:nvCxnSpPr>
        <p:spPr>
          <a:xfrm>
            <a:off x="4022650" y="1494550"/>
            <a:ext cx="20241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604" name="Google Shape;604;p27"/>
          <p:cNvGrpSpPr/>
          <p:nvPr/>
        </p:nvGrpSpPr>
        <p:grpSpPr>
          <a:xfrm>
            <a:off x="457200" y="3809425"/>
            <a:ext cx="1052100" cy="763800"/>
            <a:chOff x="457200" y="3809425"/>
            <a:chExt cx="1052100" cy="763800"/>
          </a:xfrm>
        </p:grpSpPr>
        <p:sp>
          <p:nvSpPr>
            <p:cNvPr id="605" name="Google Shape;605;p27"/>
            <p:cNvSpPr txBox="1"/>
            <p:nvPr/>
          </p:nvSpPr>
          <p:spPr>
            <a:xfrm>
              <a:off x="457200" y="4127125"/>
              <a:ext cx="1052100" cy="44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p27"/>
            <p:cNvSpPr txBox="1"/>
            <p:nvPr/>
          </p:nvSpPr>
          <p:spPr>
            <a:xfrm>
              <a:off x="457200" y="3809425"/>
              <a:ext cx="10521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7" name="Google Shape;607;p27"/>
          <p:cNvSpPr/>
          <p:nvPr/>
        </p:nvSpPr>
        <p:spPr>
          <a:xfrm>
            <a:off x="1683650" y="3968275"/>
            <a:ext cx="763800" cy="763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08" name="Google Shape;608;p27"/>
          <p:cNvGrpSpPr/>
          <p:nvPr/>
        </p:nvGrpSpPr>
        <p:grpSpPr>
          <a:xfrm>
            <a:off x="457200" y="1133300"/>
            <a:ext cx="2366700" cy="1146000"/>
            <a:chOff x="457200" y="1133300"/>
            <a:chExt cx="2366700" cy="1146000"/>
          </a:xfrm>
        </p:grpSpPr>
        <p:sp>
          <p:nvSpPr>
            <p:cNvPr id="609" name="Google Shape;609;p27"/>
            <p:cNvSpPr txBox="1"/>
            <p:nvPr/>
          </p:nvSpPr>
          <p:spPr>
            <a:xfrm>
              <a:off x="457200" y="1133300"/>
              <a:ext cx="2366700" cy="573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Process infographics 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0" name="Google Shape;610;p27"/>
            <p:cNvSpPr txBox="1"/>
            <p:nvPr/>
          </p:nvSpPr>
          <p:spPr>
            <a:xfrm>
              <a:off x="457200" y="1706300"/>
              <a:ext cx="23667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1" name="Google Shape;611;p27"/>
          <p:cNvGrpSpPr/>
          <p:nvPr/>
        </p:nvGrpSpPr>
        <p:grpSpPr>
          <a:xfrm>
            <a:off x="2536983" y="2917383"/>
            <a:ext cx="1052100" cy="763800"/>
            <a:chOff x="2536983" y="2917383"/>
            <a:chExt cx="1052100" cy="763800"/>
          </a:xfrm>
        </p:grpSpPr>
        <p:sp>
          <p:nvSpPr>
            <p:cNvPr id="612" name="Google Shape;612;p27"/>
            <p:cNvSpPr txBox="1"/>
            <p:nvPr/>
          </p:nvSpPr>
          <p:spPr>
            <a:xfrm>
              <a:off x="2536983" y="3235083"/>
              <a:ext cx="1052100" cy="44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Concept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3" name="Google Shape;613;p27"/>
            <p:cNvSpPr txBox="1"/>
            <p:nvPr/>
          </p:nvSpPr>
          <p:spPr>
            <a:xfrm>
              <a:off x="2536983" y="2917383"/>
              <a:ext cx="10521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4" name="Google Shape;614;p27"/>
          <p:cNvSpPr/>
          <p:nvPr/>
        </p:nvSpPr>
        <p:spPr>
          <a:xfrm>
            <a:off x="3763433" y="3076234"/>
            <a:ext cx="763800" cy="76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15" name="Google Shape;615;p27"/>
          <p:cNvGrpSpPr/>
          <p:nvPr/>
        </p:nvGrpSpPr>
        <p:grpSpPr>
          <a:xfrm>
            <a:off x="4616766" y="2025342"/>
            <a:ext cx="1052100" cy="763800"/>
            <a:chOff x="4616766" y="2025342"/>
            <a:chExt cx="1052100" cy="763800"/>
          </a:xfrm>
        </p:grpSpPr>
        <p:sp>
          <p:nvSpPr>
            <p:cNvPr id="616" name="Google Shape;616;p27"/>
            <p:cNvSpPr txBox="1"/>
            <p:nvPr/>
          </p:nvSpPr>
          <p:spPr>
            <a:xfrm>
              <a:off x="4616766" y="2343042"/>
              <a:ext cx="1052100" cy="44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Sketch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7" name="Google Shape;617;p27"/>
            <p:cNvSpPr txBox="1"/>
            <p:nvPr/>
          </p:nvSpPr>
          <p:spPr>
            <a:xfrm>
              <a:off x="4616767" y="2025342"/>
              <a:ext cx="10521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8" name="Google Shape;618;p27"/>
          <p:cNvSpPr/>
          <p:nvPr/>
        </p:nvSpPr>
        <p:spPr>
          <a:xfrm>
            <a:off x="5843217" y="2184192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19" name="Google Shape;619;p27"/>
          <p:cNvGrpSpPr/>
          <p:nvPr/>
        </p:nvGrpSpPr>
        <p:grpSpPr>
          <a:xfrm>
            <a:off x="6696550" y="1133300"/>
            <a:ext cx="1052100" cy="763800"/>
            <a:chOff x="6696550" y="1133300"/>
            <a:chExt cx="1052100" cy="763800"/>
          </a:xfrm>
        </p:grpSpPr>
        <p:sp>
          <p:nvSpPr>
            <p:cNvPr id="620" name="Google Shape;620;p27"/>
            <p:cNvSpPr txBox="1"/>
            <p:nvPr/>
          </p:nvSpPr>
          <p:spPr>
            <a:xfrm>
              <a:off x="6696550" y="1451000"/>
              <a:ext cx="1052100" cy="44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1" name="Google Shape;621;p27"/>
            <p:cNvSpPr txBox="1"/>
            <p:nvPr/>
          </p:nvSpPr>
          <p:spPr>
            <a:xfrm>
              <a:off x="6696550" y="1133300"/>
              <a:ext cx="10521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2" name="Google Shape;622;p27"/>
          <p:cNvSpPr/>
          <p:nvPr/>
        </p:nvSpPr>
        <p:spPr>
          <a:xfrm>
            <a:off x="7923000" y="1292150"/>
            <a:ext cx="763800" cy="76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23" name="Google Shape;623;p27"/>
          <p:cNvCxnSpPr>
            <a:endCxn id="614" idx="4"/>
          </p:cNvCxnSpPr>
          <p:nvPr/>
        </p:nvCxnSpPr>
        <p:spPr>
          <a:xfrm flipH="1" rot="10800000">
            <a:off x="2447333" y="3840034"/>
            <a:ext cx="1698000" cy="51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27"/>
          <p:cNvCxnSpPr>
            <a:stCxn id="614" idx="6"/>
            <a:endCxn id="618" idx="4"/>
          </p:cNvCxnSpPr>
          <p:nvPr/>
        </p:nvCxnSpPr>
        <p:spPr>
          <a:xfrm flipH="1" rot="10800000">
            <a:off x="4527233" y="2948134"/>
            <a:ext cx="1698000" cy="51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27"/>
          <p:cNvCxnSpPr>
            <a:stCxn id="618" idx="6"/>
            <a:endCxn id="622" idx="4"/>
          </p:cNvCxnSpPr>
          <p:nvPr/>
        </p:nvCxnSpPr>
        <p:spPr>
          <a:xfrm flipH="1" rot="10800000">
            <a:off x="6607017" y="2056092"/>
            <a:ext cx="1698000" cy="51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626" name="Google Shape;626;p27"/>
          <p:cNvGrpSpPr/>
          <p:nvPr/>
        </p:nvGrpSpPr>
        <p:grpSpPr>
          <a:xfrm>
            <a:off x="1874769" y="4171874"/>
            <a:ext cx="381576" cy="356612"/>
            <a:chOff x="4784607" y="4053233"/>
            <a:chExt cx="381576" cy="356612"/>
          </a:xfrm>
        </p:grpSpPr>
        <p:sp>
          <p:nvSpPr>
            <p:cNvPr id="627" name="Google Shape;627;p27"/>
            <p:cNvSpPr/>
            <p:nvPr/>
          </p:nvSpPr>
          <p:spPr>
            <a:xfrm>
              <a:off x="4860081" y="4115335"/>
              <a:ext cx="154231" cy="147254"/>
            </a:xfrm>
            <a:custGeom>
              <a:rect b="b" l="l" r="r" t="t"/>
              <a:pathLst>
                <a:path extrusionOk="0" h="4306" w="4510">
                  <a:moveTo>
                    <a:pt x="2164" y="1"/>
                  </a:moveTo>
                  <a:cubicBezTo>
                    <a:pt x="1616" y="1"/>
                    <a:pt x="1068" y="209"/>
                    <a:pt x="652" y="626"/>
                  </a:cubicBezTo>
                  <a:cubicBezTo>
                    <a:pt x="247" y="1031"/>
                    <a:pt x="33" y="1555"/>
                    <a:pt x="33" y="2126"/>
                  </a:cubicBezTo>
                  <a:cubicBezTo>
                    <a:pt x="0" y="3435"/>
                    <a:pt x="1065" y="4306"/>
                    <a:pt x="2176" y="4306"/>
                  </a:cubicBezTo>
                  <a:cubicBezTo>
                    <a:pt x="2703" y="4306"/>
                    <a:pt x="3240" y="4111"/>
                    <a:pt x="3676" y="3674"/>
                  </a:cubicBezTo>
                  <a:cubicBezTo>
                    <a:pt x="4510" y="2841"/>
                    <a:pt x="4510" y="1483"/>
                    <a:pt x="3676" y="650"/>
                  </a:cubicBezTo>
                  <a:lnTo>
                    <a:pt x="3676" y="626"/>
                  </a:lnTo>
                  <a:cubicBezTo>
                    <a:pt x="3259" y="209"/>
                    <a:pt x="2712" y="1"/>
                    <a:pt x="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4784607" y="4053233"/>
              <a:ext cx="381576" cy="356612"/>
            </a:xfrm>
            <a:custGeom>
              <a:rect b="b" l="l" r="r" t="t"/>
              <a:pathLst>
                <a:path extrusionOk="0" h="10428" w="11158">
                  <a:moveTo>
                    <a:pt x="4389" y="1212"/>
                  </a:moveTo>
                  <a:cubicBezTo>
                    <a:pt x="5063" y="1212"/>
                    <a:pt x="5751" y="1460"/>
                    <a:pt x="6312" y="2013"/>
                  </a:cubicBezTo>
                  <a:cubicBezTo>
                    <a:pt x="7383" y="3085"/>
                    <a:pt x="7383" y="4823"/>
                    <a:pt x="6312" y="5919"/>
                  </a:cubicBezTo>
                  <a:cubicBezTo>
                    <a:pt x="5751" y="6472"/>
                    <a:pt x="5063" y="6721"/>
                    <a:pt x="4389" y="6721"/>
                  </a:cubicBezTo>
                  <a:cubicBezTo>
                    <a:pt x="2975" y="6721"/>
                    <a:pt x="1620" y="5627"/>
                    <a:pt x="1620" y="3966"/>
                  </a:cubicBezTo>
                  <a:cubicBezTo>
                    <a:pt x="1620" y="2305"/>
                    <a:pt x="2975" y="1212"/>
                    <a:pt x="4389" y="1212"/>
                  </a:cubicBezTo>
                  <a:close/>
                  <a:moveTo>
                    <a:pt x="4368" y="0"/>
                  </a:moveTo>
                  <a:cubicBezTo>
                    <a:pt x="3353" y="0"/>
                    <a:pt x="2341" y="388"/>
                    <a:pt x="1573" y="1156"/>
                  </a:cubicBezTo>
                  <a:cubicBezTo>
                    <a:pt x="49" y="2656"/>
                    <a:pt x="1" y="5085"/>
                    <a:pt x="1454" y="6657"/>
                  </a:cubicBezTo>
                  <a:cubicBezTo>
                    <a:pt x="2235" y="7503"/>
                    <a:pt x="3299" y="7935"/>
                    <a:pt x="4368" y="7935"/>
                  </a:cubicBezTo>
                  <a:cubicBezTo>
                    <a:pt x="5285" y="7935"/>
                    <a:pt x="6207" y="7616"/>
                    <a:pt x="6955" y="6967"/>
                  </a:cubicBezTo>
                  <a:lnTo>
                    <a:pt x="7431" y="7467"/>
                  </a:lnTo>
                  <a:cubicBezTo>
                    <a:pt x="7264" y="7776"/>
                    <a:pt x="7312" y="8181"/>
                    <a:pt x="7550" y="8443"/>
                  </a:cubicBezTo>
                  <a:lnTo>
                    <a:pt x="9312" y="10206"/>
                  </a:lnTo>
                  <a:cubicBezTo>
                    <a:pt x="9499" y="10361"/>
                    <a:pt x="9699" y="10427"/>
                    <a:pt x="9890" y="10427"/>
                  </a:cubicBezTo>
                  <a:cubicBezTo>
                    <a:pt x="10579" y="10427"/>
                    <a:pt x="11158" y="9567"/>
                    <a:pt x="10598" y="8896"/>
                  </a:cubicBezTo>
                  <a:lnTo>
                    <a:pt x="8860" y="7133"/>
                  </a:lnTo>
                  <a:cubicBezTo>
                    <a:pt x="8693" y="6995"/>
                    <a:pt x="8495" y="6921"/>
                    <a:pt x="8292" y="6921"/>
                  </a:cubicBezTo>
                  <a:cubicBezTo>
                    <a:pt x="8146" y="6921"/>
                    <a:pt x="7999" y="6959"/>
                    <a:pt x="7860" y="7038"/>
                  </a:cubicBezTo>
                  <a:lnTo>
                    <a:pt x="7383" y="6538"/>
                  </a:lnTo>
                  <a:cubicBezTo>
                    <a:pt x="8765" y="4919"/>
                    <a:pt x="8622" y="2490"/>
                    <a:pt x="7074" y="1061"/>
                  </a:cubicBezTo>
                  <a:cubicBezTo>
                    <a:pt x="6307" y="352"/>
                    <a:pt x="5336" y="0"/>
                    <a:pt x="4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27"/>
          <p:cNvGrpSpPr/>
          <p:nvPr/>
        </p:nvGrpSpPr>
        <p:grpSpPr>
          <a:xfrm>
            <a:off x="6039020" y="2389515"/>
            <a:ext cx="372206" cy="364477"/>
            <a:chOff x="7165095" y="2868324"/>
            <a:chExt cx="372206" cy="364477"/>
          </a:xfrm>
        </p:grpSpPr>
        <p:sp>
          <p:nvSpPr>
            <p:cNvPr id="630" name="Google Shape;630;p27"/>
            <p:cNvSpPr/>
            <p:nvPr/>
          </p:nvSpPr>
          <p:spPr>
            <a:xfrm>
              <a:off x="7376846" y="2917568"/>
              <a:ext cx="105910" cy="105089"/>
            </a:xfrm>
            <a:custGeom>
              <a:rect b="b" l="l" r="r" t="t"/>
              <a:pathLst>
                <a:path extrusionOk="0" h="3073" w="3097">
                  <a:moveTo>
                    <a:pt x="429" y="1"/>
                  </a:moveTo>
                  <a:lnTo>
                    <a:pt x="0" y="430"/>
                  </a:lnTo>
                  <a:lnTo>
                    <a:pt x="2644" y="3073"/>
                  </a:lnTo>
                  <a:lnTo>
                    <a:pt x="3096" y="264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7406974" y="2868324"/>
              <a:ext cx="130327" cy="124205"/>
            </a:xfrm>
            <a:custGeom>
              <a:rect b="b" l="l" r="r" t="t"/>
              <a:pathLst>
                <a:path extrusionOk="0" h="3632" w="3811">
                  <a:moveTo>
                    <a:pt x="1763" y="0"/>
                  </a:moveTo>
                  <a:cubicBezTo>
                    <a:pt x="1281" y="0"/>
                    <a:pt x="798" y="179"/>
                    <a:pt x="429" y="536"/>
                  </a:cubicBezTo>
                  <a:lnTo>
                    <a:pt x="1" y="988"/>
                  </a:lnTo>
                  <a:lnTo>
                    <a:pt x="2644" y="3632"/>
                  </a:lnTo>
                  <a:lnTo>
                    <a:pt x="3097" y="3203"/>
                  </a:lnTo>
                  <a:cubicBezTo>
                    <a:pt x="3811" y="2465"/>
                    <a:pt x="3811" y="1274"/>
                    <a:pt x="3097" y="536"/>
                  </a:cubicBezTo>
                  <a:cubicBezTo>
                    <a:pt x="2727" y="179"/>
                    <a:pt x="2245" y="0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7191153" y="3104902"/>
              <a:ext cx="103482" cy="103447"/>
            </a:xfrm>
            <a:custGeom>
              <a:rect b="b" l="l" r="r" t="t"/>
              <a:pathLst>
                <a:path extrusionOk="0" h="3025" w="3026">
                  <a:moveTo>
                    <a:pt x="525" y="0"/>
                  </a:moveTo>
                  <a:lnTo>
                    <a:pt x="1" y="1262"/>
                  </a:lnTo>
                  <a:lnTo>
                    <a:pt x="1763" y="3025"/>
                  </a:lnTo>
                  <a:lnTo>
                    <a:pt x="3025" y="250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7221281" y="2946909"/>
              <a:ext cx="230525" cy="231312"/>
            </a:xfrm>
            <a:custGeom>
              <a:rect b="b" l="l" r="r" t="t"/>
              <a:pathLst>
                <a:path extrusionOk="0" h="6764" w="6741">
                  <a:moveTo>
                    <a:pt x="4097" y="0"/>
                  </a:moveTo>
                  <a:lnTo>
                    <a:pt x="1" y="4120"/>
                  </a:lnTo>
                  <a:lnTo>
                    <a:pt x="2644" y="6764"/>
                  </a:lnTo>
                  <a:lnTo>
                    <a:pt x="6740" y="2667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7165095" y="3169227"/>
              <a:ext cx="65180" cy="63573"/>
            </a:xfrm>
            <a:custGeom>
              <a:rect b="b" l="l" r="r" t="t"/>
              <a:pathLst>
                <a:path extrusionOk="0" h="1859" w="1906">
                  <a:moveTo>
                    <a:pt x="501" y="1"/>
                  </a:moveTo>
                  <a:lnTo>
                    <a:pt x="96" y="1001"/>
                  </a:lnTo>
                  <a:cubicBezTo>
                    <a:pt x="1" y="1239"/>
                    <a:pt x="48" y="1501"/>
                    <a:pt x="239" y="1668"/>
                  </a:cubicBezTo>
                  <a:cubicBezTo>
                    <a:pt x="350" y="1795"/>
                    <a:pt x="503" y="1858"/>
                    <a:pt x="664" y="1858"/>
                  </a:cubicBezTo>
                  <a:cubicBezTo>
                    <a:pt x="744" y="1858"/>
                    <a:pt x="826" y="1842"/>
                    <a:pt x="906" y="1810"/>
                  </a:cubicBezTo>
                  <a:lnTo>
                    <a:pt x="1906" y="140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7"/>
          <p:cNvGrpSpPr/>
          <p:nvPr/>
        </p:nvGrpSpPr>
        <p:grpSpPr>
          <a:xfrm>
            <a:off x="8121378" y="1494601"/>
            <a:ext cx="367038" cy="358888"/>
            <a:chOff x="4794828" y="4635164"/>
            <a:chExt cx="367038" cy="358888"/>
          </a:xfrm>
        </p:grpSpPr>
        <p:sp>
          <p:nvSpPr>
            <p:cNvPr id="636" name="Google Shape;636;p27"/>
            <p:cNvSpPr/>
            <p:nvPr/>
          </p:nvSpPr>
          <p:spPr>
            <a:xfrm>
              <a:off x="4872325" y="4949978"/>
              <a:ext cx="211257" cy="44073"/>
            </a:xfrm>
            <a:custGeom>
              <a:rect b="b" l="l" r="r" t="t"/>
              <a:pathLst>
                <a:path extrusionOk="0" h="1287" w="6169">
                  <a:moveTo>
                    <a:pt x="1310" y="0"/>
                  </a:moveTo>
                  <a:lnTo>
                    <a:pt x="1310" y="643"/>
                  </a:lnTo>
                  <a:lnTo>
                    <a:pt x="381" y="643"/>
                  </a:lnTo>
                  <a:cubicBezTo>
                    <a:pt x="0" y="691"/>
                    <a:pt x="0" y="1239"/>
                    <a:pt x="381" y="1286"/>
                  </a:cubicBezTo>
                  <a:lnTo>
                    <a:pt x="5787" y="1286"/>
                  </a:lnTo>
                  <a:cubicBezTo>
                    <a:pt x="6168" y="1239"/>
                    <a:pt x="6168" y="691"/>
                    <a:pt x="5787" y="643"/>
                  </a:cubicBezTo>
                  <a:lnTo>
                    <a:pt x="4882" y="643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794828" y="4887173"/>
              <a:ext cx="367038" cy="42430"/>
            </a:xfrm>
            <a:custGeom>
              <a:rect b="b" l="l" r="r" t="t"/>
              <a:pathLst>
                <a:path extrusionOk="0" h="1239" w="10718">
                  <a:moveTo>
                    <a:pt x="1" y="1"/>
                  </a:moveTo>
                  <a:lnTo>
                    <a:pt x="1" y="310"/>
                  </a:lnTo>
                  <a:cubicBezTo>
                    <a:pt x="1" y="810"/>
                    <a:pt x="406" y="1239"/>
                    <a:pt x="906" y="1239"/>
                  </a:cubicBezTo>
                  <a:lnTo>
                    <a:pt x="9789" y="1239"/>
                  </a:lnTo>
                  <a:cubicBezTo>
                    <a:pt x="10289" y="1239"/>
                    <a:pt x="10717" y="810"/>
                    <a:pt x="10717" y="310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867428" y="4686565"/>
              <a:ext cx="221017" cy="21232"/>
            </a:xfrm>
            <a:custGeom>
              <a:rect b="b" l="l" r="r" t="t"/>
              <a:pathLst>
                <a:path extrusionOk="0" h="620" w="6454">
                  <a:moveTo>
                    <a:pt x="0" y="0"/>
                  </a:moveTo>
                  <a:lnTo>
                    <a:pt x="0" y="619"/>
                  </a:lnTo>
                  <a:lnTo>
                    <a:pt x="6454" y="619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5009305" y="4768925"/>
              <a:ext cx="79140" cy="14725"/>
            </a:xfrm>
            <a:custGeom>
              <a:rect b="b" l="l" r="r" t="t"/>
              <a:pathLst>
                <a:path extrusionOk="0" h="430" w="2311">
                  <a:moveTo>
                    <a:pt x="1" y="1"/>
                  </a:moveTo>
                  <a:lnTo>
                    <a:pt x="1" y="429"/>
                  </a:lnTo>
                  <a:lnTo>
                    <a:pt x="2311" y="429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794828" y="4635164"/>
              <a:ext cx="367038" cy="230846"/>
            </a:xfrm>
            <a:custGeom>
              <a:rect b="b" l="l" r="r" t="t"/>
              <a:pathLst>
                <a:path extrusionOk="0" h="6741" w="10718">
                  <a:moveTo>
                    <a:pt x="8884" y="858"/>
                  </a:moveTo>
                  <a:cubicBezTo>
                    <a:pt x="9050" y="858"/>
                    <a:pt x="9193" y="1001"/>
                    <a:pt x="9193" y="1168"/>
                  </a:cubicBezTo>
                  <a:lnTo>
                    <a:pt x="9193" y="2430"/>
                  </a:lnTo>
                  <a:cubicBezTo>
                    <a:pt x="9193" y="2597"/>
                    <a:pt x="9050" y="2740"/>
                    <a:pt x="8884" y="2740"/>
                  </a:cubicBezTo>
                  <a:lnTo>
                    <a:pt x="1811" y="2740"/>
                  </a:lnTo>
                  <a:cubicBezTo>
                    <a:pt x="1644" y="2740"/>
                    <a:pt x="1501" y="2597"/>
                    <a:pt x="1501" y="2430"/>
                  </a:cubicBezTo>
                  <a:lnTo>
                    <a:pt x="1501" y="1168"/>
                  </a:lnTo>
                  <a:cubicBezTo>
                    <a:pt x="1501" y="1001"/>
                    <a:pt x="1644" y="858"/>
                    <a:pt x="1811" y="858"/>
                  </a:cubicBezTo>
                  <a:close/>
                  <a:moveTo>
                    <a:pt x="8884" y="3240"/>
                  </a:moveTo>
                  <a:cubicBezTo>
                    <a:pt x="9050" y="3240"/>
                    <a:pt x="9193" y="3383"/>
                    <a:pt x="9193" y="3573"/>
                  </a:cubicBezTo>
                  <a:lnTo>
                    <a:pt x="9193" y="4621"/>
                  </a:lnTo>
                  <a:cubicBezTo>
                    <a:pt x="9193" y="4788"/>
                    <a:pt x="9050" y="4931"/>
                    <a:pt x="8884" y="4931"/>
                  </a:cubicBezTo>
                  <a:lnTo>
                    <a:pt x="5954" y="4931"/>
                  </a:lnTo>
                  <a:cubicBezTo>
                    <a:pt x="5764" y="4931"/>
                    <a:pt x="5645" y="4788"/>
                    <a:pt x="5621" y="4621"/>
                  </a:cubicBezTo>
                  <a:lnTo>
                    <a:pt x="5621" y="3573"/>
                  </a:lnTo>
                  <a:cubicBezTo>
                    <a:pt x="5621" y="3383"/>
                    <a:pt x="5764" y="3240"/>
                    <a:pt x="5954" y="3240"/>
                  </a:cubicBezTo>
                  <a:close/>
                  <a:moveTo>
                    <a:pt x="4764" y="3287"/>
                  </a:moveTo>
                  <a:cubicBezTo>
                    <a:pt x="4930" y="3287"/>
                    <a:pt x="5073" y="3430"/>
                    <a:pt x="5073" y="3597"/>
                  </a:cubicBezTo>
                  <a:lnTo>
                    <a:pt x="5073" y="5597"/>
                  </a:lnTo>
                  <a:cubicBezTo>
                    <a:pt x="5073" y="5764"/>
                    <a:pt x="4930" y="5907"/>
                    <a:pt x="4764" y="5907"/>
                  </a:cubicBezTo>
                  <a:lnTo>
                    <a:pt x="1834" y="5907"/>
                  </a:lnTo>
                  <a:cubicBezTo>
                    <a:pt x="1668" y="5907"/>
                    <a:pt x="1525" y="5764"/>
                    <a:pt x="1525" y="5597"/>
                  </a:cubicBezTo>
                  <a:lnTo>
                    <a:pt x="1525" y="3597"/>
                  </a:lnTo>
                  <a:cubicBezTo>
                    <a:pt x="1525" y="3430"/>
                    <a:pt x="1668" y="3287"/>
                    <a:pt x="1834" y="3287"/>
                  </a:cubicBezTo>
                  <a:close/>
                  <a:moveTo>
                    <a:pt x="8925" y="5262"/>
                  </a:moveTo>
                  <a:cubicBezTo>
                    <a:pt x="9322" y="5262"/>
                    <a:pt x="9322" y="5909"/>
                    <a:pt x="8925" y="5909"/>
                  </a:cubicBezTo>
                  <a:cubicBezTo>
                    <a:pt x="8911" y="5909"/>
                    <a:pt x="8898" y="5908"/>
                    <a:pt x="8884" y="5907"/>
                  </a:cubicBezTo>
                  <a:lnTo>
                    <a:pt x="5954" y="5907"/>
                  </a:lnTo>
                  <a:cubicBezTo>
                    <a:pt x="5939" y="5908"/>
                    <a:pt x="5925" y="5909"/>
                    <a:pt x="5911" y="5909"/>
                  </a:cubicBezTo>
                  <a:cubicBezTo>
                    <a:pt x="5493" y="5909"/>
                    <a:pt x="5493" y="5262"/>
                    <a:pt x="5911" y="5262"/>
                  </a:cubicBezTo>
                  <a:cubicBezTo>
                    <a:pt x="5925" y="5262"/>
                    <a:pt x="5939" y="5262"/>
                    <a:pt x="5954" y="5264"/>
                  </a:cubicBezTo>
                  <a:lnTo>
                    <a:pt x="8884" y="5264"/>
                  </a:lnTo>
                  <a:cubicBezTo>
                    <a:pt x="8898" y="5262"/>
                    <a:pt x="8911" y="5262"/>
                    <a:pt x="8925" y="5262"/>
                  </a:cubicBezTo>
                  <a:close/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lnTo>
                    <a:pt x="1" y="6740"/>
                  </a:lnTo>
                  <a:lnTo>
                    <a:pt x="10717" y="6740"/>
                  </a:lnTo>
                  <a:lnTo>
                    <a:pt x="10717" y="930"/>
                  </a:lnTo>
                  <a:cubicBezTo>
                    <a:pt x="10693" y="406"/>
                    <a:pt x="10289" y="1"/>
                    <a:pt x="9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868250" y="4768925"/>
              <a:ext cx="79140" cy="47327"/>
            </a:xfrm>
            <a:custGeom>
              <a:rect b="b" l="l" r="r" t="t"/>
              <a:pathLst>
                <a:path extrusionOk="0" h="1382" w="2311">
                  <a:moveTo>
                    <a:pt x="0" y="1"/>
                  </a:moveTo>
                  <a:lnTo>
                    <a:pt x="0" y="1382"/>
                  </a:lnTo>
                  <a:lnTo>
                    <a:pt x="2310" y="13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27"/>
          <p:cNvGrpSpPr/>
          <p:nvPr/>
        </p:nvGrpSpPr>
        <p:grpSpPr>
          <a:xfrm>
            <a:off x="3995242" y="3274626"/>
            <a:ext cx="300157" cy="367004"/>
            <a:chOff x="2452642" y="4630301"/>
            <a:chExt cx="300157" cy="367004"/>
          </a:xfrm>
        </p:grpSpPr>
        <p:sp>
          <p:nvSpPr>
            <p:cNvPr id="643" name="Google Shape;643;p27"/>
            <p:cNvSpPr/>
            <p:nvPr/>
          </p:nvSpPr>
          <p:spPr>
            <a:xfrm>
              <a:off x="2452642" y="4630301"/>
              <a:ext cx="300157" cy="264234"/>
            </a:xfrm>
            <a:custGeom>
              <a:rect b="b" l="l" r="r" t="t"/>
              <a:pathLst>
                <a:path extrusionOk="0" h="7716" w="8765">
                  <a:moveTo>
                    <a:pt x="4382" y="0"/>
                  </a:moveTo>
                  <a:cubicBezTo>
                    <a:pt x="1477" y="24"/>
                    <a:pt x="1" y="3477"/>
                    <a:pt x="1977" y="5596"/>
                  </a:cubicBezTo>
                  <a:cubicBezTo>
                    <a:pt x="2430" y="6073"/>
                    <a:pt x="2692" y="6740"/>
                    <a:pt x="2692" y="7406"/>
                  </a:cubicBezTo>
                  <a:cubicBezTo>
                    <a:pt x="2692" y="7573"/>
                    <a:pt x="2834" y="7716"/>
                    <a:pt x="3001" y="7716"/>
                  </a:cubicBezTo>
                  <a:lnTo>
                    <a:pt x="5764" y="7716"/>
                  </a:lnTo>
                  <a:cubicBezTo>
                    <a:pt x="5930" y="7716"/>
                    <a:pt x="6073" y="7573"/>
                    <a:pt x="6073" y="7406"/>
                  </a:cubicBezTo>
                  <a:cubicBezTo>
                    <a:pt x="6073" y="6740"/>
                    <a:pt x="6311" y="6097"/>
                    <a:pt x="6788" y="5596"/>
                  </a:cubicBezTo>
                  <a:cubicBezTo>
                    <a:pt x="8764" y="3501"/>
                    <a:pt x="7288" y="24"/>
                    <a:pt x="4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543973" y="4907480"/>
              <a:ext cx="119447" cy="21403"/>
            </a:xfrm>
            <a:custGeom>
              <a:rect b="b" l="l" r="r" t="t"/>
              <a:pathLst>
                <a:path extrusionOk="0" h="625" w="3488">
                  <a:moveTo>
                    <a:pt x="3091" y="1"/>
                  </a:moveTo>
                  <a:cubicBezTo>
                    <a:pt x="3078" y="1"/>
                    <a:pt x="3064" y="1"/>
                    <a:pt x="3049" y="3"/>
                  </a:cubicBezTo>
                  <a:lnTo>
                    <a:pt x="382" y="3"/>
                  </a:lnTo>
                  <a:cubicBezTo>
                    <a:pt x="1" y="27"/>
                    <a:pt x="1" y="598"/>
                    <a:pt x="382" y="622"/>
                  </a:cubicBezTo>
                  <a:lnTo>
                    <a:pt x="3049" y="622"/>
                  </a:lnTo>
                  <a:cubicBezTo>
                    <a:pt x="3064" y="624"/>
                    <a:pt x="3078" y="624"/>
                    <a:pt x="3091" y="624"/>
                  </a:cubicBezTo>
                  <a:cubicBezTo>
                    <a:pt x="3487" y="624"/>
                    <a:pt x="3487" y="1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2543973" y="4941725"/>
              <a:ext cx="119447" cy="21403"/>
            </a:xfrm>
            <a:custGeom>
              <a:rect b="b" l="l" r="r" t="t"/>
              <a:pathLst>
                <a:path extrusionOk="0" h="625" w="3488">
                  <a:moveTo>
                    <a:pt x="3091" y="1"/>
                  </a:moveTo>
                  <a:cubicBezTo>
                    <a:pt x="3078" y="1"/>
                    <a:pt x="3064" y="2"/>
                    <a:pt x="3049" y="3"/>
                  </a:cubicBezTo>
                  <a:lnTo>
                    <a:pt x="382" y="3"/>
                  </a:lnTo>
                  <a:cubicBezTo>
                    <a:pt x="1" y="27"/>
                    <a:pt x="1" y="599"/>
                    <a:pt x="382" y="622"/>
                  </a:cubicBezTo>
                  <a:lnTo>
                    <a:pt x="3049" y="622"/>
                  </a:lnTo>
                  <a:cubicBezTo>
                    <a:pt x="3064" y="624"/>
                    <a:pt x="3078" y="625"/>
                    <a:pt x="3091" y="625"/>
                  </a:cubicBezTo>
                  <a:cubicBezTo>
                    <a:pt x="3487" y="625"/>
                    <a:pt x="3487" y="1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2561096" y="4976073"/>
              <a:ext cx="83215" cy="21232"/>
            </a:xfrm>
            <a:custGeom>
              <a:rect b="b" l="l" r="r" t="t"/>
              <a:pathLst>
                <a:path extrusionOk="0" h="620" w="2430">
                  <a:moveTo>
                    <a:pt x="382" y="0"/>
                  </a:moveTo>
                  <a:cubicBezTo>
                    <a:pt x="1" y="24"/>
                    <a:pt x="1" y="596"/>
                    <a:pt x="382" y="620"/>
                  </a:cubicBezTo>
                  <a:lnTo>
                    <a:pt x="2049" y="620"/>
                  </a:lnTo>
                  <a:cubicBezTo>
                    <a:pt x="2430" y="596"/>
                    <a:pt x="2430" y="24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652" name="Google Shape;652;p28"/>
          <p:cNvGrpSpPr/>
          <p:nvPr/>
        </p:nvGrpSpPr>
        <p:grpSpPr>
          <a:xfrm>
            <a:off x="3234415" y="1030990"/>
            <a:ext cx="2675179" cy="2580804"/>
            <a:chOff x="843375" y="1226476"/>
            <a:chExt cx="3316200" cy="3199212"/>
          </a:xfrm>
        </p:grpSpPr>
        <p:sp>
          <p:nvSpPr>
            <p:cNvPr id="653" name="Google Shape;653;p28"/>
            <p:cNvSpPr/>
            <p:nvPr/>
          </p:nvSpPr>
          <p:spPr>
            <a:xfrm>
              <a:off x="843375" y="4197088"/>
              <a:ext cx="3316200" cy="2286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106089" y="3162423"/>
              <a:ext cx="188181" cy="421495"/>
            </a:xfrm>
            <a:custGeom>
              <a:rect b="b" l="l" r="r" t="t"/>
              <a:pathLst>
                <a:path extrusionOk="0" h="28605" w="12771">
                  <a:moveTo>
                    <a:pt x="1" y="0"/>
                  </a:moveTo>
                  <a:lnTo>
                    <a:pt x="1" y="28605"/>
                  </a:lnTo>
                  <a:lnTo>
                    <a:pt x="12771" y="28605"/>
                  </a:lnTo>
                  <a:lnTo>
                    <a:pt x="127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338195" y="3260263"/>
              <a:ext cx="188181" cy="323654"/>
            </a:xfrm>
            <a:custGeom>
              <a:rect b="b" l="l" r="r" t="t"/>
              <a:pathLst>
                <a:path extrusionOk="0" h="21965" w="12771">
                  <a:moveTo>
                    <a:pt x="1" y="0"/>
                  </a:moveTo>
                  <a:lnTo>
                    <a:pt x="1" y="21965"/>
                  </a:lnTo>
                  <a:lnTo>
                    <a:pt x="12770" y="21965"/>
                  </a:lnTo>
                  <a:lnTo>
                    <a:pt x="12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570300" y="2663628"/>
              <a:ext cx="188181" cy="920289"/>
            </a:xfrm>
            <a:custGeom>
              <a:rect b="b" l="l" r="r" t="t"/>
              <a:pathLst>
                <a:path extrusionOk="0" h="62456" w="12771">
                  <a:moveTo>
                    <a:pt x="0" y="1"/>
                  </a:moveTo>
                  <a:lnTo>
                    <a:pt x="0" y="62456"/>
                  </a:lnTo>
                  <a:lnTo>
                    <a:pt x="12770" y="62456"/>
                  </a:lnTo>
                  <a:lnTo>
                    <a:pt x="12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802406" y="2770015"/>
              <a:ext cx="188166" cy="813902"/>
            </a:xfrm>
            <a:custGeom>
              <a:rect b="b" l="l" r="r" t="t"/>
              <a:pathLst>
                <a:path extrusionOk="0" h="55236" w="12770">
                  <a:moveTo>
                    <a:pt x="0" y="1"/>
                  </a:moveTo>
                  <a:lnTo>
                    <a:pt x="0" y="55236"/>
                  </a:lnTo>
                  <a:lnTo>
                    <a:pt x="12770" y="55236"/>
                  </a:lnTo>
                  <a:lnTo>
                    <a:pt x="12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034305" y="3031620"/>
              <a:ext cx="188166" cy="552297"/>
            </a:xfrm>
            <a:custGeom>
              <a:rect b="b" l="l" r="r" t="t"/>
              <a:pathLst>
                <a:path extrusionOk="0" h="37482" w="12770">
                  <a:moveTo>
                    <a:pt x="0" y="0"/>
                  </a:moveTo>
                  <a:lnTo>
                    <a:pt x="0" y="37482"/>
                  </a:lnTo>
                  <a:lnTo>
                    <a:pt x="12770" y="37482"/>
                  </a:lnTo>
                  <a:lnTo>
                    <a:pt x="12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266396" y="2625789"/>
              <a:ext cx="188181" cy="958129"/>
            </a:xfrm>
            <a:custGeom>
              <a:rect b="b" l="l" r="r" t="t"/>
              <a:pathLst>
                <a:path extrusionOk="0" h="65024" w="12771">
                  <a:moveTo>
                    <a:pt x="1" y="1"/>
                  </a:moveTo>
                  <a:lnTo>
                    <a:pt x="1" y="65024"/>
                  </a:lnTo>
                  <a:lnTo>
                    <a:pt x="12771" y="65024"/>
                  </a:lnTo>
                  <a:lnTo>
                    <a:pt x="12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498502" y="2470585"/>
              <a:ext cx="188181" cy="1113332"/>
            </a:xfrm>
            <a:custGeom>
              <a:rect b="b" l="l" r="r" t="t"/>
              <a:pathLst>
                <a:path extrusionOk="0" h="75557" w="12771">
                  <a:moveTo>
                    <a:pt x="1" y="0"/>
                  </a:moveTo>
                  <a:lnTo>
                    <a:pt x="1" y="75557"/>
                  </a:lnTo>
                  <a:lnTo>
                    <a:pt x="12770" y="75557"/>
                  </a:lnTo>
                  <a:lnTo>
                    <a:pt x="127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730608" y="2275302"/>
              <a:ext cx="188181" cy="1308615"/>
            </a:xfrm>
            <a:custGeom>
              <a:rect b="b" l="l" r="r" t="t"/>
              <a:pathLst>
                <a:path extrusionOk="0" h="88810" w="12771">
                  <a:moveTo>
                    <a:pt x="0" y="0"/>
                  </a:moveTo>
                  <a:lnTo>
                    <a:pt x="0" y="88810"/>
                  </a:lnTo>
                  <a:lnTo>
                    <a:pt x="12770" y="88810"/>
                  </a:lnTo>
                  <a:lnTo>
                    <a:pt x="12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1297506" y="2999892"/>
              <a:ext cx="673743" cy="822847"/>
            </a:xfrm>
            <a:custGeom>
              <a:rect b="b" l="l" r="r" t="t"/>
              <a:pathLst>
                <a:path extrusionOk="0" h="55843" w="45724">
                  <a:moveTo>
                    <a:pt x="22862" y="0"/>
                  </a:moveTo>
                  <a:lnTo>
                    <a:pt x="22268" y="14"/>
                  </a:lnTo>
                  <a:lnTo>
                    <a:pt x="21688" y="42"/>
                  </a:lnTo>
                  <a:lnTo>
                    <a:pt x="21108" y="83"/>
                  </a:lnTo>
                  <a:lnTo>
                    <a:pt x="20529" y="152"/>
                  </a:lnTo>
                  <a:lnTo>
                    <a:pt x="19949" y="221"/>
                  </a:lnTo>
                  <a:lnTo>
                    <a:pt x="19383" y="318"/>
                  </a:lnTo>
                  <a:lnTo>
                    <a:pt x="18817" y="442"/>
                  </a:lnTo>
                  <a:lnTo>
                    <a:pt x="18251" y="566"/>
                  </a:lnTo>
                  <a:lnTo>
                    <a:pt x="17699" y="718"/>
                  </a:lnTo>
                  <a:lnTo>
                    <a:pt x="17146" y="884"/>
                  </a:lnTo>
                  <a:lnTo>
                    <a:pt x="16608" y="1063"/>
                  </a:lnTo>
                  <a:lnTo>
                    <a:pt x="16070" y="1257"/>
                  </a:lnTo>
                  <a:lnTo>
                    <a:pt x="15531" y="1464"/>
                  </a:lnTo>
                  <a:lnTo>
                    <a:pt x="15007" y="1698"/>
                  </a:lnTo>
                  <a:lnTo>
                    <a:pt x="14482" y="1933"/>
                  </a:lnTo>
                  <a:lnTo>
                    <a:pt x="13957" y="2195"/>
                  </a:lnTo>
                  <a:lnTo>
                    <a:pt x="13447" y="2471"/>
                  </a:lnTo>
                  <a:lnTo>
                    <a:pt x="12950" y="2761"/>
                  </a:lnTo>
                  <a:lnTo>
                    <a:pt x="12453" y="3051"/>
                  </a:lnTo>
                  <a:lnTo>
                    <a:pt x="11969" y="3369"/>
                  </a:lnTo>
                  <a:lnTo>
                    <a:pt x="11486" y="3700"/>
                  </a:lnTo>
                  <a:lnTo>
                    <a:pt x="11003" y="4045"/>
                  </a:lnTo>
                  <a:lnTo>
                    <a:pt x="10534" y="4404"/>
                  </a:lnTo>
                  <a:lnTo>
                    <a:pt x="10078" y="4777"/>
                  </a:lnTo>
                  <a:lnTo>
                    <a:pt x="9622" y="5150"/>
                  </a:lnTo>
                  <a:lnTo>
                    <a:pt x="9181" y="5550"/>
                  </a:lnTo>
                  <a:lnTo>
                    <a:pt x="8753" y="5950"/>
                  </a:lnTo>
                  <a:lnTo>
                    <a:pt x="8325" y="6378"/>
                  </a:lnTo>
                  <a:lnTo>
                    <a:pt x="7897" y="6806"/>
                  </a:lnTo>
                  <a:lnTo>
                    <a:pt x="7496" y="7262"/>
                  </a:lnTo>
                  <a:lnTo>
                    <a:pt x="7082" y="7717"/>
                  </a:lnTo>
                  <a:lnTo>
                    <a:pt x="6696" y="8173"/>
                  </a:lnTo>
                  <a:lnTo>
                    <a:pt x="6309" y="8656"/>
                  </a:lnTo>
                  <a:lnTo>
                    <a:pt x="5937" y="9153"/>
                  </a:lnTo>
                  <a:lnTo>
                    <a:pt x="5578" y="9650"/>
                  </a:lnTo>
                  <a:lnTo>
                    <a:pt x="5219" y="10161"/>
                  </a:lnTo>
                  <a:lnTo>
                    <a:pt x="4874" y="10686"/>
                  </a:lnTo>
                  <a:lnTo>
                    <a:pt x="4542" y="11210"/>
                  </a:lnTo>
                  <a:lnTo>
                    <a:pt x="4225" y="11762"/>
                  </a:lnTo>
                  <a:lnTo>
                    <a:pt x="3907" y="12315"/>
                  </a:lnTo>
                  <a:lnTo>
                    <a:pt x="3603" y="12867"/>
                  </a:lnTo>
                  <a:lnTo>
                    <a:pt x="3314" y="13447"/>
                  </a:lnTo>
                  <a:lnTo>
                    <a:pt x="3024" y="14026"/>
                  </a:lnTo>
                  <a:lnTo>
                    <a:pt x="2761" y="14620"/>
                  </a:lnTo>
                  <a:lnTo>
                    <a:pt x="2499" y="15214"/>
                  </a:lnTo>
                  <a:lnTo>
                    <a:pt x="2251" y="15821"/>
                  </a:lnTo>
                  <a:lnTo>
                    <a:pt x="2016" y="16428"/>
                  </a:lnTo>
                  <a:lnTo>
                    <a:pt x="1795" y="17050"/>
                  </a:lnTo>
                  <a:lnTo>
                    <a:pt x="1588" y="17685"/>
                  </a:lnTo>
                  <a:lnTo>
                    <a:pt x="1381" y="18320"/>
                  </a:lnTo>
                  <a:lnTo>
                    <a:pt x="1201" y="18969"/>
                  </a:lnTo>
                  <a:lnTo>
                    <a:pt x="1022" y="19618"/>
                  </a:lnTo>
                  <a:lnTo>
                    <a:pt x="870" y="20280"/>
                  </a:lnTo>
                  <a:lnTo>
                    <a:pt x="718" y="20943"/>
                  </a:lnTo>
                  <a:lnTo>
                    <a:pt x="580" y="21619"/>
                  </a:lnTo>
                  <a:lnTo>
                    <a:pt x="470" y="22296"/>
                  </a:lnTo>
                  <a:lnTo>
                    <a:pt x="359" y="22972"/>
                  </a:lnTo>
                  <a:lnTo>
                    <a:pt x="263" y="23662"/>
                  </a:lnTo>
                  <a:lnTo>
                    <a:pt x="180" y="24367"/>
                  </a:lnTo>
                  <a:lnTo>
                    <a:pt x="125" y="25071"/>
                  </a:lnTo>
                  <a:lnTo>
                    <a:pt x="69" y="25775"/>
                  </a:lnTo>
                  <a:lnTo>
                    <a:pt x="28" y="26479"/>
                  </a:lnTo>
                  <a:lnTo>
                    <a:pt x="14" y="27197"/>
                  </a:lnTo>
                  <a:lnTo>
                    <a:pt x="0" y="27914"/>
                  </a:lnTo>
                  <a:lnTo>
                    <a:pt x="14" y="28646"/>
                  </a:lnTo>
                  <a:lnTo>
                    <a:pt x="28" y="29364"/>
                  </a:lnTo>
                  <a:lnTo>
                    <a:pt x="69" y="30068"/>
                  </a:lnTo>
                  <a:lnTo>
                    <a:pt x="125" y="30772"/>
                  </a:lnTo>
                  <a:lnTo>
                    <a:pt x="180" y="31476"/>
                  </a:lnTo>
                  <a:lnTo>
                    <a:pt x="263" y="32166"/>
                  </a:lnTo>
                  <a:lnTo>
                    <a:pt x="359" y="32857"/>
                  </a:lnTo>
                  <a:lnTo>
                    <a:pt x="470" y="33547"/>
                  </a:lnTo>
                  <a:lnTo>
                    <a:pt x="580" y="34223"/>
                  </a:lnTo>
                  <a:lnTo>
                    <a:pt x="718" y="34900"/>
                  </a:lnTo>
                  <a:lnTo>
                    <a:pt x="870" y="35563"/>
                  </a:lnTo>
                  <a:lnTo>
                    <a:pt x="1022" y="36225"/>
                  </a:lnTo>
                  <a:lnTo>
                    <a:pt x="1201" y="36874"/>
                  </a:lnTo>
                  <a:lnTo>
                    <a:pt x="1381" y="37523"/>
                  </a:lnTo>
                  <a:lnTo>
                    <a:pt x="1588" y="38158"/>
                  </a:lnTo>
                  <a:lnTo>
                    <a:pt x="1795" y="38793"/>
                  </a:lnTo>
                  <a:lnTo>
                    <a:pt x="2016" y="39414"/>
                  </a:lnTo>
                  <a:lnTo>
                    <a:pt x="2251" y="40022"/>
                  </a:lnTo>
                  <a:lnTo>
                    <a:pt x="2499" y="40629"/>
                  </a:lnTo>
                  <a:lnTo>
                    <a:pt x="2761" y="41223"/>
                  </a:lnTo>
                  <a:lnTo>
                    <a:pt x="3024" y="41816"/>
                  </a:lnTo>
                  <a:lnTo>
                    <a:pt x="3314" y="42396"/>
                  </a:lnTo>
                  <a:lnTo>
                    <a:pt x="3603" y="42962"/>
                  </a:lnTo>
                  <a:lnTo>
                    <a:pt x="3907" y="43528"/>
                  </a:lnTo>
                  <a:lnTo>
                    <a:pt x="4225" y="44080"/>
                  </a:lnTo>
                  <a:lnTo>
                    <a:pt x="4542" y="44619"/>
                  </a:lnTo>
                  <a:lnTo>
                    <a:pt x="4874" y="45157"/>
                  </a:lnTo>
                  <a:lnTo>
                    <a:pt x="5219" y="45682"/>
                  </a:lnTo>
                  <a:lnTo>
                    <a:pt x="5578" y="46193"/>
                  </a:lnTo>
                  <a:lnTo>
                    <a:pt x="5937" y="46690"/>
                  </a:lnTo>
                  <a:lnTo>
                    <a:pt x="6309" y="47187"/>
                  </a:lnTo>
                  <a:lnTo>
                    <a:pt x="6696" y="47656"/>
                  </a:lnTo>
                  <a:lnTo>
                    <a:pt x="7082" y="48125"/>
                  </a:lnTo>
                  <a:lnTo>
                    <a:pt x="7496" y="48581"/>
                  </a:lnTo>
                  <a:lnTo>
                    <a:pt x="7897" y="49037"/>
                  </a:lnTo>
                  <a:lnTo>
                    <a:pt x="8325" y="49464"/>
                  </a:lnTo>
                  <a:lnTo>
                    <a:pt x="8753" y="49879"/>
                  </a:lnTo>
                  <a:lnTo>
                    <a:pt x="9181" y="50293"/>
                  </a:lnTo>
                  <a:lnTo>
                    <a:pt x="9622" y="50693"/>
                  </a:lnTo>
                  <a:lnTo>
                    <a:pt x="10078" y="51066"/>
                  </a:lnTo>
                  <a:lnTo>
                    <a:pt x="10534" y="51439"/>
                  </a:lnTo>
                  <a:lnTo>
                    <a:pt x="11003" y="51798"/>
                  </a:lnTo>
                  <a:lnTo>
                    <a:pt x="11486" y="52143"/>
                  </a:lnTo>
                  <a:lnTo>
                    <a:pt x="11969" y="52474"/>
                  </a:lnTo>
                  <a:lnTo>
                    <a:pt x="12453" y="52792"/>
                  </a:lnTo>
                  <a:lnTo>
                    <a:pt x="12950" y="53081"/>
                  </a:lnTo>
                  <a:lnTo>
                    <a:pt x="13447" y="53371"/>
                  </a:lnTo>
                  <a:lnTo>
                    <a:pt x="13957" y="53647"/>
                  </a:lnTo>
                  <a:lnTo>
                    <a:pt x="14482" y="53910"/>
                  </a:lnTo>
                  <a:lnTo>
                    <a:pt x="15007" y="54144"/>
                  </a:lnTo>
                  <a:lnTo>
                    <a:pt x="15531" y="54379"/>
                  </a:lnTo>
                  <a:lnTo>
                    <a:pt x="16070" y="54586"/>
                  </a:lnTo>
                  <a:lnTo>
                    <a:pt x="16608" y="54780"/>
                  </a:lnTo>
                  <a:lnTo>
                    <a:pt x="17146" y="54959"/>
                  </a:lnTo>
                  <a:lnTo>
                    <a:pt x="17699" y="55125"/>
                  </a:lnTo>
                  <a:lnTo>
                    <a:pt x="18251" y="55276"/>
                  </a:lnTo>
                  <a:lnTo>
                    <a:pt x="18817" y="55401"/>
                  </a:lnTo>
                  <a:lnTo>
                    <a:pt x="19383" y="55511"/>
                  </a:lnTo>
                  <a:lnTo>
                    <a:pt x="19949" y="55622"/>
                  </a:lnTo>
                  <a:lnTo>
                    <a:pt x="20529" y="55691"/>
                  </a:lnTo>
                  <a:lnTo>
                    <a:pt x="21108" y="55760"/>
                  </a:lnTo>
                  <a:lnTo>
                    <a:pt x="21688" y="55801"/>
                  </a:lnTo>
                  <a:lnTo>
                    <a:pt x="22268" y="55829"/>
                  </a:lnTo>
                  <a:lnTo>
                    <a:pt x="22862" y="55843"/>
                  </a:lnTo>
                  <a:lnTo>
                    <a:pt x="23455" y="55829"/>
                  </a:lnTo>
                  <a:lnTo>
                    <a:pt x="24035" y="55801"/>
                  </a:lnTo>
                  <a:lnTo>
                    <a:pt x="24615" y="55760"/>
                  </a:lnTo>
                  <a:lnTo>
                    <a:pt x="25195" y="55691"/>
                  </a:lnTo>
                  <a:lnTo>
                    <a:pt x="25775" y="55622"/>
                  </a:lnTo>
                  <a:lnTo>
                    <a:pt x="26341" y="55511"/>
                  </a:lnTo>
                  <a:lnTo>
                    <a:pt x="26907" y="55401"/>
                  </a:lnTo>
                  <a:lnTo>
                    <a:pt x="27473" y="55276"/>
                  </a:lnTo>
                  <a:lnTo>
                    <a:pt x="28025" y="55125"/>
                  </a:lnTo>
                  <a:lnTo>
                    <a:pt x="28577" y="54959"/>
                  </a:lnTo>
                  <a:lnTo>
                    <a:pt x="29115" y="54780"/>
                  </a:lnTo>
                  <a:lnTo>
                    <a:pt x="29654" y="54586"/>
                  </a:lnTo>
                  <a:lnTo>
                    <a:pt x="30192" y="54379"/>
                  </a:lnTo>
                  <a:lnTo>
                    <a:pt x="30717" y="54144"/>
                  </a:lnTo>
                  <a:lnTo>
                    <a:pt x="31241" y="53910"/>
                  </a:lnTo>
                  <a:lnTo>
                    <a:pt x="31766" y="53647"/>
                  </a:lnTo>
                  <a:lnTo>
                    <a:pt x="32263" y="53371"/>
                  </a:lnTo>
                  <a:lnTo>
                    <a:pt x="32774" y="53081"/>
                  </a:lnTo>
                  <a:lnTo>
                    <a:pt x="33271" y="52792"/>
                  </a:lnTo>
                  <a:lnTo>
                    <a:pt x="33754" y="52474"/>
                  </a:lnTo>
                  <a:lnTo>
                    <a:pt x="34237" y="52143"/>
                  </a:lnTo>
                  <a:lnTo>
                    <a:pt x="34720" y="51798"/>
                  </a:lnTo>
                  <a:lnTo>
                    <a:pt x="35176" y="51439"/>
                  </a:lnTo>
                  <a:lnTo>
                    <a:pt x="35645" y="51066"/>
                  </a:lnTo>
                  <a:lnTo>
                    <a:pt x="36101" y="50693"/>
                  </a:lnTo>
                  <a:lnTo>
                    <a:pt x="36543" y="50293"/>
                  </a:lnTo>
                  <a:lnTo>
                    <a:pt x="36971" y="49879"/>
                  </a:lnTo>
                  <a:lnTo>
                    <a:pt x="37399" y="49464"/>
                  </a:lnTo>
                  <a:lnTo>
                    <a:pt x="37827" y="49037"/>
                  </a:lnTo>
                  <a:lnTo>
                    <a:pt x="38227" y="48581"/>
                  </a:lnTo>
                  <a:lnTo>
                    <a:pt x="38627" y="48125"/>
                  </a:lnTo>
                  <a:lnTo>
                    <a:pt x="39028" y="47656"/>
                  </a:lnTo>
                  <a:lnTo>
                    <a:pt x="39414" y="47187"/>
                  </a:lnTo>
                  <a:lnTo>
                    <a:pt x="39787" y="46690"/>
                  </a:lnTo>
                  <a:lnTo>
                    <a:pt x="40146" y="46193"/>
                  </a:lnTo>
                  <a:lnTo>
                    <a:pt x="40505" y="45682"/>
                  </a:lnTo>
                  <a:lnTo>
                    <a:pt x="40850" y="45157"/>
                  </a:lnTo>
                  <a:lnTo>
                    <a:pt x="41181" y="44619"/>
                  </a:lnTo>
                  <a:lnTo>
                    <a:pt x="41499" y="44080"/>
                  </a:lnTo>
                  <a:lnTo>
                    <a:pt x="41816" y="43528"/>
                  </a:lnTo>
                  <a:lnTo>
                    <a:pt x="42120" y="42962"/>
                  </a:lnTo>
                  <a:lnTo>
                    <a:pt x="42410" y="42396"/>
                  </a:lnTo>
                  <a:lnTo>
                    <a:pt x="42700" y="41816"/>
                  </a:lnTo>
                  <a:lnTo>
                    <a:pt x="42962" y="41223"/>
                  </a:lnTo>
                  <a:lnTo>
                    <a:pt x="43224" y="40629"/>
                  </a:lnTo>
                  <a:lnTo>
                    <a:pt x="43473" y="40022"/>
                  </a:lnTo>
                  <a:lnTo>
                    <a:pt x="43708" y="39414"/>
                  </a:lnTo>
                  <a:lnTo>
                    <a:pt x="43928" y="38793"/>
                  </a:lnTo>
                  <a:lnTo>
                    <a:pt x="44135" y="38158"/>
                  </a:lnTo>
                  <a:lnTo>
                    <a:pt x="44329" y="37523"/>
                  </a:lnTo>
                  <a:lnTo>
                    <a:pt x="44522" y="36874"/>
                  </a:lnTo>
                  <a:lnTo>
                    <a:pt x="44688" y="36225"/>
                  </a:lnTo>
                  <a:lnTo>
                    <a:pt x="44853" y="35563"/>
                  </a:lnTo>
                  <a:lnTo>
                    <a:pt x="45005" y="34900"/>
                  </a:lnTo>
                  <a:lnTo>
                    <a:pt x="45129" y="34223"/>
                  </a:lnTo>
                  <a:lnTo>
                    <a:pt x="45254" y="33547"/>
                  </a:lnTo>
                  <a:lnTo>
                    <a:pt x="45364" y="32857"/>
                  </a:lnTo>
                  <a:lnTo>
                    <a:pt x="45461" y="32166"/>
                  </a:lnTo>
                  <a:lnTo>
                    <a:pt x="45544" y="31476"/>
                  </a:lnTo>
                  <a:lnTo>
                    <a:pt x="45599" y="30772"/>
                  </a:lnTo>
                  <a:lnTo>
                    <a:pt x="45654" y="30068"/>
                  </a:lnTo>
                  <a:lnTo>
                    <a:pt x="45695" y="29364"/>
                  </a:lnTo>
                  <a:lnTo>
                    <a:pt x="45709" y="28646"/>
                  </a:lnTo>
                  <a:lnTo>
                    <a:pt x="45723" y="27914"/>
                  </a:lnTo>
                  <a:lnTo>
                    <a:pt x="45709" y="27197"/>
                  </a:lnTo>
                  <a:lnTo>
                    <a:pt x="45695" y="26479"/>
                  </a:lnTo>
                  <a:lnTo>
                    <a:pt x="45654" y="25775"/>
                  </a:lnTo>
                  <a:lnTo>
                    <a:pt x="45599" y="25071"/>
                  </a:lnTo>
                  <a:lnTo>
                    <a:pt x="45544" y="24367"/>
                  </a:lnTo>
                  <a:lnTo>
                    <a:pt x="45461" y="23662"/>
                  </a:lnTo>
                  <a:lnTo>
                    <a:pt x="45364" y="22972"/>
                  </a:lnTo>
                  <a:lnTo>
                    <a:pt x="45254" y="22296"/>
                  </a:lnTo>
                  <a:lnTo>
                    <a:pt x="45129" y="21619"/>
                  </a:lnTo>
                  <a:lnTo>
                    <a:pt x="45005" y="20943"/>
                  </a:lnTo>
                  <a:lnTo>
                    <a:pt x="44853" y="20280"/>
                  </a:lnTo>
                  <a:lnTo>
                    <a:pt x="44688" y="19618"/>
                  </a:lnTo>
                  <a:lnTo>
                    <a:pt x="44522" y="18969"/>
                  </a:lnTo>
                  <a:lnTo>
                    <a:pt x="44329" y="18320"/>
                  </a:lnTo>
                  <a:lnTo>
                    <a:pt x="44135" y="17685"/>
                  </a:lnTo>
                  <a:lnTo>
                    <a:pt x="43928" y="17050"/>
                  </a:lnTo>
                  <a:lnTo>
                    <a:pt x="43708" y="16428"/>
                  </a:lnTo>
                  <a:lnTo>
                    <a:pt x="43473" y="15821"/>
                  </a:lnTo>
                  <a:lnTo>
                    <a:pt x="43224" y="15214"/>
                  </a:lnTo>
                  <a:lnTo>
                    <a:pt x="42962" y="14620"/>
                  </a:lnTo>
                  <a:lnTo>
                    <a:pt x="42700" y="14026"/>
                  </a:lnTo>
                  <a:lnTo>
                    <a:pt x="42410" y="13447"/>
                  </a:lnTo>
                  <a:lnTo>
                    <a:pt x="42120" y="12867"/>
                  </a:lnTo>
                  <a:lnTo>
                    <a:pt x="41816" y="12315"/>
                  </a:lnTo>
                  <a:lnTo>
                    <a:pt x="41499" y="11762"/>
                  </a:lnTo>
                  <a:lnTo>
                    <a:pt x="41181" y="11210"/>
                  </a:lnTo>
                  <a:lnTo>
                    <a:pt x="40850" y="10686"/>
                  </a:lnTo>
                  <a:lnTo>
                    <a:pt x="40505" y="10161"/>
                  </a:lnTo>
                  <a:lnTo>
                    <a:pt x="40146" y="9650"/>
                  </a:lnTo>
                  <a:lnTo>
                    <a:pt x="39787" y="9153"/>
                  </a:lnTo>
                  <a:lnTo>
                    <a:pt x="39414" y="8656"/>
                  </a:lnTo>
                  <a:lnTo>
                    <a:pt x="39028" y="8173"/>
                  </a:lnTo>
                  <a:lnTo>
                    <a:pt x="38627" y="7717"/>
                  </a:lnTo>
                  <a:lnTo>
                    <a:pt x="38227" y="7262"/>
                  </a:lnTo>
                  <a:lnTo>
                    <a:pt x="37827" y="6806"/>
                  </a:lnTo>
                  <a:lnTo>
                    <a:pt x="37399" y="6378"/>
                  </a:lnTo>
                  <a:lnTo>
                    <a:pt x="36971" y="5950"/>
                  </a:lnTo>
                  <a:lnTo>
                    <a:pt x="36543" y="5550"/>
                  </a:lnTo>
                  <a:lnTo>
                    <a:pt x="36101" y="5150"/>
                  </a:lnTo>
                  <a:lnTo>
                    <a:pt x="35645" y="4777"/>
                  </a:lnTo>
                  <a:lnTo>
                    <a:pt x="35176" y="4404"/>
                  </a:lnTo>
                  <a:lnTo>
                    <a:pt x="34720" y="4045"/>
                  </a:lnTo>
                  <a:lnTo>
                    <a:pt x="34237" y="3700"/>
                  </a:lnTo>
                  <a:lnTo>
                    <a:pt x="33754" y="3369"/>
                  </a:lnTo>
                  <a:lnTo>
                    <a:pt x="33271" y="3051"/>
                  </a:lnTo>
                  <a:lnTo>
                    <a:pt x="32774" y="2761"/>
                  </a:lnTo>
                  <a:lnTo>
                    <a:pt x="32263" y="2471"/>
                  </a:lnTo>
                  <a:lnTo>
                    <a:pt x="31766" y="2195"/>
                  </a:lnTo>
                  <a:lnTo>
                    <a:pt x="31241" y="1933"/>
                  </a:lnTo>
                  <a:lnTo>
                    <a:pt x="30717" y="1698"/>
                  </a:lnTo>
                  <a:lnTo>
                    <a:pt x="30192" y="1464"/>
                  </a:lnTo>
                  <a:lnTo>
                    <a:pt x="29654" y="1257"/>
                  </a:lnTo>
                  <a:lnTo>
                    <a:pt x="29115" y="1063"/>
                  </a:lnTo>
                  <a:lnTo>
                    <a:pt x="28577" y="884"/>
                  </a:lnTo>
                  <a:lnTo>
                    <a:pt x="28025" y="718"/>
                  </a:lnTo>
                  <a:lnTo>
                    <a:pt x="27473" y="566"/>
                  </a:lnTo>
                  <a:lnTo>
                    <a:pt x="26907" y="442"/>
                  </a:lnTo>
                  <a:lnTo>
                    <a:pt x="26341" y="318"/>
                  </a:lnTo>
                  <a:lnTo>
                    <a:pt x="25775" y="221"/>
                  </a:lnTo>
                  <a:lnTo>
                    <a:pt x="25195" y="152"/>
                  </a:lnTo>
                  <a:lnTo>
                    <a:pt x="24615" y="83"/>
                  </a:lnTo>
                  <a:lnTo>
                    <a:pt x="24035" y="42"/>
                  </a:lnTo>
                  <a:lnTo>
                    <a:pt x="23455" y="14"/>
                  </a:lnTo>
                  <a:lnTo>
                    <a:pt x="228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1521463" y="4193766"/>
              <a:ext cx="224193" cy="120429"/>
            </a:xfrm>
            <a:custGeom>
              <a:rect b="b" l="l" r="r" t="t"/>
              <a:pathLst>
                <a:path extrusionOk="0" h="8173" w="15215">
                  <a:moveTo>
                    <a:pt x="7607" y="0"/>
                  </a:moveTo>
                  <a:lnTo>
                    <a:pt x="7221" y="14"/>
                  </a:lnTo>
                  <a:lnTo>
                    <a:pt x="6834" y="42"/>
                  </a:lnTo>
                  <a:lnTo>
                    <a:pt x="6448" y="83"/>
                  </a:lnTo>
                  <a:lnTo>
                    <a:pt x="6075" y="152"/>
                  </a:lnTo>
                  <a:lnTo>
                    <a:pt x="5702" y="235"/>
                  </a:lnTo>
                  <a:lnTo>
                    <a:pt x="5343" y="345"/>
                  </a:lnTo>
                  <a:lnTo>
                    <a:pt x="4998" y="456"/>
                  </a:lnTo>
                  <a:lnTo>
                    <a:pt x="4653" y="594"/>
                  </a:lnTo>
                  <a:lnTo>
                    <a:pt x="4308" y="746"/>
                  </a:lnTo>
                  <a:lnTo>
                    <a:pt x="3977" y="911"/>
                  </a:lnTo>
                  <a:lnTo>
                    <a:pt x="3659" y="1105"/>
                  </a:lnTo>
                  <a:lnTo>
                    <a:pt x="3355" y="1298"/>
                  </a:lnTo>
                  <a:lnTo>
                    <a:pt x="3052" y="1505"/>
                  </a:lnTo>
                  <a:lnTo>
                    <a:pt x="2776" y="1740"/>
                  </a:lnTo>
                  <a:lnTo>
                    <a:pt x="2500" y="1974"/>
                  </a:lnTo>
                  <a:lnTo>
                    <a:pt x="2237" y="2223"/>
                  </a:lnTo>
                  <a:lnTo>
                    <a:pt x="1975" y="2485"/>
                  </a:lnTo>
                  <a:lnTo>
                    <a:pt x="1740" y="2761"/>
                  </a:lnTo>
                  <a:lnTo>
                    <a:pt x="1519" y="3051"/>
                  </a:lnTo>
                  <a:lnTo>
                    <a:pt x="1298" y="3355"/>
                  </a:lnTo>
                  <a:lnTo>
                    <a:pt x="1105" y="3659"/>
                  </a:lnTo>
                  <a:lnTo>
                    <a:pt x="926" y="3976"/>
                  </a:lnTo>
                  <a:lnTo>
                    <a:pt x="746" y="4308"/>
                  </a:lnTo>
                  <a:lnTo>
                    <a:pt x="594" y="4639"/>
                  </a:lnTo>
                  <a:lnTo>
                    <a:pt x="470" y="4984"/>
                  </a:lnTo>
                  <a:lnTo>
                    <a:pt x="346" y="5343"/>
                  </a:lnTo>
                  <a:lnTo>
                    <a:pt x="249" y="5702"/>
                  </a:lnTo>
                  <a:lnTo>
                    <a:pt x="153" y="6075"/>
                  </a:lnTo>
                  <a:lnTo>
                    <a:pt x="97" y="6447"/>
                  </a:lnTo>
                  <a:lnTo>
                    <a:pt x="42" y="6834"/>
                  </a:lnTo>
                  <a:lnTo>
                    <a:pt x="15" y="7220"/>
                  </a:lnTo>
                  <a:lnTo>
                    <a:pt x="1" y="7607"/>
                  </a:lnTo>
                  <a:lnTo>
                    <a:pt x="15" y="7897"/>
                  </a:lnTo>
                  <a:lnTo>
                    <a:pt x="28" y="8173"/>
                  </a:lnTo>
                  <a:lnTo>
                    <a:pt x="15187" y="8173"/>
                  </a:lnTo>
                  <a:lnTo>
                    <a:pt x="15214" y="7897"/>
                  </a:lnTo>
                  <a:lnTo>
                    <a:pt x="15214" y="7607"/>
                  </a:lnTo>
                  <a:lnTo>
                    <a:pt x="15200" y="7220"/>
                  </a:lnTo>
                  <a:lnTo>
                    <a:pt x="15173" y="6834"/>
                  </a:lnTo>
                  <a:lnTo>
                    <a:pt x="15131" y="6447"/>
                  </a:lnTo>
                  <a:lnTo>
                    <a:pt x="15062" y="6075"/>
                  </a:lnTo>
                  <a:lnTo>
                    <a:pt x="14979" y="5702"/>
                  </a:lnTo>
                  <a:lnTo>
                    <a:pt x="14869" y="5343"/>
                  </a:lnTo>
                  <a:lnTo>
                    <a:pt x="14759" y="4984"/>
                  </a:lnTo>
                  <a:lnTo>
                    <a:pt x="14621" y="4639"/>
                  </a:lnTo>
                  <a:lnTo>
                    <a:pt x="14469" y="4308"/>
                  </a:lnTo>
                  <a:lnTo>
                    <a:pt x="14303" y="3976"/>
                  </a:lnTo>
                  <a:lnTo>
                    <a:pt x="14110" y="3659"/>
                  </a:lnTo>
                  <a:lnTo>
                    <a:pt x="13916" y="3355"/>
                  </a:lnTo>
                  <a:lnTo>
                    <a:pt x="13709" y="3051"/>
                  </a:lnTo>
                  <a:lnTo>
                    <a:pt x="13475" y="2761"/>
                  </a:lnTo>
                  <a:lnTo>
                    <a:pt x="13240" y="2485"/>
                  </a:lnTo>
                  <a:lnTo>
                    <a:pt x="12991" y="2223"/>
                  </a:lnTo>
                  <a:lnTo>
                    <a:pt x="12729" y="1974"/>
                  </a:lnTo>
                  <a:lnTo>
                    <a:pt x="12453" y="1740"/>
                  </a:lnTo>
                  <a:lnTo>
                    <a:pt x="12163" y="1505"/>
                  </a:lnTo>
                  <a:lnTo>
                    <a:pt x="11859" y="1298"/>
                  </a:lnTo>
                  <a:lnTo>
                    <a:pt x="11556" y="1105"/>
                  </a:lnTo>
                  <a:lnTo>
                    <a:pt x="11238" y="911"/>
                  </a:lnTo>
                  <a:lnTo>
                    <a:pt x="10907" y="746"/>
                  </a:lnTo>
                  <a:lnTo>
                    <a:pt x="10576" y="594"/>
                  </a:lnTo>
                  <a:lnTo>
                    <a:pt x="10230" y="456"/>
                  </a:lnTo>
                  <a:lnTo>
                    <a:pt x="9872" y="345"/>
                  </a:lnTo>
                  <a:lnTo>
                    <a:pt x="9513" y="235"/>
                  </a:lnTo>
                  <a:lnTo>
                    <a:pt x="9140" y="152"/>
                  </a:lnTo>
                  <a:lnTo>
                    <a:pt x="8767" y="83"/>
                  </a:lnTo>
                  <a:lnTo>
                    <a:pt x="8381" y="42"/>
                  </a:lnTo>
                  <a:lnTo>
                    <a:pt x="7994" y="14"/>
                  </a:lnTo>
                  <a:lnTo>
                    <a:pt x="7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1630089" y="3585741"/>
              <a:ext cx="19553" cy="728454"/>
            </a:xfrm>
            <a:custGeom>
              <a:rect b="b" l="l" r="r" t="t"/>
              <a:pathLst>
                <a:path extrusionOk="0" h="49437" w="1327">
                  <a:moveTo>
                    <a:pt x="1" y="0"/>
                  </a:moveTo>
                  <a:lnTo>
                    <a:pt x="1" y="49437"/>
                  </a:lnTo>
                  <a:lnTo>
                    <a:pt x="1326" y="49437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1374187" y="3642692"/>
              <a:ext cx="520367" cy="230897"/>
            </a:xfrm>
            <a:custGeom>
              <a:rect b="b" l="l" r="r" t="t"/>
              <a:pathLst>
                <a:path extrusionOk="0" h="15670" w="35315">
                  <a:moveTo>
                    <a:pt x="4115" y="1"/>
                  </a:moveTo>
                  <a:lnTo>
                    <a:pt x="3894" y="15"/>
                  </a:lnTo>
                  <a:lnTo>
                    <a:pt x="3687" y="28"/>
                  </a:lnTo>
                  <a:lnTo>
                    <a:pt x="3480" y="56"/>
                  </a:lnTo>
                  <a:lnTo>
                    <a:pt x="3286" y="84"/>
                  </a:lnTo>
                  <a:lnTo>
                    <a:pt x="3079" y="139"/>
                  </a:lnTo>
                  <a:lnTo>
                    <a:pt x="2886" y="194"/>
                  </a:lnTo>
                  <a:lnTo>
                    <a:pt x="2693" y="249"/>
                  </a:lnTo>
                  <a:lnTo>
                    <a:pt x="2513" y="332"/>
                  </a:lnTo>
                  <a:lnTo>
                    <a:pt x="2334" y="415"/>
                  </a:lnTo>
                  <a:lnTo>
                    <a:pt x="2154" y="498"/>
                  </a:lnTo>
                  <a:lnTo>
                    <a:pt x="1975" y="594"/>
                  </a:lnTo>
                  <a:lnTo>
                    <a:pt x="1809" y="705"/>
                  </a:lnTo>
                  <a:lnTo>
                    <a:pt x="1657" y="815"/>
                  </a:lnTo>
                  <a:lnTo>
                    <a:pt x="1492" y="940"/>
                  </a:lnTo>
                  <a:lnTo>
                    <a:pt x="1354" y="1078"/>
                  </a:lnTo>
                  <a:lnTo>
                    <a:pt x="1202" y="1216"/>
                  </a:lnTo>
                  <a:lnTo>
                    <a:pt x="1064" y="1354"/>
                  </a:lnTo>
                  <a:lnTo>
                    <a:pt x="940" y="1506"/>
                  </a:lnTo>
                  <a:lnTo>
                    <a:pt x="815" y="1657"/>
                  </a:lnTo>
                  <a:lnTo>
                    <a:pt x="705" y="1823"/>
                  </a:lnTo>
                  <a:lnTo>
                    <a:pt x="594" y="1989"/>
                  </a:lnTo>
                  <a:lnTo>
                    <a:pt x="498" y="2154"/>
                  </a:lnTo>
                  <a:lnTo>
                    <a:pt x="401" y="2334"/>
                  </a:lnTo>
                  <a:lnTo>
                    <a:pt x="318" y="2513"/>
                  </a:lnTo>
                  <a:lnTo>
                    <a:pt x="249" y="2707"/>
                  </a:lnTo>
                  <a:lnTo>
                    <a:pt x="180" y="2900"/>
                  </a:lnTo>
                  <a:lnTo>
                    <a:pt x="125" y="3093"/>
                  </a:lnTo>
                  <a:lnTo>
                    <a:pt x="84" y="3287"/>
                  </a:lnTo>
                  <a:lnTo>
                    <a:pt x="42" y="3494"/>
                  </a:lnTo>
                  <a:lnTo>
                    <a:pt x="15" y="3701"/>
                  </a:lnTo>
                  <a:lnTo>
                    <a:pt x="1" y="3908"/>
                  </a:lnTo>
                  <a:lnTo>
                    <a:pt x="1" y="4115"/>
                  </a:lnTo>
                  <a:lnTo>
                    <a:pt x="1" y="11570"/>
                  </a:lnTo>
                  <a:lnTo>
                    <a:pt x="1" y="11777"/>
                  </a:lnTo>
                  <a:lnTo>
                    <a:pt x="15" y="11984"/>
                  </a:lnTo>
                  <a:lnTo>
                    <a:pt x="42" y="12191"/>
                  </a:lnTo>
                  <a:lnTo>
                    <a:pt x="84" y="12384"/>
                  </a:lnTo>
                  <a:lnTo>
                    <a:pt x="125" y="12591"/>
                  </a:lnTo>
                  <a:lnTo>
                    <a:pt x="180" y="12785"/>
                  </a:lnTo>
                  <a:lnTo>
                    <a:pt x="249" y="12978"/>
                  </a:lnTo>
                  <a:lnTo>
                    <a:pt x="318" y="13157"/>
                  </a:lnTo>
                  <a:lnTo>
                    <a:pt x="401" y="13337"/>
                  </a:lnTo>
                  <a:lnTo>
                    <a:pt x="498" y="13516"/>
                  </a:lnTo>
                  <a:lnTo>
                    <a:pt x="594" y="13696"/>
                  </a:lnTo>
                  <a:lnTo>
                    <a:pt x="705" y="13861"/>
                  </a:lnTo>
                  <a:lnTo>
                    <a:pt x="815" y="14027"/>
                  </a:lnTo>
                  <a:lnTo>
                    <a:pt x="940" y="14179"/>
                  </a:lnTo>
                  <a:lnTo>
                    <a:pt x="1064" y="14331"/>
                  </a:lnTo>
                  <a:lnTo>
                    <a:pt x="1202" y="14469"/>
                  </a:lnTo>
                  <a:lnTo>
                    <a:pt x="1354" y="14607"/>
                  </a:lnTo>
                  <a:lnTo>
                    <a:pt x="1492" y="14731"/>
                  </a:lnTo>
                  <a:lnTo>
                    <a:pt x="1657" y="14855"/>
                  </a:lnTo>
                  <a:lnTo>
                    <a:pt x="1809" y="14966"/>
                  </a:lnTo>
                  <a:lnTo>
                    <a:pt x="1975" y="15076"/>
                  </a:lnTo>
                  <a:lnTo>
                    <a:pt x="2154" y="15173"/>
                  </a:lnTo>
                  <a:lnTo>
                    <a:pt x="2334" y="15269"/>
                  </a:lnTo>
                  <a:lnTo>
                    <a:pt x="2513" y="15352"/>
                  </a:lnTo>
                  <a:lnTo>
                    <a:pt x="2693" y="15421"/>
                  </a:lnTo>
                  <a:lnTo>
                    <a:pt x="2886" y="15490"/>
                  </a:lnTo>
                  <a:lnTo>
                    <a:pt x="3079" y="15546"/>
                  </a:lnTo>
                  <a:lnTo>
                    <a:pt x="3286" y="15587"/>
                  </a:lnTo>
                  <a:lnTo>
                    <a:pt x="3480" y="15628"/>
                  </a:lnTo>
                  <a:lnTo>
                    <a:pt x="3687" y="15656"/>
                  </a:lnTo>
                  <a:lnTo>
                    <a:pt x="3894" y="15670"/>
                  </a:lnTo>
                  <a:lnTo>
                    <a:pt x="31421" y="15670"/>
                  </a:lnTo>
                  <a:lnTo>
                    <a:pt x="31629" y="15656"/>
                  </a:lnTo>
                  <a:lnTo>
                    <a:pt x="31836" y="15628"/>
                  </a:lnTo>
                  <a:lnTo>
                    <a:pt x="32029" y="15587"/>
                  </a:lnTo>
                  <a:lnTo>
                    <a:pt x="32236" y="15546"/>
                  </a:lnTo>
                  <a:lnTo>
                    <a:pt x="32429" y="15490"/>
                  </a:lnTo>
                  <a:lnTo>
                    <a:pt x="32609" y="15421"/>
                  </a:lnTo>
                  <a:lnTo>
                    <a:pt x="32802" y="15352"/>
                  </a:lnTo>
                  <a:lnTo>
                    <a:pt x="32981" y="15269"/>
                  </a:lnTo>
                  <a:lnTo>
                    <a:pt x="33161" y="15173"/>
                  </a:lnTo>
                  <a:lnTo>
                    <a:pt x="33327" y="15076"/>
                  </a:lnTo>
                  <a:lnTo>
                    <a:pt x="33506" y="14966"/>
                  </a:lnTo>
                  <a:lnTo>
                    <a:pt x="33658" y="14855"/>
                  </a:lnTo>
                  <a:lnTo>
                    <a:pt x="33824" y="14731"/>
                  </a:lnTo>
                  <a:lnTo>
                    <a:pt x="33962" y="14607"/>
                  </a:lnTo>
                  <a:lnTo>
                    <a:pt x="34113" y="14469"/>
                  </a:lnTo>
                  <a:lnTo>
                    <a:pt x="34252" y="14331"/>
                  </a:lnTo>
                  <a:lnTo>
                    <a:pt x="34376" y="14179"/>
                  </a:lnTo>
                  <a:lnTo>
                    <a:pt x="34500" y="14027"/>
                  </a:lnTo>
                  <a:lnTo>
                    <a:pt x="34610" y="13861"/>
                  </a:lnTo>
                  <a:lnTo>
                    <a:pt x="34721" y="13696"/>
                  </a:lnTo>
                  <a:lnTo>
                    <a:pt x="34818" y="13516"/>
                  </a:lnTo>
                  <a:lnTo>
                    <a:pt x="34914" y="13337"/>
                  </a:lnTo>
                  <a:lnTo>
                    <a:pt x="34997" y="13157"/>
                  </a:lnTo>
                  <a:lnTo>
                    <a:pt x="35066" y="12978"/>
                  </a:lnTo>
                  <a:lnTo>
                    <a:pt x="35135" y="12785"/>
                  </a:lnTo>
                  <a:lnTo>
                    <a:pt x="35190" y="12591"/>
                  </a:lnTo>
                  <a:lnTo>
                    <a:pt x="35232" y="12384"/>
                  </a:lnTo>
                  <a:lnTo>
                    <a:pt x="35273" y="12191"/>
                  </a:lnTo>
                  <a:lnTo>
                    <a:pt x="35301" y="11984"/>
                  </a:lnTo>
                  <a:lnTo>
                    <a:pt x="35315" y="11777"/>
                  </a:lnTo>
                  <a:lnTo>
                    <a:pt x="35315" y="11570"/>
                  </a:lnTo>
                  <a:lnTo>
                    <a:pt x="35315" y="4115"/>
                  </a:lnTo>
                  <a:lnTo>
                    <a:pt x="35315" y="3908"/>
                  </a:lnTo>
                  <a:lnTo>
                    <a:pt x="35301" y="3701"/>
                  </a:lnTo>
                  <a:lnTo>
                    <a:pt x="35273" y="3494"/>
                  </a:lnTo>
                  <a:lnTo>
                    <a:pt x="35232" y="3287"/>
                  </a:lnTo>
                  <a:lnTo>
                    <a:pt x="35190" y="3093"/>
                  </a:lnTo>
                  <a:lnTo>
                    <a:pt x="35135" y="2900"/>
                  </a:lnTo>
                  <a:lnTo>
                    <a:pt x="35066" y="2707"/>
                  </a:lnTo>
                  <a:lnTo>
                    <a:pt x="34997" y="2513"/>
                  </a:lnTo>
                  <a:lnTo>
                    <a:pt x="34914" y="2334"/>
                  </a:lnTo>
                  <a:lnTo>
                    <a:pt x="34818" y="2154"/>
                  </a:lnTo>
                  <a:lnTo>
                    <a:pt x="34721" y="1989"/>
                  </a:lnTo>
                  <a:lnTo>
                    <a:pt x="34610" y="1823"/>
                  </a:lnTo>
                  <a:lnTo>
                    <a:pt x="34500" y="1657"/>
                  </a:lnTo>
                  <a:lnTo>
                    <a:pt x="34376" y="1506"/>
                  </a:lnTo>
                  <a:lnTo>
                    <a:pt x="34252" y="1354"/>
                  </a:lnTo>
                  <a:lnTo>
                    <a:pt x="34113" y="1216"/>
                  </a:lnTo>
                  <a:lnTo>
                    <a:pt x="33962" y="1078"/>
                  </a:lnTo>
                  <a:lnTo>
                    <a:pt x="33824" y="940"/>
                  </a:lnTo>
                  <a:lnTo>
                    <a:pt x="33658" y="815"/>
                  </a:lnTo>
                  <a:lnTo>
                    <a:pt x="33506" y="705"/>
                  </a:lnTo>
                  <a:lnTo>
                    <a:pt x="33327" y="594"/>
                  </a:lnTo>
                  <a:lnTo>
                    <a:pt x="33161" y="498"/>
                  </a:lnTo>
                  <a:lnTo>
                    <a:pt x="32981" y="415"/>
                  </a:lnTo>
                  <a:lnTo>
                    <a:pt x="32802" y="332"/>
                  </a:lnTo>
                  <a:lnTo>
                    <a:pt x="32609" y="249"/>
                  </a:lnTo>
                  <a:lnTo>
                    <a:pt x="32429" y="194"/>
                  </a:lnTo>
                  <a:lnTo>
                    <a:pt x="32236" y="139"/>
                  </a:lnTo>
                  <a:lnTo>
                    <a:pt x="32029" y="84"/>
                  </a:lnTo>
                  <a:lnTo>
                    <a:pt x="31836" y="56"/>
                  </a:lnTo>
                  <a:lnTo>
                    <a:pt x="31629" y="28"/>
                  </a:lnTo>
                  <a:lnTo>
                    <a:pt x="31421" y="15"/>
                  </a:lnTo>
                  <a:lnTo>
                    <a:pt x="31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489326" y="3659784"/>
              <a:ext cx="477650" cy="165592"/>
            </a:xfrm>
            <a:custGeom>
              <a:rect b="b" l="l" r="r" t="t"/>
              <a:pathLst>
                <a:path extrusionOk="0" h="11238" w="32416">
                  <a:moveTo>
                    <a:pt x="1" y="0"/>
                  </a:moveTo>
                  <a:lnTo>
                    <a:pt x="1" y="6296"/>
                  </a:lnTo>
                  <a:lnTo>
                    <a:pt x="1" y="6613"/>
                  </a:lnTo>
                  <a:lnTo>
                    <a:pt x="28" y="6917"/>
                  </a:lnTo>
                  <a:lnTo>
                    <a:pt x="56" y="7207"/>
                  </a:lnTo>
                  <a:lnTo>
                    <a:pt x="97" y="7483"/>
                  </a:lnTo>
                  <a:lnTo>
                    <a:pt x="152" y="7759"/>
                  </a:lnTo>
                  <a:lnTo>
                    <a:pt x="221" y="8021"/>
                  </a:lnTo>
                  <a:lnTo>
                    <a:pt x="290" y="8270"/>
                  </a:lnTo>
                  <a:lnTo>
                    <a:pt x="387" y="8505"/>
                  </a:lnTo>
                  <a:lnTo>
                    <a:pt x="484" y="8739"/>
                  </a:lnTo>
                  <a:lnTo>
                    <a:pt x="594" y="8960"/>
                  </a:lnTo>
                  <a:lnTo>
                    <a:pt x="718" y="9167"/>
                  </a:lnTo>
                  <a:lnTo>
                    <a:pt x="856" y="9360"/>
                  </a:lnTo>
                  <a:lnTo>
                    <a:pt x="995" y="9540"/>
                  </a:lnTo>
                  <a:lnTo>
                    <a:pt x="1160" y="9719"/>
                  </a:lnTo>
                  <a:lnTo>
                    <a:pt x="1326" y="9885"/>
                  </a:lnTo>
                  <a:lnTo>
                    <a:pt x="1492" y="10051"/>
                  </a:lnTo>
                  <a:lnTo>
                    <a:pt x="1685" y="10189"/>
                  </a:lnTo>
                  <a:lnTo>
                    <a:pt x="1878" y="10327"/>
                  </a:lnTo>
                  <a:lnTo>
                    <a:pt x="2085" y="10465"/>
                  </a:lnTo>
                  <a:lnTo>
                    <a:pt x="2292" y="10575"/>
                  </a:lnTo>
                  <a:lnTo>
                    <a:pt x="2513" y="10686"/>
                  </a:lnTo>
                  <a:lnTo>
                    <a:pt x="2748" y="10782"/>
                  </a:lnTo>
                  <a:lnTo>
                    <a:pt x="2996" y="10865"/>
                  </a:lnTo>
                  <a:lnTo>
                    <a:pt x="3245" y="10948"/>
                  </a:lnTo>
                  <a:lnTo>
                    <a:pt x="3507" y="11017"/>
                  </a:lnTo>
                  <a:lnTo>
                    <a:pt x="3769" y="11072"/>
                  </a:lnTo>
                  <a:lnTo>
                    <a:pt x="4045" y="11128"/>
                  </a:lnTo>
                  <a:lnTo>
                    <a:pt x="4335" y="11169"/>
                  </a:lnTo>
                  <a:lnTo>
                    <a:pt x="4625" y="11197"/>
                  </a:lnTo>
                  <a:lnTo>
                    <a:pt x="4929" y="11224"/>
                  </a:lnTo>
                  <a:lnTo>
                    <a:pt x="5233" y="11238"/>
                  </a:lnTo>
                  <a:lnTo>
                    <a:pt x="25941" y="11238"/>
                  </a:lnTo>
                  <a:lnTo>
                    <a:pt x="26258" y="11224"/>
                  </a:lnTo>
                  <a:lnTo>
                    <a:pt x="26576" y="11197"/>
                  </a:lnTo>
                  <a:lnTo>
                    <a:pt x="26893" y="11169"/>
                  </a:lnTo>
                  <a:lnTo>
                    <a:pt x="27211" y="11128"/>
                  </a:lnTo>
                  <a:lnTo>
                    <a:pt x="27514" y="11072"/>
                  </a:lnTo>
                  <a:lnTo>
                    <a:pt x="27818" y="11017"/>
                  </a:lnTo>
                  <a:lnTo>
                    <a:pt x="28122" y="10948"/>
                  </a:lnTo>
                  <a:lnTo>
                    <a:pt x="28412" y="10865"/>
                  </a:lnTo>
                  <a:lnTo>
                    <a:pt x="28702" y="10782"/>
                  </a:lnTo>
                  <a:lnTo>
                    <a:pt x="28991" y="10686"/>
                  </a:lnTo>
                  <a:lnTo>
                    <a:pt x="29268" y="10575"/>
                  </a:lnTo>
                  <a:lnTo>
                    <a:pt x="29544" y="10465"/>
                  </a:lnTo>
                  <a:lnTo>
                    <a:pt x="29806" y="10327"/>
                  </a:lnTo>
                  <a:lnTo>
                    <a:pt x="30054" y="10189"/>
                  </a:lnTo>
                  <a:lnTo>
                    <a:pt x="30303" y="10051"/>
                  </a:lnTo>
                  <a:lnTo>
                    <a:pt x="30524" y="9885"/>
                  </a:lnTo>
                  <a:lnTo>
                    <a:pt x="30759" y="9719"/>
                  </a:lnTo>
                  <a:lnTo>
                    <a:pt x="30966" y="9540"/>
                  </a:lnTo>
                  <a:lnTo>
                    <a:pt x="31159" y="9360"/>
                  </a:lnTo>
                  <a:lnTo>
                    <a:pt x="31352" y="9167"/>
                  </a:lnTo>
                  <a:lnTo>
                    <a:pt x="31532" y="8960"/>
                  </a:lnTo>
                  <a:lnTo>
                    <a:pt x="31684" y="8739"/>
                  </a:lnTo>
                  <a:lnTo>
                    <a:pt x="31835" y="8505"/>
                  </a:lnTo>
                  <a:lnTo>
                    <a:pt x="31960" y="8270"/>
                  </a:lnTo>
                  <a:lnTo>
                    <a:pt x="32084" y="8021"/>
                  </a:lnTo>
                  <a:lnTo>
                    <a:pt x="32180" y="7759"/>
                  </a:lnTo>
                  <a:lnTo>
                    <a:pt x="32263" y="7483"/>
                  </a:lnTo>
                  <a:lnTo>
                    <a:pt x="32332" y="7207"/>
                  </a:lnTo>
                  <a:lnTo>
                    <a:pt x="32374" y="6917"/>
                  </a:lnTo>
                  <a:lnTo>
                    <a:pt x="32401" y="6613"/>
                  </a:lnTo>
                  <a:lnTo>
                    <a:pt x="32415" y="6296"/>
                  </a:lnTo>
                  <a:lnTo>
                    <a:pt x="32415" y="6171"/>
                  </a:lnTo>
                  <a:lnTo>
                    <a:pt x="32415" y="5854"/>
                  </a:lnTo>
                  <a:lnTo>
                    <a:pt x="32388" y="5536"/>
                  </a:lnTo>
                  <a:lnTo>
                    <a:pt x="32346" y="5233"/>
                  </a:lnTo>
                  <a:lnTo>
                    <a:pt x="32291" y="4929"/>
                  </a:lnTo>
                  <a:lnTo>
                    <a:pt x="32222" y="4625"/>
                  </a:lnTo>
                  <a:lnTo>
                    <a:pt x="32139" y="4335"/>
                  </a:lnTo>
                  <a:lnTo>
                    <a:pt x="32042" y="4045"/>
                  </a:lnTo>
                  <a:lnTo>
                    <a:pt x="31932" y="3769"/>
                  </a:lnTo>
                  <a:lnTo>
                    <a:pt x="31808" y="3493"/>
                  </a:lnTo>
                  <a:lnTo>
                    <a:pt x="31670" y="3231"/>
                  </a:lnTo>
                  <a:lnTo>
                    <a:pt x="31518" y="2969"/>
                  </a:lnTo>
                  <a:lnTo>
                    <a:pt x="31366" y="2720"/>
                  </a:lnTo>
                  <a:lnTo>
                    <a:pt x="31187" y="2485"/>
                  </a:lnTo>
                  <a:lnTo>
                    <a:pt x="31007" y="2251"/>
                  </a:lnTo>
                  <a:lnTo>
                    <a:pt x="30814" y="2016"/>
                  </a:lnTo>
                  <a:lnTo>
                    <a:pt x="30607" y="1809"/>
                  </a:lnTo>
                  <a:lnTo>
                    <a:pt x="30400" y="1602"/>
                  </a:lnTo>
                  <a:lnTo>
                    <a:pt x="30165" y="1409"/>
                  </a:lnTo>
                  <a:lnTo>
                    <a:pt x="29930" y="1229"/>
                  </a:lnTo>
                  <a:lnTo>
                    <a:pt x="29696" y="1050"/>
                  </a:lnTo>
                  <a:lnTo>
                    <a:pt x="29447" y="898"/>
                  </a:lnTo>
                  <a:lnTo>
                    <a:pt x="29185" y="746"/>
                  </a:lnTo>
                  <a:lnTo>
                    <a:pt x="28922" y="608"/>
                  </a:lnTo>
                  <a:lnTo>
                    <a:pt x="28646" y="484"/>
                  </a:lnTo>
                  <a:lnTo>
                    <a:pt x="28370" y="373"/>
                  </a:lnTo>
                  <a:lnTo>
                    <a:pt x="28080" y="277"/>
                  </a:lnTo>
                  <a:lnTo>
                    <a:pt x="27790" y="194"/>
                  </a:lnTo>
                  <a:lnTo>
                    <a:pt x="27487" y="125"/>
                  </a:lnTo>
                  <a:lnTo>
                    <a:pt x="27183" y="70"/>
                  </a:lnTo>
                  <a:lnTo>
                    <a:pt x="26879" y="28"/>
                  </a:lnTo>
                  <a:lnTo>
                    <a:pt x="265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453122" y="3159973"/>
              <a:ext cx="361081" cy="498603"/>
            </a:xfrm>
            <a:custGeom>
              <a:rect b="b" l="l" r="r" t="t"/>
              <a:pathLst>
                <a:path extrusionOk="0" h="33838" w="24505">
                  <a:moveTo>
                    <a:pt x="4211" y="1"/>
                  </a:moveTo>
                  <a:lnTo>
                    <a:pt x="3962" y="29"/>
                  </a:lnTo>
                  <a:lnTo>
                    <a:pt x="3728" y="56"/>
                  </a:lnTo>
                  <a:lnTo>
                    <a:pt x="3507" y="98"/>
                  </a:lnTo>
                  <a:lnTo>
                    <a:pt x="3272" y="153"/>
                  </a:lnTo>
                  <a:lnTo>
                    <a:pt x="3051" y="222"/>
                  </a:lnTo>
                  <a:lnTo>
                    <a:pt x="2830" y="291"/>
                  </a:lnTo>
                  <a:lnTo>
                    <a:pt x="2623" y="388"/>
                  </a:lnTo>
                  <a:lnTo>
                    <a:pt x="2416" y="484"/>
                  </a:lnTo>
                  <a:lnTo>
                    <a:pt x="2223" y="595"/>
                  </a:lnTo>
                  <a:lnTo>
                    <a:pt x="2030" y="705"/>
                  </a:lnTo>
                  <a:lnTo>
                    <a:pt x="1836" y="843"/>
                  </a:lnTo>
                  <a:lnTo>
                    <a:pt x="1657" y="981"/>
                  </a:lnTo>
                  <a:lnTo>
                    <a:pt x="1491" y="1119"/>
                  </a:lnTo>
                  <a:lnTo>
                    <a:pt x="1326" y="1271"/>
                  </a:lnTo>
                  <a:lnTo>
                    <a:pt x="1174" y="1437"/>
                  </a:lnTo>
                  <a:lnTo>
                    <a:pt x="1022" y="1602"/>
                  </a:lnTo>
                  <a:lnTo>
                    <a:pt x="884" y="1782"/>
                  </a:lnTo>
                  <a:lnTo>
                    <a:pt x="746" y="1961"/>
                  </a:lnTo>
                  <a:lnTo>
                    <a:pt x="635" y="2155"/>
                  </a:lnTo>
                  <a:lnTo>
                    <a:pt x="525" y="2348"/>
                  </a:lnTo>
                  <a:lnTo>
                    <a:pt x="414" y="2555"/>
                  </a:lnTo>
                  <a:lnTo>
                    <a:pt x="332" y="2762"/>
                  </a:lnTo>
                  <a:lnTo>
                    <a:pt x="249" y="2969"/>
                  </a:lnTo>
                  <a:lnTo>
                    <a:pt x="180" y="3190"/>
                  </a:lnTo>
                  <a:lnTo>
                    <a:pt x="111" y="3411"/>
                  </a:lnTo>
                  <a:lnTo>
                    <a:pt x="69" y="3646"/>
                  </a:lnTo>
                  <a:lnTo>
                    <a:pt x="28" y="3866"/>
                  </a:lnTo>
                  <a:lnTo>
                    <a:pt x="0" y="4101"/>
                  </a:lnTo>
                  <a:lnTo>
                    <a:pt x="0" y="4350"/>
                  </a:lnTo>
                  <a:lnTo>
                    <a:pt x="0" y="4584"/>
                  </a:lnTo>
                  <a:lnTo>
                    <a:pt x="14" y="4833"/>
                  </a:lnTo>
                  <a:lnTo>
                    <a:pt x="2458" y="33838"/>
                  </a:lnTo>
                  <a:lnTo>
                    <a:pt x="22033" y="33838"/>
                  </a:lnTo>
                  <a:lnTo>
                    <a:pt x="24491" y="4833"/>
                  </a:lnTo>
                  <a:lnTo>
                    <a:pt x="24504" y="4584"/>
                  </a:lnTo>
                  <a:lnTo>
                    <a:pt x="24504" y="4350"/>
                  </a:lnTo>
                  <a:lnTo>
                    <a:pt x="24491" y="4101"/>
                  </a:lnTo>
                  <a:lnTo>
                    <a:pt x="24463" y="3866"/>
                  </a:lnTo>
                  <a:lnTo>
                    <a:pt x="24422" y="3646"/>
                  </a:lnTo>
                  <a:lnTo>
                    <a:pt x="24380" y="3411"/>
                  </a:lnTo>
                  <a:lnTo>
                    <a:pt x="24325" y="3190"/>
                  </a:lnTo>
                  <a:lnTo>
                    <a:pt x="24256" y="2969"/>
                  </a:lnTo>
                  <a:lnTo>
                    <a:pt x="24173" y="2762"/>
                  </a:lnTo>
                  <a:lnTo>
                    <a:pt x="24077" y="2555"/>
                  </a:lnTo>
                  <a:lnTo>
                    <a:pt x="23980" y="2348"/>
                  </a:lnTo>
                  <a:lnTo>
                    <a:pt x="23869" y="2155"/>
                  </a:lnTo>
                  <a:lnTo>
                    <a:pt x="23745" y="1961"/>
                  </a:lnTo>
                  <a:lnTo>
                    <a:pt x="23607" y="1782"/>
                  </a:lnTo>
                  <a:lnTo>
                    <a:pt x="23469" y="1602"/>
                  </a:lnTo>
                  <a:lnTo>
                    <a:pt x="23331" y="1437"/>
                  </a:lnTo>
                  <a:lnTo>
                    <a:pt x="23165" y="1271"/>
                  </a:lnTo>
                  <a:lnTo>
                    <a:pt x="23000" y="1119"/>
                  </a:lnTo>
                  <a:lnTo>
                    <a:pt x="22834" y="981"/>
                  </a:lnTo>
                  <a:lnTo>
                    <a:pt x="22655" y="843"/>
                  </a:lnTo>
                  <a:lnTo>
                    <a:pt x="22461" y="705"/>
                  </a:lnTo>
                  <a:lnTo>
                    <a:pt x="22268" y="595"/>
                  </a:lnTo>
                  <a:lnTo>
                    <a:pt x="22075" y="484"/>
                  </a:lnTo>
                  <a:lnTo>
                    <a:pt x="21868" y="388"/>
                  </a:lnTo>
                  <a:lnTo>
                    <a:pt x="21661" y="291"/>
                  </a:lnTo>
                  <a:lnTo>
                    <a:pt x="21440" y="222"/>
                  </a:lnTo>
                  <a:lnTo>
                    <a:pt x="21219" y="153"/>
                  </a:lnTo>
                  <a:lnTo>
                    <a:pt x="20998" y="98"/>
                  </a:lnTo>
                  <a:lnTo>
                    <a:pt x="20763" y="56"/>
                  </a:lnTo>
                  <a:lnTo>
                    <a:pt x="20529" y="29"/>
                  </a:lnTo>
                  <a:lnTo>
                    <a:pt x="202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828423" y="3711858"/>
              <a:ext cx="180651" cy="549660"/>
            </a:xfrm>
            <a:custGeom>
              <a:rect b="b" l="l" r="r" t="t"/>
              <a:pathLst>
                <a:path extrusionOk="0" h="37303" w="12260">
                  <a:moveTo>
                    <a:pt x="3894" y="1"/>
                  </a:moveTo>
                  <a:lnTo>
                    <a:pt x="3701" y="42"/>
                  </a:lnTo>
                  <a:lnTo>
                    <a:pt x="3466" y="125"/>
                  </a:lnTo>
                  <a:lnTo>
                    <a:pt x="3190" y="235"/>
                  </a:lnTo>
                  <a:lnTo>
                    <a:pt x="3024" y="318"/>
                  </a:lnTo>
                  <a:lnTo>
                    <a:pt x="2859" y="415"/>
                  </a:lnTo>
                  <a:lnTo>
                    <a:pt x="2665" y="525"/>
                  </a:lnTo>
                  <a:lnTo>
                    <a:pt x="2486" y="649"/>
                  </a:lnTo>
                  <a:lnTo>
                    <a:pt x="2293" y="788"/>
                  </a:lnTo>
                  <a:lnTo>
                    <a:pt x="2099" y="953"/>
                  </a:lnTo>
                  <a:lnTo>
                    <a:pt x="1892" y="1146"/>
                  </a:lnTo>
                  <a:lnTo>
                    <a:pt x="1699" y="1340"/>
                  </a:lnTo>
                  <a:lnTo>
                    <a:pt x="1506" y="1574"/>
                  </a:lnTo>
                  <a:lnTo>
                    <a:pt x="1312" y="1823"/>
                  </a:lnTo>
                  <a:lnTo>
                    <a:pt x="1133" y="2099"/>
                  </a:lnTo>
                  <a:lnTo>
                    <a:pt x="953" y="2389"/>
                  </a:lnTo>
                  <a:lnTo>
                    <a:pt x="788" y="2720"/>
                  </a:lnTo>
                  <a:lnTo>
                    <a:pt x="622" y="3079"/>
                  </a:lnTo>
                  <a:lnTo>
                    <a:pt x="484" y="3452"/>
                  </a:lnTo>
                  <a:lnTo>
                    <a:pt x="360" y="3866"/>
                  </a:lnTo>
                  <a:lnTo>
                    <a:pt x="249" y="4322"/>
                  </a:lnTo>
                  <a:lnTo>
                    <a:pt x="153" y="4791"/>
                  </a:lnTo>
                  <a:lnTo>
                    <a:pt x="84" y="5302"/>
                  </a:lnTo>
                  <a:lnTo>
                    <a:pt x="28" y="5854"/>
                  </a:lnTo>
                  <a:lnTo>
                    <a:pt x="1" y="6434"/>
                  </a:lnTo>
                  <a:lnTo>
                    <a:pt x="1" y="7041"/>
                  </a:lnTo>
                  <a:lnTo>
                    <a:pt x="28" y="7704"/>
                  </a:lnTo>
                  <a:lnTo>
                    <a:pt x="84" y="8394"/>
                  </a:lnTo>
                  <a:lnTo>
                    <a:pt x="167" y="9140"/>
                  </a:lnTo>
                  <a:lnTo>
                    <a:pt x="291" y="9968"/>
                  </a:lnTo>
                  <a:lnTo>
                    <a:pt x="443" y="10865"/>
                  </a:lnTo>
                  <a:lnTo>
                    <a:pt x="622" y="11818"/>
                  </a:lnTo>
                  <a:lnTo>
                    <a:pt x="829" y="12826"/>
                  </a:lnTo>
                  <a:lnTo>
                    <a:pt x="1050" y="13889"/>
                  </a:lnTo>
                  <a:lnTo>
                    <a:pt x="1299" y="14979"/>
                  </a:lnTo>
                  <a:lnTo>
                    <a:pt x="1561" y="16125"/>
                  </a:lnTo>
                  <a:lnTo>
                    <a:pt x="1851" y="17285"/>
                  </a:lnTo>
                  <a:lnTo>
                    <a:pt x="2141" y="18472"/>
                  </a:lnTo>
                  <a:lnTo>
                    <a:pt x="2762" y="20888"/>
                  </a:lnTo>
                  <a:lnTo>
                    <a:pt x="3411" y="23318"/>
                  </a:lnTo>
                  <a:lnTo>
                    <a:pt x="4073" y="25706"/>
                  </a:lnTo>
                  <a:lnTo>
                    <a:pt x="4736" y="27998"/>
                  </a:lnTo>
                  <a:lnTo>
                    <a:pt x="5357" y="30165"/>
                  </a:lnTo>
                  <a:lnTo>
                    <a:pt x="5937" y="32139"/>
                  </a:lnTo>
                  <a:lnTo>
                    <a:pt x="6448" y="33865"/>
                  </a:lnTo>
                  <a:lnTo>
                    <a:pt x="7221" y="36377"/>
                  </a:lnTo>
                  <a:lnTo>
                    <a:pt x="7497" y="37302"/>
                  </a:lnTo>
                  <a:lnTo>
                    <a:pt x="12260" y="37302"/>
                  </a:lnTo>
                  <a:lnTo>
                    <a:pt x="9126" y="1809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602226" y="3711254"/>
              <a:ext cx="185528" cy="550264"/>
            </a:xfrm>
            <a:custGeom>
              <a:rect b="b" l="l" r="r" t="t"/>
              <a:pathLst>
                <a:path extrusionOk="0" h="37344" w="12591">
                  <a:moveTo>
                    <a:pt x="3466" y="0"/>
                  </a:moveTo>
                  <a:lnTo>
                    <a:pt x="3286" y="14"/>
                  </a:lnTo>
                  <a:lnTo>
                    <a:pt x="3107" y="42"/>
                  </a:lnTo>
                  <a:lnTo>
                    <a:pt x="2913" y="83"/>
                  </a:lnTo>
                  <a:lnTo>
                    <a:pt x="2706" y="124"/>
                  </a:lnTo>
                  <a:lnTo>
                    <a:pt x="2499" y="193"/>
                  </a:lnTo>
                  <a:lnTo>
                    <a:pt x="2292" y="276"/>
                  </a:lnTo>
                  <a:lnTo>
                    <a:pt x="2071" y="373"/>
                  </a:lnTo>
                  <a:lnTo>
                    <a:pt x="1864" y="497"/>
                  </a:lnTo>
                  <a:lnTo>
                    <a:pt x="1657" y="635"/>
                  </a:lnTo>
                  <a:lnTo>
                    <a:pt x="1450" y="801"/>
                  </a:lnTo>
                  <a:lnTo>
                    <a:pt x="1243" y="994"/>
                  </a:lnTo>
                  <a:lnTo>
                    <a:pt x="1050" y="1215"/>
                  </a:lnTo>
                  <a:lnTo>
                    <a:pt x="870" y="1464"/>
                  </a:lnTo>
                  <a:lnTo>
                    <a:pt x="705" y="1753"/>
                  </a:lnTo>
                  <a:lnTo>
                    <a:pt x="553" y="2057"/>
                  </a:lnTo>
                  <a:lnTo>
                    <a:pt x="401" y="2416"/>
                  </a:lnTo>
                  <a:lnTo>
                    <a:pt x="277" y="2789"/>
                  </a:lnTo>
                  <a:lnTo>
                    <a:pt x="180" y="3217"/>
                  </a:lnTo>
                  <a:lnTo>
                    <a:pt x="97" y="3672"/>
                  </a:lnTo>
                  <a:lnTo>
                    <a:pt x="42" y="4183"/>
                  </a:lnTo>
                  <a:lnTo>
                    <a:pt x="0" y="4735"/>
                  </a:lnTo>
                  <a:lnTo>
                    <a:pt x="0" y="5329"/>
                  </a:lnTo>
                  <a:lnTo>
                    <a:pt x="28" y="5964"/>
                  </a:lnTo>
                  <a:lnTo>
                    <a:pt x="83" y="6654"/>
                  </a:lnTo>
                  <a:lnTo>
                    <a:pt x="166" y="7414"/>
                  </a:lnTo>
                  <a:lnTo>
                    <a:pt x="290" y="8256"/>
                  </a:lnTo>
                  <a:lnTo>
                    <a:pt x="442" y="9167"/>
                  </a:lnTo>
                  <a:lnTo>
                    <a:pt x="635" y="10147"/>
                  </a:lnTo>
                  <a:lnTo>
                    <a:pt x="843" y="11196"/>
                  </a:lnTo>
                  <a:lnTo>
                    <a:pt x="1077" y="12315"/>
                  </a:lnTo>
                  <a:lnTo>
                    <a:pt x="1340" y="13460"/>
                  </a:lnTo>
                  <a:lnTo>
                    <a:pt x="1616" y="14661"/>
                  </a:lnTo>
                  <a:lnTo>
                    <a:pt x="2209" y="17146"/>
                  </a:lnTo>
                  <a:lnTo>
                    <a:pt x="2872" y="19700"/>
                  </a:lnTo>
                  <a:lnTo>
                    <a:pt x="3548" y="22296"/>
                  </a:lnTo>
                  <a:lnTo>
                    <a:pt x="4239" y="24850"/>
                  </a:lnTo>
                  <a:lnTo>
                    <a:pt x="4929" y="27321"/>
                  </a:lnTo>
                  <a:lnTo>
                    <a:pt x="5578" y="29640"/>
                  </a:lnTo>
                  <a:lnTo>
                    <a:pt x="6724" y="33616"/>
                  </a:lnTo>
                  <a:lnTo>
                    <a:pt x="7524" y="36336"/>
                  </a:lnTo>
                  <a:lnTo>
                    <a:pt x="7828" y="37343"/>
                  </a:lnTo>
                  <a:lnTo>
                    <a:pt x="12591" y="37343"/>
                  </a:lnTo>
                  <a:lnTo>
                    <a:pt x="9347" y="1367"/>
                  </a:lnTo>
                  <a:lnTo>
                    <a:pt x="4225" y="42"/>
                  </a:lnTo>
                  <a:lnTo>
                    <a:pt x="4004" y="14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770853" y="3199036"/>
              <a:ext cx="140174" cy="196314"/>
            </a:xfrm>
            <a:custGeom>
              <a:rect b="b" l="l" r="r" t="t"/>
              <a:pathLst>
                <a:path extrusionOk="0" h="13323" w="9513">
                  <a:moveTo>
                    <a:pt x="2472" y="1"/>
                  </a:moveTo>
                  <a:lnTo>
                    <a:pt x="1" y="12550"/>
                  </a:lnTo>
                  <a:lnTo>
                    <a:pt x="9513" y="13323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286116" y="3181545"/>
              <a:ext cx="336267" cy="376140"/>
            </a:xfrm>
            <a:custGeom>
              <a:rect b="b" l="l" r="r" t="t"/>
              <a:pathLst>
                <a:path extrusionOk="0" h="25527" w="22821">
                  <a:moveTo>
                    <a:pt x="12508" y="0"/>
                  </a:moveTo>
                  <a:lnTo>
                    <a:pt x="235" y="17685"/>
                  </a:lnTo>
                  <a:lnTo>
                    <a:pt x="152" y="17920"/>
                  </a:lnTo>
                  <a:lnTo>
                    <a:pt x="69" y="18168"/>
                  </a:lnTo>
                  <a:lnTo>
                    <a:pt x="28" y="18430"/>
                  </a:lnTo>
                  <a:lnTo>
                    <a:pt x="0" y="18693"/>
                  </a:lnTo>
                  <a:lnTo>
                    <a:pt x="0" y="18969"/>
                  </a:lnTo>
                  <a:lnTo>
                    <a:pt x="14" y="19245"/>
                  </a:lnTo>
                  <a:lnTo>
                    <a:pt x="55" y="19507"/>
                  </a:lnTo>
                  <a:lnTo>
                    <a:pt x="124" y="19769"/>
                  </a:lnTo>
                  <a:lnTo>
                    <a:pt x="207" y="20018"/>
                  </a:lnTo>
                  <a:lnTo>
                    <a:pt x="318" y="20266"/>
                  </a:lnTo>
                  <a:lnTo>
                    <a:pt x="442" y="20487"/>
                  </a:lnTo>
                  <a:lnTo>
                    <a:pt x="594" y="20694"/>
                  </a:lnTo>
                  <a:lnTo>
                    <a:pt x="759" y="20874"/>
                  </a:lnTo>
                  <a:lnTo>
                    <a:pt x="842" y="20957"/>
                  </a:lnTo>
                  <a:lnTo>
                    <a:pt x="939" y="21026"/>
                  </a:lnTo>
                  <a:lnTo>
                    <a:pt x="1049" y="21095"/>
                  </a:lnTo>
                  <a:lnTo>
                    <a:pt x="1160" y="21164"/>
                  </a:lnTo>
                  <a:lnTo>
                    <a:pt x="1270" y="21205"/>
                  </a:lnTo>
                  <a:lnTo>
                    <a:pt x="1381" y="21260"/>
                  </a:lnTo>
                  <a:lnTo>
                    <a:pt x="20349" y="25526"/>
                  </a:lnTo>
                  <a:lnTo>
                    <a:pt x="22820" y="21343"/>
                  </a:lnTo>
                  <a:lnTo>
                    <a:pt x="9512" y="16553"/>
                  </a:lnTo>
                  <a:lnTo>
                    <a:pt x="19065" y="7000"/>
                  </a:lnTo>
                  <a:lnTo>
                    <a:pt x="125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938891" y="4261503"/>
              <a:ext cx="148308" cy="52692"/>
            </a:xfrm>
            <a:custGeom>
              <a:rect b="b" l="l" r="r" t="t"/>
              <a:pathLst>
                <a:path extrusionOk="0" h="3576" w="10065">
                  <a:moveTo>
                    <a:pt x="0" y="0"/>
                  </a:moveTo>
                  <a:lnTo>
                    <a:pt x="0" y="3576"/>
                  </a:lnTo>
                  <a:lnTo>
                    <a:pt x="9457" y="3576"/>
                  </a:lnTo>
                  <a:lnTo>
                    <a:pt x="9567" y="3562"/>
                  </a:lnTo>
                  <a:lnTo>
                    <a:pt x="9664" y="3521"/>
                  </a:lnTo>
                  <a:lnTo>
                    <a:pt x="9760" y="3452"/>
                  </a:lnTo>
                  <a:lnTo>
                    <a:pt x="9843" y="3355"/>
                  </a:lnTo>
                  <a:lnTo>
                    <a:pt x="9912" y="3245"/>
                  </a:lnTo>
                  <a:lnTo>
                    <a:pt x="9967" y="3120"/>
                  </a:lnTo>
                  <a:lnTo>
                    <a:pt x="10009" y="2982"/>
                  </a:lnTo>
                  <a:lnTo>
                    <a:pt x="10036" y="2844"/>
                  </a:lnTo>
                  <a:lnTo>
                    <a:pt x="10050" y="2692"/>
                  </a:lnTo>
                  <a:lnTo>
                    <a:pt x="10064" y="2541"/>
                  </a:lnTo>
                  <a:lnTo>
                    <a:pt x="10050" y="2403"/>
                  </a:lnTo>
                  <a:lnTo>
                    <a:pt x="10023" y="2265"/>
                  </a:lnTo>
                  <a:lnTo>
                    <a:pt x="9981" y="2140"/>
                  </a:lnTo>
                  <a:lnTo>
                    <a:pt x="9912" y="2030"/>
                  </a:lnTo>
                  <a:lnTo>
                    <a:pt x="9843" y="1947"/>
                  </a:lnTo>
                  <a:lnTo>
                    <a:pt x="9747" y="1878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1718986" y="4261503"/>
              <a:ext cx="148101" cy="52692"/>
            </a:xfrm>
            <a:custGeom>
              <a:rect b="b" l="l" r="r" t="t"/>
              <a:pathLst>
                <a:path extrusionOk="0" h="3576" w="10051">
                  <a:moveTo>
                    <a:pt x="1" y="0"/>
                  </a:moveTo>
                  <a:lnTo>
                    <a:pt x="1" y="3576"/>
                  </a:lnTo>
                  <a:lnTo>
                    <a:pt x="9457" y="3576"/>
                  </a:lnTo>
                  <a:lnTo>
                    <a:pt x="9568" y="3562"/>
                  </a:lnTo>
                  <a:lnTo>
                    <a:pt x="9664" y="3521"/>
                  </a:lnTo>
                  <a:lnTo>
                    <a:pt x="9761" y="3452"/>
                  </a:lnTo>
                  <a:lnTo>
                    <a:pt x="9844" y="3355"/>
                  </a:lnTo>
                  <a:lnTo>
                    <a:pt x="9899" y="3245"/>
                  </a:lnTo>
                  <a:lnTo>
                    <a:pt x="9968" y="3120"/>
                  </a:lnTo>
                  <a:lnTo>
                    <a:pt x="10009" y="2982"/>
                  </a:lnTo>
                  <a:lnTo>
                    <a:pt x="10037" y="2844"/>
                  </a:lnTo>
                  <a:lnTo>
                    <a:pt x="10051" y="2692"/>
                  </a:lnTo>
                  <a:lnTo>
                    <a:pt x="10051" y="2541"/>
                  </a:lnTo>
                  <a:lnTo>
                    <a:pt x="10037" y="2403"/>
                  </a:lnTo>
                  <a:lnTo>
                    <a:pt x="10009" y="2265"/>
                  </a:lnTo>
                  <a:lnTo>
                    <a:pt x="9968" y="2140"/>
                  </a:lnTo>
                  <a:lnTo>
                    <a:pt x="9913" y="2030"/>
                  </a:lnTo>
                  <a:lnTo>
                    <a:pt x="9830" y="1947"/>
                  </a:lnTo>
                  <a:lnTo>
                    <a:pt x="9747" y="1878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1562146" y="3541595"/>
              <a:ext cx="450390" cy="38267"/>
            </a:xfrm>
            <a:custGeom>
              <a:rect b="b" l="l" r="r" t="t"/>
              <a:pathLst>
                <a:path extrusionOk="0" h="2597" w="30566">
                  <a:moveTo>
                    <a:pt x="1" y="1"/>
                  </a:moveTo>
                  <a:lnTo>
                    <a:pt x="1" y="2596"/>
                  </a:lnTo>
                  <a:lnTo>
                    <a:pt x="30566" y="2596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1256012" y="3578418"/>
              <a:ext cx="2667035" cy="30722"/>
            </a:xfrm>
            <a:custGeom>
              <a:rect b="b" l="l" r="r" t="t"/>
              <a:pathLst>
                <a:path extrusionOk="0" h="2085" w="181000">
                  <a:moveTo>
                    <a:pt x="0" y="0"/>
                  </a:moveTo>
                  <a:lnTo>
                    <a:pt x="0" y="2085"/>
                  </a:lnTo>
                  <a:lnTo>
                    <a:pt x="181000" y="2085"/>
                  </a:lnTo>
                  <a:lnTo>
                    <a:pt x="18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3911848" y="3583914"/>
              <a:ext cx="11199" cy="728454"/>
            </a:xfrm>
            <a:custGeom>
              <a:rect b="b" l="l" r="r" t="t"/>
              <a:pathLst>
                <a:path extrusionOk="0" h="49437" w="760">
                  <a:moveTo>
                    <a:pt x="1" y="0"/>
                  </a:moveTo>
                  <a:lnTo>
                    <a:pt x="1" y="49437"/>
                  </a:lnTo>
                  <a:lnTo>
                    <a:pt x="760" y="49437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56012" y="3583914"/>
              <a:ext cx="11199" cy="728454"/>
            </a:xfrm>
            <a:custGeom>
              <a:rect b="b" l="l" r="r" t="t"/>
              <a:pathLst>
                <a:path extrusionOk="0" h="49437" w="760">
                  <a:moveTo>
                    <a:pt x="0" y="0"/>
                  </a:moveTo>
                  <a:lnTo>
                    <a:pt x="0" y="49437"/>
                  </a:lnTo>
                  <a:lnTo>
                    <a:pt x="759" y="4943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590629" y="3492365"/>
              <a:ext cx="123288" cy="50467"/>
            </a:xfrm>
            <a:custGeom>
              <a:rect b="b" l="l" r="r" t="t"/>
              <a:pathLst>
                <a:path extrusionOk="0" h="3425" w="8367">
                  <a:moveTo>
                    <a:pt x="2265" y="1"/>
                  </a:moveTo>
                  <a:lnTo>
                    <a:pt x="2071" y="28"/>
                  </a:lnTo>
                  <a:lnTo>
                    <a:pt x="1878" y="84"/>
                  </a:lnTo>
                  <a:lnTo>
                    <a:pt x="1685" y="139"/>
                  </a:lnTo>
                  <a:lnTo>
                    <a:pt x="1505" y="208"/>
                  </a:lnTo>
                  <a:lnTo>
                    <a:pt x="1340" y="304"/>
                  </a:lnTo>
                  <a:lnTo>
                    <a:pt x="1174" y="415"/>
                  </a:lnTo>
                  <a:lnTo>
                    <a:pt x="1022" y="525"/>
                  </a:lnTo>
                  <a:lnTo>
                    <a:pt x="870" y="663"/>
                  </a:lnTo>
                  <a:lnTo>
                    <a:pt x="746" y="801"/>
                  </a:lnTo>
                  <a:lnTo>
                    <a:pt x="622" y="967"/>
                  </a:lnTo>
                  <a:lnTo>
                    <a:pt x="525" y="1133"/>
                  </a:lnTo>
                  <a:lnTo>
                    <a:pt x="429" y="1298"/>
                  </a:lnTo>
                  <a:lnTo>
                    <a:pt x="359" y="1492"/>
                  </a:lnTo>
                  <a:lnTo>
                    <a:pt x="290" y="1685"/>
                  </a:lnTo>
                  <a:lnTo>
                    <a:pt x="249" y="1878"/>
                  </a:lnTo>
                  <a:lnTo>
                    <a:pt x="1" y="3424"/>
                  </a:lnTo>
                  <a:lnTo>
                    <a:pt x="7787" y="3424"/>
                  </a:lnTo>
                  <a:lnTo>
                    <a:pt x="8367" y="1"/>
                  </a:lnTo>
                  <a:close/>
                </a:path>
              </a:pathLst>
            </a:custGeom>
            <a:solidFill>
              <a:srgbClr val="FCA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650645" y="3319258"/>
              <a:ext cx="411328" cy="223987"/>
            </a:xfrm>
            <a:custGeom>
              <a:rect b="b" l="l" r="r" t="t"/>
              <a:pathLst>
                <a:path extrusionOk="0" h="15201" w="27915">
                  <a:moveTo>
                    <a:pt x="3369" y="0"/>
                  </a:moveTo>
                  <a:lnTo>
                    <a:pt x="0" y="15200"/>
                  </a:lnTo>
                  <a:lnTo>
                    <a:pt x="24546" y="15200"/>
                  </a:lnTo>
                  <a:lnTo>
                    <a:pt x="27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839415" y="3413445"/>
              <a:ext cx="47815" cy="47609"/>
            </a:xfrm>
            <a:custGeom>
              <a:rect b="b" l="l" r="r" t="t"/>
              <a:pathLst>
                <a:path extrusionOk="0" h="3231" w="3245">
                  <a:moveTo>
                    <a:pt x="1616" y="0"/>
                  </a:moveTo>
                  <a:lnTo>
                    <a:pt x="1464" y="14"/>
                  </a:lnTo>
                  <a:lnTo>
                    <a:pt x="1298" y="28"/>
                  </a:lnTo>
                  <a:lnTo>
                    <a:pt x="1146" y="69"/>
                  </a:lnTo>
                  <a:lnTo>
                    <a:pt x="994" y="125"/>
                  </a:lnTo>
                  <a:lnTo>
                    <a:pt x="856" y="194"/>
                  </a:lnTo>
                  <a:lnTo>
                    <a:pt x="718" y="276"/>
                  </a:lnTo>
                  <a:lnTo>
                    <a:pt x="594" y="373"/>
                  </a:lnTo>
                  <a:lnTo>
                    <a:pt x="484" y="470"/>
                  </a:lnTo>
                  <a:lnTo>
                    <a:pt x="373" y="594"/>
                  </a:lnTo>
                  <a:lnTo>
                    <a:pt x="276" y="718"/>
                  </a:lnTo>
                  <a:lnTo>
                    <a:pt x="207" y="842"/>
                  </a:lnTo>
                  <a:lnTo>
                    <a:pt x="138" y="994"/>
                  </a:lnTo>
                  <a:lnTo>
                    <a:pt x="83" y="1132"/>
                  </a:lnTo>
                  <a:lnTo>
                    <a:pt x="42" y="1298"/>
                  </a:lnTo>
                  <a:lnTo>
                    <a:pt x="14" y="1450"/>
                  </a:lnTo>
                  <a:lnTo>
                    <a:pt x="0" y="1616"/>
                  </a:lnTo>
                  <a:lnTo>
                    <a:pt x="14" y="1781"/>
                  </a:lnTo>
                  <a:lnTo>
                    <a:pt x="42" y="1947"/>
                  </a:lnTo>
                  <a:lnTo>
                    <a:pt x="83" y="2099"/>
                  </a:lnTo>
                  <a:lnTo>
                    <a:pt x="138" y="2251"/>
                  </a:lnTo>
                  <a:lnTo>
                    <a:pt x="207" y="2389"/>
                  </a:lnTo>
                  <a:lnTo>
                    <a:pt x="276" y="2527"/>
                  </a:lnTo>
                  <a:lnTo>
                    <a:pt x="373" y="2651"/>
                  </a:lnTo>
                  <a:lnTo>
                    <a:pt x="484" y="2761"/>
                  </a:lnTo>
                  <a:lnTo>
                    <a:pt x="594" y="2872"/>
                  </a:lnTo>
                  <a:lnTo>
                    <a:pt x="718" y="2955"/>
                  </a:lnTo>
                  <a:lnTo>
                    <a:pt x="856" y="3037"/>
                  </a:lnTo>
                  <a:lnTo>
                    <a:pt x="994" y="3107"/>
                  </a:lnTo>
                  <a:lnTo>
                    <a:pt x="1146" y="3162"/>
                  </a:lnTo>
                  <a:lnTo>
                    <a:pt x="1298" y="3203"/>
                  </a:lnTo>
                  <a:lnTo>
                    <a:pt x="1464" y="3231"/>
                  </a:lnTo>
                  <a:lnTo>
                    <a:pt x="1781" y="3231"/>
                  </a:lnTo>
                  <a:lnTo>
                    <a:pt x="1947" y="3203"/>
                  </a:lnTo>
                  <a:lnTo>
                    <a:pt x="2099" y="3162"/>
                  </a:lnTo>
                  <a:lnTo>
                    <a:pt x="2251" y="3107"/>
                  </a:lnTo>
                  <a:lnTo>
                    <a:pt x="2389" y="3037"/>
                  </a:lnTo>
                  <a:lnTo>
                    <a:pt x="2527" y="2955"/>
                  </a:lnTo>
                  <a:lnTo>
                    <a:pt x="2651" y="2872"/>
                  </a:lnTo>
                  <a:lnTo>
                    <a:pt x="2761" y="2761"/>
                  </a:lnTo>
                  <a:lnTo>
                    <a:pt x="2872" y="2651"/>
                  </a:lnTo>
                  <a:lnTo>
                    <a:pt x="2968" y="2527"/>
                  </a:lnTo>
                  <a:lnTo>
                    <a:pt x="3037" y="2389"/>
                  </a:lnTo>
                  <a:lnTo>
                    <a:pt x="3106" y="2251"/>
                  </a:lnTo>
                  <a:lnTo>
                    <a:pt x="3162" y="2099"/>
                  </a:lnTo>
                  <a:lnTo>
                    <a:pt x="3203" y="1947"/>
                  </a:lnTo>
                  <a:lnTo>
                    <a:pt x="3231" y="1781"/>
                  </a:lnTo>
                  <a:lnTo>
                    <a:pt x="3245" y="1616"/>
                  </a:lnTo>
                  <a:lnTo>
                    <a:pt x="3231" y="1450"/>
                  </a:lnTo>
                  <a:lnTo>
                    <a:pt x="3203" y="1298"/>
                  </a:lnTo>
                  <a:lnTo>
                    <a:pt x="3162" y="1132"/>
                  </a:lnTo>
                  <a:lnTo>
                    <a:pt x="3106" y="994"/>
                  </a:lnTo>
                  <a:lnTo>
                    <a:pt x="3037" y="842"/>
                  </a:lnTo>
                  <a:lnTo>
                    <a:pt x="2968" y="718"/>
                  </a:lnTo>
                  <a:lnTo>
                    <a:pt x="2872" y="594"/>
                  </a:lnTo>
                  <a:lnTo>
                    <a:pt x="2761" y="470"/>
                  </a:lnTo>
                  <a:lnTo>
                    <a:pt x="2651" y="373"/>
                  </a:lnTo>
                  <a:lnTo>
                    <a:pt x="2527" y="276"/>
                  </a:lnTo>
                  <a:lnTo>
                    <a:pt x="2389" y="194"/>
                  </a:lnTo>
                  <a:lnTo>
                    <a:pt x="2251" y="125"/>
                  </a:lnTo>
                  <a:lnTo>
                    <a:pt x="2099" y="69"/>
                  </a:lnTo>
                  <a:lnTo>
                    <a:pt x="1947" y="28"/>
                  </a:lnTo>
                  <a:lnTo>
                    <a:pt x="1781" y="14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1576189" y="3067216"/>
              <a:ext cx="95424" cy="112104"/>
            </a:xfrm>
            <a:custGeom>
              <a:rect b="b" l="l" r="r" t="t"/>
              <a:pathLst>
                <a:path extrusionOk="0" h="7608" w="6476">
                  <a:moveTo>
                    <a:pt x="1712" y="1"/>
                  </a:moveTo>
                  <a:lnTo>
                    <a:pt x="1547" y="15"/>
                  </a:lnTo>
                  <a:lnTo>
                    <a:pt x="1367" y="42"/>
                  </a:lnTo>
                  <a:lnTo>
                    <a:pt x="1215" y="84"/>
                  </a:lnTo>
                  <a:lnTo>
                    <a:pt x="1050" y="153"/>
                  </a:lnTo>
                  <a:lnTo>
                    <a:pt x="898" y="235"/>
                  </a:lnTo>
                  <a:lnTo>
                    <a:pt x="760" y="332"/>
                  </a:lnTo>
                  <a:lnTo>
                    <a:pt x="635" y="443"/>
                  </a:lnTo>
                  <a:lnTo>
                    <a:pt x="511" y="567"/>
                  </a:lnTo>
                  <a:lnTo>
                    <a:pt x="401" y="705"/>
                  </a:lnTo>
                  <a:lnTo>
                    <a:pt x="304" y="857"/>
                  </a:lnTo>
                  <a:lnTo>
                    <a:pt x="207" y="1009"/>
                  </a:lnTo>
                  <a:lnTo>
                    <a:pt x="138" y="1188"/>
                  </a:lnTo>
                  <a:lnTo>
                    <a:pt x="83" y="1354"/>
                  </a:lnTo>
                  <a:lnTo>
                    <a:pt x="42" y="1547"/>
                  </a:lnTo>
                  <a:lnTo>
                    <a:pt x="14" y="1740"/>
                  </a:lnTo>
                  <a:lnTo>
                    <a:pt x="0" y="1934"/>
                  </a:lnTo>
                  <a:lnTo>
                    <a:pt x="0" y="5675"/>
                  </a:lnTo>
                  <a:lnTo>
                    <a:pt x="14" y="5882"/>
                  </a:lnTo>
                  <a:lnTo>
                    <a:pt x="42" y="6075"/>
                  </a:lnTo>
                  <a:lnTo>
                    <a:pt x="83" y="6255"/>
                  </a:lnTo>
                  <a:lnTo>
                    <a:pt x="138" y="6434"/>
                  </a:lnTo>
                  <a:lnTo>
                    <a:pt x="207" y="6600"/>
                  </a:lnTo>
                  <a:lnTo>
                    <a:pt x="304" y="6765"/>
                  </a:lnTo>
                  <a:lnTo>
                    <a:pt x="401" y="6903"/>
                  </a:lnTo>
                  <a:lnTo>
                    <a:pt x="511" y="7041"/>
                  </a:lnTo>
                  <a:lnTo>
                    <a:pt x="635" y="7166"/>
                  </a:lnTo>
                  <a:lnTo>
                    <a:pt x="760" y="7276"/>
                  </a:lnTo>
                  <a:lnTo>
                    <a:pt x="898" y="7373"/>
                  </a:lnTo>
                  <a:lnTo>
                    <a:pt x="1050" y="7456"/>
                  </a:lnTo>
                  <a:lnTo>
                    <a:pt x="1215" y="7525"/>
                  </a:lnTo>
                  <a:lnTo>
                    <a:pt x="1367" y="7566"/>
                  </a:lnTo>
                  <a:lnTo>
                    <a:pt x="1547" y="7594"/>
                  </a:lnTo>
                  <a:lnTo>
                    <a:pt x="1712" y="7607"/>
                  </a:lnTo>
                  <a:lnTo>
                    <a:pt x="4763" y="7607"/>
                  </a:lnTo>
                  <a:lnTo>
                    <a:pt x="4929" y="7594"/>
                  </a:lnTo>
                  <a:lnTo>
                    <a:pt x="5108" y="7566"/>
                  </a:lnTo>
                  <a:lnTo>
                    <a:pt x="5274" y="7525"/>
                  </a:lnTo>
                  <a:lnTo>
                    <a:pt x="5426" y="7456"/>
                  </a:lnTo>
                  <a:lnTo>
                    <a:pt x="5578" y="7373"/>
                  </a:lnTo>
                  <a:lnTo>
                    <a:pt x="5716" y="7276"/>
                  </a:lnTo>
                  <a:lnTo>
                    <a:pt x="5854" y="7166"/>
                  </a:lnTo>
                  <a:lnTo>
                    <a:pt x="5964" y="7041"/>
                  </a:lnTo>
                  <a:lnTo>
                    <a:pt x="6075" y="6903"/>
                  </a:lnTo>
                  <a:lnTo>
                    <a:pt x="6185" y="6765"/>
                  </a:lnTo>
                  <a:lnTo>
                    <a:pt x="6268" y="6600"/>
                  </a:lnTo>
                  <a:lnTo>
                    <a:pt x="6337" y="6434"/>
                  </a:lnTo>
                  <a:lnTo>
                    <a:pt x="6392" y="6255"/>
                  </a:lnTo>
                  <a:lnTo>
                    <a:pt x="6434" y="6075"/>
                  </a:lnTo>
                  <a:lnTo>
                    <a:pt x="6461" y="5882"/>
                  </a:lnTo>
                  <a:lnTo>
                    <a:pt x="6475" y="5675"/>
                  </a:lnTo>
                  <a:lnTo>
                    <a:pt x="6475" y="1934"/>
                  </a:lnTo>
                  <a:lnTo>
                    <a:pt x="6461" y="1740"/>
                  </a:lnTo>
                  <a:lnTo>
                    <a:pt x="6434" y="1547"/>
                  </a:lnTo>
                  <a:lnTo>
                    <a:pt x="6392" y="1354"/>
                  </a:lnTo>
                  <a:lnTo>
                    <a:pt x="6337" y="1188"/>
                  </a:lnTo>
                  <a:lnTo>
                    <a:pt x="6268" y="1009"/>
                  </a:lnTo>
                  <a:lnTo>
                    <a:pt x="6185" y="857"/>
                  </a:lnTo>
                  <a:lnTo>
                    <a:pt x="6075" y="705"/>
                  </a:lnTo>
                  <a:lnTo>
                    <a:pt x="5964" y="567"/>
                  </a:lnTo>
                  <a:lnTo>
                    <a:pt x="5854" y="443"/>
                  </a:lnTo>
                  <a:lnTo>
                    <a:pt x="5716" y="332"/>
                  </a:lnTo>
                  <a:lnTo>
                    <a:pt x="5578" y="235"/>
                  </a:lnTo>
                  <a:lnTo>
                    <a:pt x="5426" y="153"/>
                  </a:lnTo>
                  <a:lnTo>
                    <a:pt x="5274" y="84"/>
                  </a:lnTo>
                  <a:lnTo>
                    <a:pt x="5108" y="42"/>
                  </a:lnTo>
                  <a:lnTo>
                    <a:pt x="4929" y="15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F79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1510279" y="2875396"/>
              <a:ext cx="218491" cy="238825"/>
            </a:xfrm>
            <a:custGeom>
              <a:rect b="b" l="l" r="r" t="t"/>
              <a:pathLst>
                <a:path extrusionOk="0" h="16208" w="14828">
                  <a:moveTo>
                    <a:pt x="7690" y="0"/>
                  </a:moveTo>
                  <a:lnTo>
                    <a:pt x="7317" y="14"/>
                  </a:lnTo>
                  <a:lnTo>
                    <a:pt x="6931" y="56"/>
                  </a:lnTo>
                  <a:lnTo>
                    <a:pt x="6558" y="97"/>
                  </a:lnTo>
                  <a:lnTo>
                    <a:pt x="6185" y="166"/>
                  </a:lnTo>
                  <a:lnTo>
                    <a:pt x="5812" y="263"/>
                  </a:lnTo>
                  <a:lnTo>
                    <a:pt x="5454" y="359"/>
                  </a:lnTo>
                  <a:lnTo>
                    <a:pt x="5095" y="484"/>
                  </a:lnTo>
                  <a:lnTo>
                    <a:pt x="4749" y="622"/>
                  </a:lnTo>
                  <a:lnTo>
                    <a:pt x="4404" y="774"/>
                  </a:lnTo>
                  <a:lnTo>
                    <a:pt x="4073" y="953"/>
                  </a:lnTo>
                  <a:lnTo>
                    <a:pt x="3756" y="1132"/>
                  </a:lnTo>
                  <a:lnTo>
                    <a:pt x="3438" y="1340"/>
                  </a:lnTo>
                  <a:lnTo>
                    <a:pt x="3134" y="1560"/>
                  </a:lnTo>
                  <a:lnTo>
                    <a:pt x="2831" y="1781"/>
                  </a:lnTo>
                  <a:lnTo>
                    <a:pt x="2554" y="2030"/>
                  </a:lnTo>
                  <a:lnTo>
                    <a:pt x="2278" y="2292"/>
                  </a:lnTo>
                  <a:lnTo>
                    <a:pt x="2016" y="2568"/>
                  </a:lnTo>
                  <a:lnTo>
                    <a:pt x="1768" y="2858"/>
                  </a:lnTo>
                  <a:lnTo>
                    <a:pt x="1533" y="3162"/>
                  </a:lnTo>
                  <a:lnTo>
                    <a:pt x="1312" y="3466"/>
                  </a:lnTo>
                  <a:lnTo>
                    <a:pt x="1105" y="3797"/>
                  </a:lnTo>
                  <a:lnTo>
                    <a:pt x="912" y="4128"/>
                  </a:lnTo>
                  <a:lnTo>
                    <a:pt x="746" y="4487"/>
                  </a:lnTo>
                  <a:lnTo>
                    <a:pt x="580" y="4846"/>
                  </a:lnTo>
                  <a:lnTo>
                    <a:pt x="442" y="5219"/>
                  </a:lnTo>
                  <a:lnTo>
                    <a:pt x="318" y="5592"/>
                  </a:lnTo>
                  <a:lnTo>
                    <a:pt x="221" y="5978"/>
                  </a:lnTo>
                  <a:lnTo>
                    <a:pt x="139" y="6378"/>
                  </a:lnTo>
                  <a:lnTo>
                    <a:pt x="70" y="6765"/>
                  </a:lnTo>
                  <a:lnTo>
                    <a:pt x="28" y="7152"/>
                  </a:lnTo>
                  <a:lnTo>
                    <a:pt x="1" y="7538"/>
                  </a:lnTo>
                  <a:lnTo>
                    <a:pt x="1" y="7925"/>
                  </a:lnTo>
                  <a:lnTo>
                    <a:pt x="14" y="8311"/>
                  </a:lnTo>
                  <a:lnTo>
                    <a:pt x="42" y="8684"/>
                  </a:lnTo>
                  <a:lnTo>
                    <a:pt x="97" y="9057"/>
                  </a:lnTo>
                  <a:lnTo>
                    <a:pt x="166" y="9429"/>
                  </a:lnTo>
                  <a:lnTo>
                    <a:pt x="263" y="9802"/>
                  </a:lnTo>
                  <a:lnTo>
                    <a:pt x="359" y="10161"/>
                  </a:lnTo>
                  <a:lnTo>
                    <a:pt x="484" y="10520"/>
                  </a:lnTo>
                  <a:lnTo>
                    <a:pt x="622" y="10865"/>
                  </a:lnTo>
                  <a:lnTo>
                    <a:pt x="774" y="11210"/>
                  </a:lnTo>
                  <a:lnTo>
                    <a:pt x="953" y="11542"/>
                  </a:lnTo>
                  <a:lnTo>
                    <a:pt x="1133" y="11859"/>
                  </a:lnTo>
                  <a:lnTo>
                    <a:pt x="1340" y="12177"/>
                  </a:lnTo>
                  <a:lnTo>
                    <a:pt x="1560" y="12480"/>
                  </a:lnTo>
                  <a:lnTo>
                    <a:pt x="1781" y="12784"/>
                  </a:lnTo>
                  <a:lnTo>
                    <a:pt x="2030" y="13060"/>
                  </a:lnTo>
                  <a:lnTo>
                    <a:pt x="2292" y="13336"/>
                  </a:lnTo>
                  <a:lnTo>
                    <a:pt x="2568" y="13599"/>
                  </a:lnTo>
                  <a:lnTo>
                    <a:pt x="2858" y="13847"/>
                  </a:lnTo>
                  <a:lnTo>
                    <a:pt x="3148" y="14082"/>
                  </a:lnTo>
                  <a:lnTo>
                    <a:pt x="3466" y="14303"/>
                  </a:lnTo>
                  <a:lnTo>
                    <a:pt x="3797" y="14510"/>
                  </a:lnTo>
                  <a:lnTo>
                    <a:pt x="4128" y="14703"/>
                  </a:lnTo>
                  <a:lnTo>
                    <a:pt x="4473" y="14869"/>
                  </a:lnTo>
                  <a:lnTo>
                    <a:pt x="4846" y="15034"/>
                  </a:lnTo>
                  <a:lnTo>
                    <a:pt x="5219" y="15172"/>
                  </a:lnTo>
                  <a:lnTo>
                    <a:pt x="5592" y="15297"/>
                  </a:lnTo>
                  <a:lnTo>
                    <a:pt x="6365" y="15518"/>
                  </a:lnTo>
                  <a:lnTo>
                    <a:pt x="7110" y="15725"/>
                  </a:lnTo>
                  <a:lnTo>
                    <a:pt x="7842" y="15890"/>
                  </a:lnTo>
                  <a:lnTo>
                    <a:pt x="8546" y="16042"/>
                  </a:lnTo>
                  <a:lnTo>
                    <a:pt x="8891" y="16097"/>
                  </a:lnTo>
                  <a:lnTo>
                    <a:pt x="9222" y="16139"/>
                  </a:lnTo>
                  <a:lnTo>
                    <a:pt x="9554" y="16180"/>
                  </a:lnTo>
                  <a:lnTo>
                    <a:pt x="9885" y="16208"/>
                  </a:lnTo>
                  <a:lnTo>
                    <a:pt x="10506" y="16208"/>
                  </a:lnTo>
                  <a:lnTo>
                    <a:pt x="10796" y="16194"/>
                  </a:lnTo>
                  <a:lnTo>
                    <a:pt x="11100" y="16166"/>
                  </a:lnTo>
                  <a:lnTo>
                    <a:pt x="11376" y="16125"/>
                  </a:lnTo>
                  <a:lnTo>
                    <a:pt x="11652" y="16056"/>
                  </a:lnTo>
                  <a:lnTo>
                    <a:pt x="11914" y="15973"/>
                  </a:lnTo>
                  <a:lnTo>
                    <a:pt x="12177" y="15876"/>
                  </a:lnTo>
                  <a:lnTo>
                    <a:pt x="12425" y="15766"/>
                  </a:lnTo>
                  <a:lnTo>
                    <a:pt x="12660" y="15628"/>
                  </a:lnTo>
                  <a:lnTo>
                    <a:pt x="12881" y="15462"/>
                  </a:lnTo>
                  <a:lnTo>
                    <a:pt x="13102" y="15283"/>
                  </a:lnTo>
                  <a:lnTo>
                    <a:pt x="13309" y="15090"/>
                  </a:lnTo>
                  <a:lnTo>
                    <a:pt x="13502" y="14869"/>
                  </a:lnTo>
                  <a:lnTo>
                    <a:pt x="13681" y="14620"/>
                  </a:lnTo>
                  <a:lnTo>
                    <a:pt x="13847" y="14358"/>
                  </a:lnTo>
                  <a:lnTo>
                    <a:pt x="14013" y="14054"/>
                  </a:lnTo>
                  <a:lnTo>
                    <a:pt x="14151" y="13737"/>
                  </a:lnTo>
                  <a:lnTo>
                    <a:pt x="14289" y="13392"/>
                  </a:lnTo>
                  <a:lnTo>
                    <a:pt x="14413" y="13019"/>
                  </a:lnTo>
                  <a:lnTo>
                    <a:pt x="14510" y="12618"/>
                  </a:lnTo>
                  <a:lnTo>
                    <a:pt x="14606" y="12204"/>
                  </a:lnTo>
                  <a:lnTo>
                    <a:pt x="14675" y="11776"/>
                  </a:lnTo>
                  <a:lnTo>
                    <a:pt x="14744" y="11335"/>
                  </a:lnTo>
                  <a:lnTo>
                    <a:pt x="14786" y="10879"/>
                  </a:lnTo>
                  <a:lnTo>
                    <a:pt x="14813" y="10410"/>
                  </a:lnTo>
                  <a:lnTo>
                    <a:pt x="14827" y="9940"/>
                  </a:lnTo>
                  <a:lnTo>
                    <a:pt x="14813" y="9457"/>
                  </a:lnTo>
                  <a:lnTo>
                    <a:pt x="14800" y="8974"/>
                  </a:lnTo>
                  <a:lnTo>
                    <a:pt x="14772" y="8491"/>
                  </a:lnTo>
                  <a:lnTo>
                    <a:pt x="14717" y="7994"/>
                  </a:lnTo>
                  <a:lnTo>
                    <a:pt x="14648" y="7510"/>
                  </a:lnTo>
                  <a:lnTo>
                    <a:pt x="14565" y="7013"/>
                  </a:lnTo>
                  <a:lnTo>
                    <a:pt x="14468" y="6530"/>
                  </a:lnTo>
                  <a:lnTo>
                    <a:pt x="14358" y="6047"/>
                  </a:lnTo>
                  <a:lnTo>
                    <a:pt x="14220" y="5578"/>
                  </a:lnTo>
                  <a:lnTo>
                    <a:pt x="14082" y="5108"/>
                  </a:lnTo>
                  <a:lnTo>
                    <a:pt x="13916" y="4653"/>
                  </a:lnTo>
                  <a:lnTo>
                    <a:pt x="13737" y="4211"/>
                  </a:lnTo>
                  <a:lnTo>
                    <a:pt x="13543" y="3783"/>
                  </a:lnTo>
                  <a:lnTo>
                    <a:pt x="13336" y="3369"/>
                  </a:lnTo>
                  <a:lnTo>
                    <a:pt x="13115" y="2969"/>
                  </a:lnTo>
                  <a:lnTo>
                    <a:pt x="12881" y="2596"/>
                  </a:lnTo>
                  <a:lnTo>
                    <a:pt x="12618" y="2237"/>
                  </a:lnTo>
                  <a:lnTo>
                    <a:pt x="12356" y="1906"/>
                  </a:lnTo>
                  <a:lnTo>
                    <a:pt x="12066" y="1588"/>
                  </a:lnTo>
                  <a:lnTo>
                    <a:pt x="11763" y="1312"/>
                  </a:lnTo>
                  <a:lnTo>
                    <a:pt x="11445" y="1050"/>
                  </a:lnTo>
                  <a:lnTo>
                    <a:pt x="11279" y="925"/>
                  </a:lnTo>
                  <a:lnTo>
                    <a:pt x="11114" y="815"/>
                  </a:lnTo>
                  <a:lnTo>
                    <a:pt x="10934" y="718"/>
                  </a:lnTo>
                  <a:lnTo>
                    <a:pt x="10769" y="622"/>
                  </a:lnTo>
                  <a:lnTo>
                    <a:pt x="10589" y="539"/>
                  </a:lnTo>
                  <a:lnTo>
                    <a:pt x="10396" y="456"/>
                  </a:lnTo>
                  <a:lnTo>
                    <a:pt x="10216" y="387"/>
                  </a:lnTo>
                  <a:lnTo>
                    <a:pt x="10023" y="318"/>
                  </a:lnTo>
                  <a:lnTo>
                    <a:pt x="9637" y="221"/>
                  </a:lnTo>
                  <a:lnTo>
                    <a:pt x="9236" y="138"/>
                  </a:lnTo>
                  <a:lnTo>
                    <a:pt x="8850" y="69"/>
                  </a:lnTo>
                  <a:lnTo>
                    <a:pt x="8463" y="28"/>
                  </a:lnTo>
                  <a:lnTo>
                    <a:pt x="8077" y="0"/>
                  </a:lnTo>
                  <a:close/>
                </a:path>
              </a:pathLst>
            </a:custGeom>
            <a:solidFill>
              <a:srgbClr val="FCA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1561542" y="2827787"/>
              <a:ext cx="264464" cy="125336"/>
            </a:xfrm>
            <a:custGeom>
              <a:rect b="b" l="l" r="r" t="t"/>
              <a:pathLst>
                <a:path extrusionOk="0" h="8506" w="17948">
                  <a:moveTo>
                    <a:pt x="12011" y="1"/>
                  </a:moveTo>
                  <a:lnTo>
                    <a:pt x="11611" y="29"/>
                  </a:lnTo>
                  <a:lnTo>
                    <a:pt x="11196" y="70"/>
                  </a:lnTo>
                  <a:lnTo>
                    <a:pt x="10782" y="139"/>
                  </a:lnTo>
                  <a:lnTo>
                    <a:pt x="10368" y="222"/>
                  </a:lnTo>
                  <a:lnTo>
                    <a:pt x="9940" y="319"/>
                  </a:lnTo>
                  <a:lnTo>
                    <a:pt x="9512" y="443"/>
                  </a:lnTo>
                  <a:lnTo>
                    <a:pt x="9084" y="581"/>
                  </a:lnTo>
                  <a:lnTo>
                    <a:pt x="8656" y="733"/>
                  </a:lnTo>
                  <a:lnTo>
                    <a:pt x="8228" y="898"/>
                  </a:lnTo>
                  <a:lnTo>
                    <a:pt x="7800" y="1078"/>
                  </a:lnTo>
                  <a:lnTo>
                    <a:pt x="7359" y="1271"/>
                  </a:lnTo>
                  <a:lnTo>
                    <a:pt x="6931" y="1478"/>
                  </a:lnTo>
                  <a:lnTo>
                    <a:pt x="6503" y="1699"/>
                  </a:lnTo>
                  <a:lnTo>
                    <a:pt x="6061" y="1934"/>
                  </a:lnTo>
                  <a:lnTo>
                    <a:pt x="5633" y="2182"/>
                  </a:lnTo>
                  <a:lnTo>
                    <a:pt x="5205" y="2445"/>
                  </a:lnTo>
                  <a:lnTo>
                    <a:pt x="4777" y="2707"/>
                  </a:lnTo>
                  <a:lnTo>
                    <a:pt x="4349" y="2983"/>
                  </a:lnTo>
                  <a:lnTo>
                    <a:pt x="3935" y="3273"/>
                  </a:lnTo>
                  <a:lnTo>
                    <a:pt x="3645" y="3494"/>
                  </a:lnTo>
                  <a:lnTo>
                    <a:pt x="3341" y="3770"/>
                  </a:lnTo>
                  <a:lnTo>
                    <a:pt x="3024" y="4087"/>
                  </a:lnTo>
                  <a:lnTo>
                    <a:pt x="2692" y="4432"/>
                  </a:lnTo>
                  <a:lnTo>
                    <a:pt x="2361" y="4805"/>
                  </a:lnTo>
                  <a:lnTo>
                    <a:pt x="2044" y="5192"/>
                  </a:lnTo>
                  <a:lnTo>
                    <a:pt x="1726" y="5578"/>
                  </a:lnTo>
                  <a:lnTo>
                    <a:pt x="1409" y="5965"/>
                  </a:lnTo>
                  <a:lnTo>
                    <a:pt x="856" y="6697"/>
                  </a:lnTo>
                  <a:lnTo>
                    <a:pt x="415" y="7318"/>
                  </a:lnTo>
                  <a:lnTo>
                    <a:pt x="0" y="7898"/>
                  </a:lnTo>
                  <a:lnTo>
                    <a:pt x="497" y="7953"/>
                  </a:lnTo>
                  <a:lnTo>
                    <a:pt x="1823" y="8091"/>
                  </a:lnTo>
                  <a:lnTo>
                    <a:pt x="2734" y="8174"/>
                  </a:lnTo>
                  <a:lnTo>
                    <a:pt x="3755" y="8257"/>
                  </a:lnTo>
                  <a:lnTo>
                    <a:pt x="4887" y="8339"/>
                  </a:lnTo>
                  <a:lnTo>
                    <a:pt x="6075" y="8408"/>
                  </a:lnTo>
                  <a:lnTo>
                    <a:pt x="7317" y="8464"/>
                  </a:lnTo>
                  <a:lnTo>
                    <a:pt x="8560" y="8491"/>
                  </a:lnTo>
                  <a:lnTo>
                    <a:pt x="9788" y="8505"/>
                  </a:lnTo>
                  <a:lnTo>
                    <a:pt x="10396" y="8491"/>
                  </a:lnTo>
                  <a:lnTo>
                    <a:pt x="10976" y="8477"/>
                  </a:lnTo>
                  <a:lnTo>
                    <a:pt x="11542" y="8450"/>
                  </a:lnTo>
                  <a:lnTo>
                    <a:pt x="12094" y="8408"/>
                  </a:lnTo>
                  <a:lnTo>
                    <a:pt x="12618" y="8353"/>
                  </a:lnTo>
                  <a:lnTo>
                    <a:pt x="13102" y="8284"/>
                  </a:lnTo>
                  <a:lnTo>
                    <a:pt x="13571" y="8215"/>
                  </a:lnTo>
                  <a:lnTo>
                    <a:pt x="13985" y="8118"/>
                  </a:lnTo>
                  <a:lnTo>
                    <a:pt x="14372" y="8008"/>
                  </a:lnTo>
                  <a:lnTo>
                    <a:pt x="14717" y="7898"/>
                  </a:lnTo>
                  <a:lnTo>
                    <a:pt x="15020" y="7760"/>
                  </a:lnTo>
                  <a:lnTo>
                    <a:pt x="15297" y="7635"/>
                  </a:lnTo>
                  <a:lnTo>
                    <a:pt x="15573" y="7497"/>
                  </a:lnTo>
                  <a:lnTo>
                    <a:pt x="15821" y="7359"/>
                  </a:lnTo>
                  <a:lnTo>
                    <a:pt x="16070" y="7207"/>
                  </a:lnTo>
                  <a:lnTo>
                    <a:pt x="16304" y="7055"/>
                  </a:lnTo>
                  <a:lnTo>
                    <a:pt x="16511" y="6904"/>
                  </a:lnTo>
                  <a:lnTo>
                    <a:pt x="16719" y="6738"/>
                  </a:lnTo>
                  <a:lnTo>
                    <a:pt x="16912" y="6572"/>
                  </a:lnTo>
                  <a:lnTo>
                    <a:pt x="17077" y="6407"/>
                  </a:lnTo>
                  <a:lnTo>
                    <a:pt x="17243" y="6227"/>
                  </a:lnTo>
                  <a:lnTo>
                    <a:pt x="17381" y="6048"/>
                  </a:lnTo>
                  <a:lnTo>
                    <a:pt x="17505" y="5868"/>
                  </a:lnTo>
                  <a:lnTo>
                    <a:pt x="17616" y="5675"/>
                  </a:lnTo>
                  <a:lnTo>
                    <a:pt x="17712" y="5482"/>
                  </a:lnTo>
                  <a:lnTo>
                    <a:pt x="17795" y="5288"/>
                  </a:lnTo>
                  <a:lnTo>
                    <a:pt x="17864" y="5081"/>
                  </a:lnTo>
                  <a:lnTo>
                    <a:pt x="17906" y="4888"/>
                  </a:lnTo>
                  <a:lnTo>
                    <a:pt x="17933" y="4681"/>
                  </a:lnTo>
                  <a:lnTo>
                    <a:pt x="17947" y="4460"/>
                  </a:lnTo>
                  <a:lnTo>
                    <a:pt x="17947" y="4253"/>
                  </a:lnTo>
                  <a:lnTo>
                    <a:pt x="17920" y="4032"/>
                  </a:lnTo>
                  <a:lnTo>
                    <a:pt x="17878" y="3825"/>
                  </a:lnTo>
                  <a:lnTo>
                    <a:pt x="17823" y="3604"/>
                  </a:lnTo>
                  <a:lnTo>
                    <a:pt x="17740" y="3383"/>
                  </a:lnTo>
                  <a:lnTo>
                    <a:pt x="17643" y="3149"/>
                  </a:lnTo>
                  <a:lnTo>
                    <a:pt x="17519" y="2928"/>
                  </a:lnTo>
                  <a:lnTo>
                    <a:pt x="17381" y="2693"/>
                  </a:lnTo>
                  <a:lnTo>
                    <a:pt x="17229" y="2458"/>
                  </a:lnTo>
                  <a:lnTo>
                    <a:pt x="17050" y="2224"/>
                  </a:lnTo>
                  <a:lnTo>
                    <a:pt x="16857" y="1989"/>
                  </a:lnTo>
                  <a:lnTo>
                    <a:pt x="16636" y="1754"/>
                  </a:lnTo>
                  <a:lnTo>
                    <a:pt x="16332" y="1464"/>
                  </a:lnTo>
                  <a:lnTo>
                    <a:pt x="16014" y="1202"/>
                  </a:lnTo>
                  <a:lnTo>
                    <a:pt x="15697" y="967"/>
                  </a:lnTo>
                  <a:lnTo>
                    <a:pt x="15366" y="760"/>
                  </a:lnTo>
                  <a:lnTo>
                    <a:pt x="15020" y="581"/>
                  </a:lnTo>
                  <a:lnTo>
                    <a:pt x="14675" y="429"/>
                  </a:lnTo>
                  <a:lnTo>
                    <a:pt x="14316" y="305"/>
                  </a:lnTo>
                  <a:lnTo>
                    <a:pt x="13944" y="194"/>
                  </a:lnTo>
                  <a:lnTo>
                    <a:pt x="13571" y="111"/>
                  </a:lnTo>
                  <a:lnTo>
                    <a:pt x="13198" y="56"/>
                  </a:lnTo>
                  <a:lnTo>
                    <a:pt x="12812" y="15"/>
                  </a:lnTo>
                  <a:lnTo>
                    <a:pt x="124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483432" y="2845690"/>
              <a:ext cx="167021" cy="230897"/>
            </a:xfrm>
            <a:custGeom>
              <a:rect b="b" l="l" r="r" t="t"/>
              <a:pathLst>
                <a:path extrusionOk="0" h="15670" w="11335">
                  <a:moveTo>
                    <a:pt x="8601" y="1"/>
                  </a:moveTo>
                  <a:lnTo>
                    <a:pt x="8421" y="15"/>
                  </a:lnTo>
                  <a:lnTo>
                    <a:pt x="8214" y="42"/>
                  </a:lnTo>
                  <a:lnTo>
                    <a:pt x="7993" y="84"/>
                  </a:lnTo>
                  <a:lnTo>
                    <a:pt x="7773" y="139"/>
                  </a:lnTo>
                  <a:lnTo>
                    <a:pt x="7524" y="222"/>
                  </a:lnTo>
                  <a:lnTo>
                    <a:pt x="7262" y="305"/>
                  </a:lnTo>
                  <a:lnTo>
                    <a:pt x="6999" y="415"/>
                  </a:lnTo>
                  <a:lnTo>
                    <a:pt x="6723" y="525"/>
                  </a:lnTo>
                  <a:lnTo>
                    <a:pt x="6447" y="650"/>
                  </a:lnTo>
                  <a:lnTo>
                    <a:pt x="5867" y="940"/>
                  </a:lnTo>
                  <a:lnTo>
                    <a:pt x="5260" y="1285"/>
                  </a:lnTo>
                  <a:lnTo>
                    <a:pt x="4666" y="1657"/>
                  </a:lnTo>
                  <a:lnTo>
                    <a:pt x="4059" y="2058"/>
                  </a:lnTo>
                  <a:lnTo>
                    <a:pt x="3465" y="2500"/>
                  </a:lnTo>
                  <a:lnTo>
                    <a:pt x="2899" y="2955"/>
                  </a:lnTo>
                  <a:lnTo>
                    <a:pt x="2623" y="3204"/>
                  </a:lnTo>
                  <a:lnTo>
                    <a:pt x="2361" y="3438"/>
                  </a:lnTo>
                  <a:lnTo>
                    <a:pt x="2099" y="3687"/>
                  </a:lnTo>
                  <a:lnTo>
                    <a:pt x="1850" y="3935"/>
                  </a:lnTo>
                  <a:lnTo>
                    <a:pt x="1629" y="4184"/>
                  </a:lnTo>
                  <a:lnTo>
                    <a:pt x="1408" y="4432"/>
                  </a:lnTo>
                  <a:lnTo>
                    <a:pt x="1201" y="4681"/>
                  </a:lnTo>
                  <a:lnTo>
                    <a:pt x="1008" y="4929"/>
                  </a:lnTo>
                  <a:lnTo>
                    <a:pt x="842" y="5192"/>
                  </a:lnTo>
                  <a:lnTo>
                    <a:pt x="690" y="5440"/>
                  </a:lnTo>
                  <a:lnTo>
                    <a:pt x="552" y="5702"/>
                  </a:lnTo>
                  <a:lnTo>
                    <a:pt x="442" y="5979"/>
                  </a:lnTo>
                  <a:lnTo>
                    <a:pt x="332" y="6282"/>
                  </a:lnTo>
                  <a:lnTo>
                    <a:pt x="235" y="6614"/>
                  </a:lnTo>
                  <a:lnTo>
                    <a:pt x="166" y="6959"/>
                  </a:lnTo>
                  <a:lnTo>
                    <a:pt x="97" y="7318"/>
                  </a:lnTo>
                  <a:lnTo>
                    <a:pt x="55" y="7690"/>
                  </a:lnTo>
                  <a:lnTo>
                    <a:pt x="28" y="8063"/>
                  </a:lnTo>
                  <a:lnTo>
                    <a:pt x="0" y="8463"/>
                  </a:lnTo>
                  <a:lnTo>
                    <a:pt x="0" y="8864"/>
                  </a:lnTo>
                  <a:lnTo>
                    <a:pt x="0" y="9264"/>
                  </a:lnTo>
                  <a:lnTo>
                    <a:pt x="28" y="9678"/>
                  </a:lnTo>
                  <a:lnTo>
                    <a:pt x="69" y="10079"/>
                  </a:lnTo>
                  <a:lnTo>
                    <a:pt x="111" y="10493"/>
                  </a:lnTo>
                  <a:lnTo>
                    <a:pt x="180" y="10907"/>
                  </a:lnTo>
                  <a:lnTo>
                    <a:pt x="249" y="11307"/>
                  </a:lnTo>
                  <a:lnTo>
                    <a:pt x="345" y="11708"/>
                  </a:lnTo>
                  <a:lnTo>
                    <a:pt x="442" y="12094"/>
                  </a:lnTo>
                  <a:lnTo>
                    <a:pt x="552" y="12467"/>
                  </a:lnTo>
                  <a:lnTo>
                    <a:pt x="690" y="12840"/>
                  </a:lnTo>
                  <a:lnTo>
                    <a:pt x="829" y="13199"/>
                  </a:lnTo>
                  <a:lnTo>
                    <a:pt x="980" y="13530"/>
                  </a:lnTo>
                  <a:lnTo>
                    <a:pt x="1146" y="13848"/>
                  </a:lnTo>
                  <a:lnTo>
                    <a:pt x="1326" y="14151"/>
                  </a:lnTo>
                  <a:lnTo>
                    <a:pt x="1505" y="14427"/>
                  </a:lnTo>
                  <a:lnTo>
                    <a:pt x="1712" y="14690"/>
                  </a:lnTo>
                  <a:lnTo>
                    <a:pt x="1919" y="14911"/>
                  </a:lnTo>
                  <a:lnTo>
                    <a:pt x="2154" y="15118"/>
                  </a:lnTo>
                  <a:lnTo>
                    <a:pt x="2389" y="15283"/>
                  </a:lnTo>
                  <a:lnTo>
                    <a:pt x="2513" y="15366"/>
                  </a:lnTo>
                  <a:lnTo>
                    <a:pt x="2637" y="15435"/>
                  </a:lnTo>
                  <a:lnTo>
                    <a:pt x="2761" y="15490"/>
                  </a:lnTo>
                  <a:lnTo>
                    <a:pt x="2899" y="15532"/>
                  </a:lnTo>
                  <a:lnTo>
                    <a:pt x="3024" y="15573"/>
                  </a:lnTo>
                  <a:lnTo>
                    <a:pt x="3162" y="15615"/>
                  </a:lnTo>
                  <a:lnTo>
                    <a:pt x="3438" y="15656"/>
                  </a:lnTo>
                  <a:lnTo>
                    <a:pt x="3686" y="15670"/>
                  </a:lnTo>
                  <a:lnTo>
                    <a:pt x="3935" y="15670"/>
                  </a:lnTo>
                  <a:lnTo>
                    <a:pt x="4169" y="15656"/>
                  </a:lnTo>
                  <a:lnTo>
                    <a:pt x="4390" y="15628"/>
                  </a:lnTo>
                  <a:lnTo>
                    <a:pt x="4597" y="15573"/>
                  </a:lnTo>
                  <a:lnTo>
                    <a:pt x="4804" y="15504"/>
                  </a:lnTo>
                  <a:lnTo>
                    <a:pt x="4984" y="15435"/>
                  </a:lnTo>
                  <a:lnTo>
                    <a:pt x="5150" y="15338"/>
                  </a:lnTo>
                  <a:lnTo>
                    <a:pt x="5315" y="15228"/>
                  </a:lnTo>
                  <a:lnTo>
                    <a:pt x="5467" y="15118"/>
                  </a:lnTo>
                  <a:lnTo>
                    <a:pt x="5591" y="15007"/>
                  </a:lnTo>
                  <a:lnTo>
                    <a:pt x="5716" y="14869"/>
                  </a:lnTo>
                  <a:lnTo>
                    <a:pt x="5826" y="14745"/>
                  </a:lnTo>
                  <a:lnTo>
                    <a:pt x="5936" y="14593"/>
                  </a:lnTo>
                  <a:lnTo>
                    <a:pt x="6019" y="14455"/>
                  </a:lnTo>
                  <a:lnTo>
                    <a:pt x="6088" y="14303"/>
                  </a:lnTo>
                  <a:lnTo>
                    <a:pt x="6157" y="14165"/>
                  </a:lnTo>
                  <a:lnTo>
                    <a:pt x="6199" y="14013"/>
                  </a:lnTo>
                  <a:lnTo>
                    <a:pt x="6240" y="13875"/>
                  </a:lnTo>
                  <a:lnTo>
                    <a:pt x="6268" y="13723"/>
                  </a:lnTo>
                  <a:lnTo>
                    <a:pt x="6282" y="13585"/>
                  </a:lnTo>
                  <a:lnTo>
                    <a:pt x="6282" y="13447"/>
                  </a:lnTo>
                  <a:lnTo>
                    <a:pt x="6268" y="13323"/>
                  </a:lnTo>
                  <a:lnTo>
                    <a:pt x="6240" y="13199"/>
                  </a:lnTo>
                  <a:lnTo>
                    <a:pt x="6199" y="13088"/>
                  </a:lnTo>
                  <a:lnTo>
                    <a:pt x="6157" y="12978"/>
                  </a:lnTo>
                  <a:lnTo>
                    <a:pt x="6102" y="12895"/>
                  </a:lnTo>
                  <a:lnTo>
                    <a:pt x="6019" y="12812"/>
                  </a:lnTo>
                  <a:lnTo>
                    <a:pt x="5936" y="12743"/>
                  </a:lnTo>
                  <a:lnTo>
                    <a:pt x="5840" y="12702"/>
                  </a:lnTo>
                  <a:lnTo>
                    <a:pt x="5729" y="12660"/>
                  </a:lnTo>
                  <a:lnTo>
                    <a:pt x="5495" y="12591"/>
                  </a:lnTo>
                  <a:lnTo>
                    <a:pt x="5274" y="12508"/>
                  </a:lnTo>
                  <a:lnTo>
                    <a:pt x="5053" y="12398"/>
                  </a:lnTo>
                  <a:lnTo>
                    <a:pt x="4860" y="12274"/>
                  </a:lnTo>
                  <a:lnTo>
                    <a:pt x="4666" y="12122"/>
                  </a:lnTo>
                  <a:lnTo>
                    <a:pt x="4487" y="11956"/>
                  </a:lnTo>
                  <a:lnTo>
                    <a:pt x="4335" y="11777"/>
                  </a:lnTo>
                  <a:lnTo>
                    <a:pt x="4211" y="11583"/>
                  </a:lnTo>
                  <a:lnTo>
                    <a:pt x="4114" y="11376"/>
                  </a:lnTo>
                  <a:lnTo>
                    <a:pt x="4073" y="11266"/>
                  </a:lnTo>
                  <a:lnTo>
                    <a:pt x="4031" y="11155"/>
                  </a:lnTo>
                  <a:lnTo>
                    <a:pt x="4018" y="11045"/>
                  </a:lnTo>
                  <a:lnTo>
                    <a:pt x="3990" y="10935"/>
                  </a:lnTo>
                  <a:lnTo>
                    <a:pt x="3990" y="10810"/>
                  </a:lnTo>
                  <a:lnTo>
                    <a:pt x="3990" y="10700"/>
                  </a:lnTo>
                  <a:lnTo>
                    <a:pt x="4004" y="10576"/>
                  </a:lnTo>
                  <a:lnTo>
                    <a:pt x="4031" y="10451"/>
                  </a:lnTo>
                  <a:lnTo>
                    <a:pt x="4059" y="10327"/>
                  </a:lnTo>
                  <a:lnTo>
                    <a:pt x="4100" y="10217"/>
                  </a:lnTo>
                  <a:lnTo>
                    <a:pt x="4156" y="10092"/>
                  </a:lnTo>
                  <a:lnTo>
                    <a:pt x="4225" y="9968"/>
                  </a:lnTo>
                  <a:lnTo>
                    <a:pt x="4307" y="9844"/>
                  </a:lnTo>
                  <a:lnTo>
                    <a:pt x="4404" y="9720"/>
                  </a:lnTo>
                  <a:lnTo>
                    <a:pt x="4501" y="9596"/>
                  </a:lnTo>
                  <a:lnTo>
                    <a:pt x="4597" y="9485"/>
                  </a:lnTo>
                  <a:lnTo>
                    <a:pt x="4708" y="9388"/>
                  </a:lnTo>
                  <a:lnTo>
                    <a:pt x="4804" y="9306"/>
                  </a:lnTo>
                  <a:lnTo>
                    <a:pt x="5025" y="9154"/>
                  </a:lnTo>
                  <a:lnTo>
                    <a:pt x="5232" y="9029"/>
                  </a:lnTo>
                  <a:lnTo>
                    <a:pt x="5453" y="8947"/>
                  </a:lnTo>
                  <a:lnTo>
                    <a:pt x="5660" y="8891"/>
                  </a:lnTo>
                  <a:lnTo>
                    <a:pt x="5867" y="8850"/>
                  </a:lnTo>
                  <a:lnTo>
                    <a:pt x="6075" y="8836"/>
                  </a:lnTo>
                  <a:lnTo>
                    <a:pt x="6461" y="8836"/>
                  </a:lnTo>
                  <a:lnTo>
                    <a:pt x="6792" y="8891"/>
                  </a:lnTo>
                  <a:lnTo>
                    <a:pt x="7068" y="8933"/>
                  </a:lnTo>
                  <a:lnTo>
                    <a:pt x="7248" y="8947"/>
                  </a:lnTo>
                  <a:lnTo>
                    <a:pt x="7289" y="8947"/>
                  </a:lnTo>
                  <a:lnTo>
                    <a:pt x="7317" y="8919"/>
                  </a:lnTo>
                  <a:lnTo>
                    <a:pt x="7345" y="8891"/>
                  </a:lnTo>
                  <a:lnTo>
                    <a:pt x="7372" y="8836"/>
                  </a:lnTo>
                  <a:lnTo>
                    <a:pt x="7427" y="8698"/>
                  </a:lnTo>
                  <a:lnTo>
                    <a:pt x="7469" y="8519"/>
                  </a:lnTo>
                  <a:lnTo>
                    <a:pt x="7510" y="8312"/>
                  </a:lnTo>
                  <a:lnTo>
                    <a:pt x="7538" y="8077"/>
                  </a:lnTo>
                  <a:lnTo>
                    <a:pt x="7579" y="7580"/>
                  </a:lnTo>
                  <a:lnTo>
                    <a:pt x="7607" y="7069"/>
                  </a:lnTo>
                  <a:lnTo>
                    <a:pt x="7621" y="6627"/>
                  </a:lnTo>
                  <a:lnTo>
                    <a:pt x="7634" y="6199"/>
                  </a:lnTo>
                  <a:lnTo>
                    <a:pt x="11334" y="4294"/>
                  </a:lnTo>
                  <a:lnTo>
                    <a:pt x="11293" y="4115"/>
                  </a:lnTo>
                  <a:lnTo>
                    <a:pt x="11182" y="3659"/>
                  </a:lnTo>
                  <a:lnTo>
                    <a:pt x="11086" y="3342"/>
                  </a:lnTo>
                  <a:lnTo>
                    <a:pt x="10975" y="2997"/>
                  </a:lnTo>
                  <a:lnTo>
                    <a:pt x="10851" y="2610"/>
                  </a:lnTo>
                  <a:lnTo>
                    <a:pt x="10699" y="2223"/>
                  </a:lnTo>
                  <a:lnTo>
                    <a:pt x="10534" y="1837"/>
                  </a:lnTo>
                  <a:lnTo>
                    <a:pt x="10340" y="1450"/>
                  </a:lnTo>
                  <a:lnTo>
                    <a:pt x="10133" y="1091"/>
                  </a:lnTo>
                  <a:lnTo>
                    <a:pt x="10009" y="926"/>
                  </a:lnTo>
                  <a:lnTo>
                    <a:pt x="9899" y="760"/>
                  </a:lnTo>
                  <a:lnTo>
                    <a:pt x="9774" y="622"/>
                  </a:lnTo>
                  <a:lnTo>
                    <a:pt x="9650" y="484"/>
                  </a:lnTo>
                  <a:lnTo>
                    <a:pt x="9512" y="360"/>
                  </a:lnTo>
                  <a:lnTo>
                    <a:pt x="9374" y="249"/>
                  </a:lnTo>
                  <a:lnTo>
                    <a:pt x="9236" y="167"/>
                  </a:lnTo>
                  <a:lnTo>
                    <a:pt x="9084" y="97"/>
                  </a:lnTo>
                  <a:lnTo>
                    <a:pt x="8932" y="42"/>
                  </a:lnTo>
                  <a:lnTo>
                    <a:pt x="8767" y="15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605688" y="3007009"/>
              <a:ext cx="161112" cy="161127"/>
            </a:xfrm>
            <a:custGeom>
              <a:rect b="b" l="l" r="r" t="t"/>
              <a:pathLst>
                <a:path extrusionOk="0" h="10935" w="10934">
                  <a:moveTo>
                    <a:pt x="5467" y="0"/>
                  </a:moveTo>
                  <a:lnTo>
                    <a:pt x="5191" y="14"/>
                  </a:lnTo>
                  <a:lnTo>
                    <a:pt x="4915" y="28"/>
                  </a:lnTo>
                  <a:lnTo>
                    <a:pt x="4639" y="69"/>
                  </a:lnTo>
                  <a:lnTo>
                    <a:pt x="4363" y="111"/>
                  </a:lnTo>
                  <a:lnTo>
                    <a:pt x="4100" y="180"/>
                  </a:lnTo>
                  <a:lnTo>
                    <a:pt x="3838" y="249"/>
                  </a:lnTo>
                  <a:lnTo>
                    <a:pt x="3589" y="332"/>
                  </a:lnTo>
                  <a:lnTo>
                    <a:pt x="3341" y="428"/>
                  </a:lnTo>
                  <a:lnTo>
                    <a:pt x="3093" y="539"/>
                  </a:lnTo>
                  <a:lnTo>
                    <a:pt x="2858" y="663"/>
                  </a:lnTo>
                  <a:lnTo>
                    <a:pt x="2637" y="787"/>
                  </a:lnTo>
                  <a:lnTo>
                    <a:pt x="2416" y="939"/>
                  </a:lnTo>
                  <a:lnTo>
                    <a:pt x="2195" y="1091"/>
                  </a:lnTo>
                  <a:lnTo>
                    <a:pt x="1988" y="1257"/>
                  </a:lnTo>
                  <a:lnTo>
                    <a:pt x="1795" y="1422"/>
                  </a:lnTo>
                  <a:lnTo>
                    <a:pt x="1602" y="1602"/>
                  </a:lnTo>
                  <a:lnTo>
                    <a:pt x="1422" y="1795"/>
                  </a:lnTo>
                  <a:lnTo>
                    <a:pt x="1243" y="1988"/>
                  </a:lnTo>
                  <a:lnTo>
                    <a:pt x="1091" y="2195"/>
                  </a:lnTo>
                  <a:lnTo>
                    <a:pt x="939" y="2416"/>
                  </a:lnTo>
                  <a:lnTo>
                    <a:pt x="787" y="2637"/>
                  </a:lnTo>
                  <a:lnTo>
                    <a:pt x="663" y="2858"/>
                  </a:lnTo>
                  <a:lnTo>
                    <a:pt x="539" y="3093"/>
                  </a:lnTo>
                  <a:lnTo>
                    <a:pt x="428" y="3341"/>
                  </a:lnTo>
                  <a:lnTo>
                    <a:pt x="331" y="3590"/>
                  </a:lnTo>
                  <a:lnTo>
                    <a:pt x="249" y="3838"/>
                  </a:lnTo>
                  <a:lnTo>
                    <a:pt x="166" y="4101"/>
                  </a:lnTo>
                  <a:lnTo>
                    <a:pt x="111" y="4363"/>
                  </a:lnTo>
                  <a:lnTo>
                    <a:pt x="69" y="4639"/>
                  </a:lnTo>
                  <a:lnTo>
                    <a:pt x="28" y="4915"/>
                  </a:lnTo>
                  <a:lnTo>
                    <a:pt x="14" y="5191"/>
                  </a:lnTo>
                  <a:lnTo>
                    <a:pt x="0" y="5467"/>
                  </a:lnTo>
                  <a:lnTo>
                    <a:pt x="14" y="5743"/>
                  </a:lnTo>
                  <a:lnTo>
                    <a:pt x="28" y="6033"/>
                  </a:lnTo>
                  <a:lnTo>
                    <a:pt x="69" y="6296"/>
                  </a:lnTo>
                  <a:lnTo>
                    <a:pt x="111" y="6572"/>
                  </a:lnTo>
                  <a:lnTo>
                    <a:pt x="166" y="6834"/>
                  </a:lnTo>
                  <a:lnTo>
                    <a:pt x="249" y="7096"/>
                  </a:lnTo>
                  <a:lnTo>
                    <a:pt x="331" y="7345"/>
                  </a:lnTo>
                  <a:lnTo>
                    <a:pt x="428" y="7593"/>
                  </a:lnTo>
                  <a:lnTo>
                    <a:pt x="539" y="7842"/>
                  </a:lnTo>
                  <a:lnTo>
                    <a:pt x="663" y="8077"/>
                  </a:lnTo>
                  <a:lnTo>
                    <a:pt x="787" y="8297"/>
                  </a:lnTo>
                  <a:lnTo>
                    <a:pt x="939" y="8518"/>
                  </a:lnTo>
                  <a:lnTo>
                    <a:pt x="1091" y="8739"/>
                  </a:lnTo>
                  <a:lnTo>
                    <a:pt x="1243" y="8946"/>
                  </a:lnTo>
                  <a:lnTo>
                    <a:pt x="1422" y="9140"/>
                  </a:lnTo>
                  <a:lnTo>
                    <a:pt x="1602" y="9333"/>
                  </a:lnTo>
                  <a:lnTo>
                    <a:pt x="1795" y="9512"/>
                  </a:lnTo>
                  <a:lnTo>
                    <a:pt x="1988" y="9692"/>
                  </a:lnTo>
                  <a:lnTo>
                    <a:pt x="2195" y="9844"/>
                  </a:lnTo>
                  <a:lnTo>
                    <a:pt x="2416" y="9995"/>
                  </a:lnTo>
                  <a:lnTo>
                    <a:pt x="2637" y="10147"/>
                  </a:lnTo>
                  <a:lnTo>
                    <a:pt x="2858" y="10272"/>
                  </a:lnTo>
                  <a:lnTo>
                    <a:pt x="3093" y="10396"/>
                  </a:lnTo>
                  <a:lnTo>
                    <a:pt x="3341" y="10506"/>
                  </a:lnTo>
                  <a:lnTo>
                    <a:pt x="3589" y="10603"/>
                  </a:lnTo>
                  <a:lnTo>
                    <a:pt x="3838" y="10686"/>
                  </a:lnTo>
                  <a:lnTo>
                    <a:pt x="4100" y="10769"/>
                  </a:lnTo>
                  <a:lnTo>
                    <a:pt x="4363" y="10824"/>
                  </a:lnTo>
                  <a:lnTo>
                    <a:pt x="4639" y="10865"/>
                  </a:lnTo>
                  <a:lnTo>
                    <a:pt x="4915" y="10907"/>
                  </a:lnTo>
                  <a:lnTo>
                    <a:pt x="5191" y="10934"/>
                  </a:lnTo>
                  <a:lnTo>
                    <a:pt x="5743" y="10934"/>
                  </a:lnTo>
                  <a:lnTo>
                    <a:pt x="6019" y="10907"/>
                  </a:lnTo>
                  <a:lnTo>
                    <a:pt x="6295" y="10865"/>
                  </a:lnTo>
                  <a:lnTo>
                    <a:pt x="6571" y="10824"/>
                  </a:lnTo>
                  <a:lnTo>
                    <a:pt x="6834" y="10769"/>
                  </a:lnTo>
                  <a:lnTo>
                    <a:pt x="7096" y="10686"/>
                  </a:lnTo>
                  <a:lnTo>
                    <a:pt x="7345" y="10603"/>
                  </a:lnTo>
                  <a:lnTo>
                    <a:pt x="7593" y="10506"/>
                  </a:lnTo>
                  <a:lnTo>
                    <a:pt x="7842" y="10396"/>
                  </a:lnTo>
                  <a:lnTo>
                    <a:pt x="8076" y="10272"/>
                  </a:lnTo>
                  <a:lnTo>
                    <a:pt x="8297" y="10147"/>
                  </a:lnTo>
                  <a:lnTo>
                    <a:pt x="8518" y="9995"/>
                  </a:lnTo>
                  <a:lnTo>
                    <a:pt x="8739" y="9844"/>
                  </a:lnTo>
                  <a:lnTo>
                    <a:pt x="8946" y="9692"/>
                  </a:lnTo>
                  <a:lnTo>
                    <a:pt x="9139" y="9512"/>
                  </a:lnTo>
                  <a:lnTo>
                    <a:pt x="9332" y="9333"/>
                  </a:lnTo>
                  <a:lnTo>
                    <a:pt x="9512" y="9140"/>
                  </a:lnTo>
                  <a:lnTo>
                    <a:pt x="9691" y="8946"/>
                  </a:lnTo>
                  <a:lnTo>
                    <a:pt x="9843" y="8739"/>
                  </a:lnTo>
                  <a:lnTo>
                    <a:pt x="9995" y="8518"/>
                  </a:lnTo>
                  <a:lnTo>
                    <a:pt x="10147" y="8297"/>
                  </a:lnTo>
                  <a:lnTo>
                    <a:pt x="10271" y="8077"/>
                  </a:lnTo>
                  <a:lnTo>
                    <a:pt x="10395" y="7842"/>
                  </a:lnTo>
                  <a:lnTo>
                    <a:pt x="10506" y="7593"/>
                  </a:lnTo>
                  <a:lnTo>
                    <a:pt x="10603" y="7345"/>
                  </a:lnTo>
                  <a:lnTo>
                    <a:pt x="10685" y="7096"/>
                  </a:lnTo>
                  <a:lnTo>
                    <a:pt x="10768" y="6834"/>
                  </a:lnTo>
                  <a:lnTo>
                    <a:pt x="10823" y="6572"/>
                  </a:lnTo>
                  <a:lnTo>
                    <a:pt x="10865" y="6296"/>
                  </a:lnTo>
                  <a:lnTo>
                    <a:pt x="10906" y="6033"/>
                  </a:lnTo>
                  <a:lnTo>
                    <a:pt x="10920" y="5743"/>
                  </a:lnTo>
                  <a:lnTo>
                    <a:pt x="10934" y="5467"/>
                  </a:lnTo>
                  <a:lnTo>
                    <a:pt x="10920" y="5191"/>
                  </a:lnTo>
                  <a:lnTo>
                    <a:pt x="10906" y="4915"/>
                  </a:lnTo>
                  <a:lnTo>
                    <a:pt x="10865" y="4639"/>
                  </a:lnTo>
                  <a:lnTo>
                    <a:pt x="10823" y="4363"/>
                  </a:lnTo>
                  <a:lnTo>
                    <a:pt x="10768" y="4101"/>
                  </a:lnTo>
                  <a:lnTo>
                    <a:pt x="10685" y="3838"/>
                  </a:lnTo>
                  <a:lnTo>
                    <a:pt x="10603" y="3590"/>
                  </a:lnTo>
                  <a:lnTo>
                    <a:pt x="10506" y="3341"/>
                  </a:lnTo>
                  <a:lnTo>
                    <a:pt x="10395" y="3093"/>
                  </a:lnTo>
                  <a:lnTo>
                    <a:pt x="10271" y="2858"/>
                  </a:lnTo>
                  <a:lnTo>
                    <a:pt x="10147" y="2637"/>
                  </a:lnTo>
                  <a:lnTo>
                    <a:pt x="9995" y="2416"/>
                  </a:lnTo>
                  <a:lnTo>
                    <a:pt x="9843" y="2195"/>
                  </a:lnTo>
                  <a:lnTo>
                    <a:pt x="9691" y="1988"/>
                  </a:lnTo>
                  <a:lnTo>
                    <a:pt x="9512" y="1795"/>
                  </a:lnTo>
                  <a:lnTo>
                    <a:pt x="9332" y="1602"/>
                  </a:lnTo>
                  <a:lnTo>
                    <a:pt x="9139" y="1422"/>
                  </a:lnTo>
                  <a:lnTo>
                    <a:pt x="8946" y="1257"/>
                  </a:lnTo>
                  <a:lnTo>
                    <a:pt x="8739" y="1091"/>
                  </a:lnTo>
                  <a:lnTo>
                    <a:pt x="8518" y="939"/>
                  </a:lnTo>
                  <a:lnTo>
                    <a:pt x="8297" y="787"/>
                  </a:lnTo>
                  <a:lnTo>
                    <a:pt x="8076" y="663"/>
                  </a:lnTo>
                  <a:lnTo>
                    <a:pt x="7842" y="539"/>
                  </a:lnTo>
                  <a:lnTo>
                    <a:pt x="7593" y="428"/>
                  </a:lnTo>
                  <a:lnTo>
                    <a:pt x="7345" y="332"/>
                  </a:lnTo>
                  <a:lnTo>
                    <a:pt x="7096" y="249"/>
                  </a:lnTo>
                  <a:lnTo>
                    <a:pt x="6834" y="180"/>
                  </a:lnTo>
                  <a:lnTo>
                    <a:pt x="6571" y="111"/>
                  </a:lnTo>
                  <a:lnTo>
                    <a:pt x="6295" y="69"/>
                  </a:lnTo>
                  <a:lnTo>
                    <a:pt x="6019" y="28"/>
                  </a:lnTo>
                  <a:lnTo>
                    <a:pt x="5743" y="14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656126" y="3036700"/>
              <a:ext cx="58807" cy="30531"/>
            </a:xfrm>
            <a:custGeom>
              <a:rect b="b" l="l" r="r" t="t"/>
              <a:pathLst>
                <a:path extrusionOk="0" h="2072" w="3991">
                  <a:moveTo>
                    <a:pt x="857" y="1"/>
                  </a:moveTo>
                  <a:lnTo>
                    <a:pt x="760" y="15"/>
                  </a:lnTo>
                  <a:lnTo>
                    <a:pt x="677" y="15"/>
                  </a:lnTo>
                  <a:lnTo>
                    <a:pt x="594" y="42"/>
                  </a:lnTo>
                  <a:lnTo>
                    <a:pt x="525" y="70"/>
                  </a:lnTo>
                  <a:lnTo>
                    <a:pt x="374" y="153"/>
                  </a:lnTo>
                  <a:lnTo>
                    <a:pt x="249" y="249"/>
                  </a:lnTo>
                  <a:lnTo>
                    <a:pt x="139" y="374"/>
                  </a:lnTo>
                  <a:lnTo>
                    <a:pt x="70" y="526"/>
                  </a:lnTo>
                  <a:lnTo>
                    <a:pt x="42" y="608"/>
                  </a:lnTo>
                  <a:lnTo>
                    <a:pt x="15" y="677"/>
                  </a:lnTo>
                  <a:lnTo>
                    <a:pt x="1" y="774"/>
                  </a:lnTo>
                  <a:lnTo>
                    <a:pt x="1" y="857"/>
                  </a:lnTo>
                  <a:lnTo>
                    <a:pt x="1" y="1230"/>
                  </a:lnTo>
                  <a:lnTo>
                    <a:pt x="1" y="1312"/>
                  </a:lnTo>
                  <a:lnTo>
                    <a:pt x="15" y="1395"/>
                  </a:lnTo>
                  <a:lnTo>
                    <a:pt x="42" y="1478"/>
                  </a:lnTo>
                  <a:lnTo>
                    <a:pt x="70" y="1561"/>
                  </a:lnTo>
                  <a:lnTo>
                    <a:pt x="139" y="1699"/>
                  </a:lnTo>
                  <a:lnTo>
                    <a:pt x="249" y="1823"/>
                  </a:lnTo>
                  <a:lnTo>
                    <a:pt x="374" y="1934"/>
                  </a:lnTo>
                  <a:lnTo>
                    <a:pt x="525" y="2003"/>
                  </a:lnTo>
                  <a:lnTo>
                    <a:pt x="594" y="2030"/>
                  </a:lnTo>
                  <a:lnTo>
                    <a:pt x="677" y="2058"/>
                  </a:lnTo>
                  <a:lnTo>
                    <a:pt x="760" y="2072"/>
                  </a:lnTo>
                  <a:lnTo>
                    <a:pt x="3231" y="2072"/>
                  </a:lnTo>
                  <a:lnTo>
                    <a:pt x="3314" y="2058"/>
                  </a:lnTo>
                  <a:lnTo>
                    <a:pt x="3397" y="2030"/>
                  </a:lnTo>
                  <a:lnTo>
                    <a:pt x="3480" y="2003"/>
                  </a:lnTo>
                  <a:lnTo>
                    <a:pt x="3618" y="1934"/>
                  </a:lnTo>
                  <a:lnTo>
                    <a:pt x="3742" y="1823"/>
                  </a:lnTo>
                  <a:lnTo>
                    <a:pt x="3852" y="1699"/>
                  </a:lnTo>
                  <a:lnTo>
                    <a:pt x="3922" y="1561"/>
                  </a:lnTo>
                  <a:lnTo>
                    <a:pt x="3949" y="1478"/>
                  </a:lnTo>
                  <a:lnTo>
                    <a:pt x="3977" y="1395"/>
                  </a:lnTo>
                  <a:lnTo>
                    <a:pt x="3991" y="1312"/>
                  </a:lnTo>
                  <a:lnTo>
                    <a:pt x="3991" y="1230"/>
                  </a:lnTo>
                  <a:lnTo>
                    <a:pt x="3991" y="857"/>
                  </a:lnTo>
                  <a:lnTo>
                    <a:pt x="3991" y="774"/>
                  </a:lnTo>
                  <a:lnTo>
                    <a:pt x="3977" y="677"/>
                  </a:lnTo>
                  <a:lnTo>
                    <a:pt x="3949" y="608"/>
                  </a:lnTo>
                  <a:lnTo>
                    <a:pt x="3922" y="526"/>
                  </a:lnTo>
                  <a:lnTo>
                    <a:pt x="3852" y="374"/>
                  </a:lnTo>
                  <a:lnTo>
                    <a:pt x="3742" y="249"/>
                  </a:lnTo>
                  <a:lnTo>
                    <a:pt x="3618" y="153"/>
                  </a:lnTo>
                  <a:lnTo>
                    <a:pt x="3480" y="70"/>
                  </a:lnTo>
                  <a:lnTo>
                    <a:pt x="3397" y="42"/>
                  </a:lnTo>
                  <a:lnTo>
                    <a:pt x="3314" y="15"/>
                  </a:lnTo>
                  <a:lnTo>
                    <a:pt x="3231" y="15"/>
                  </a:lnTo>
                  <a:lnTo>
                    <a:pt x="3148" y="1"/>
                  </a:lnTo>
                  <a:close/>
                </a:path>
              </a:pathLst>
            </a:custGeom>
            <a:solidFill>
              <a:srgbClr val="FCA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1771472" y="2117649"/>
              <a:ext cx="721956" cy="722162"/>
            </a:xfrm>
            <a:custGeom>
              <a:rect b="b" l="l" r="r" t="t"/>
              <a:pathLst>
                <a:path extrusionOk="0" h="49010" w="48996">
                  <a:moveTo>
                    <a:pt x="24505" y="1"/>
                  </a:moveTo>
                  <a:lnTo>
                    <a:pt x="23870" y="15"/>
                  </a:lnTo>
                  <a:lnTo>
                    <a:pt x="23235" y="42"/>
                  </a:lnTo>
                  <a:lnTo>
                    <a:pt x="22613" y="84"/>
                  </a:lnTo>
                  <a:lnTo>
                    <a:pt x="21992" y="139"/>
                  </a:lnTo>
                  <a:lnTo>
                    <a:pt x="21385" y="208"/>
                  </a:lnTo>
                  <a:lnTo>
                    <a:pt x="20763" y="291"/>
                  </a:lnTo>
                  <a:lnTo>
                    <a:pt x="20156" y="387"/>
                  </a:lnTo>
                  <a:lnTo>
                    <a:pt x="19562" y="498"/>
                  </a:lnTo>
                  <a:lnTo>
                    <a:pt x="18969" y="636"/>
                  </a:lnTo>
                  <a:lnTo>
                    <a:pt x="18375" y="774"/>
                  </a:lnTo>
                  <a:lnTo>
                    <a:pt x="17795" y="940"/>
                  </a:lnTo>
                  <a:lnTo>
                    <a:pt x="17215" y="1105"/>
                  </a:lnTo>
                  <a:lnTo>
                    <a:pt x="16636" y="1299"/>
                  </a:lnTo>
                  <a:lnTo>
                    <a:pt x="16070" y="1492"/>
                  </a:lnTo>
                  <a:lnTo>
                    <a:pt x="15517" y="1699"/>
                  </a:lnTo>
                  <a:lnTo>
                    <a:pt x="14965" y="1934"/>
                  </a:lnTo>
                  <a:lnTo>
                    <a:pt x="14413" y="2168"/>
                  </a:lnTo>
                  <a:lnTo>
                    <a:pt x="13875" y="2417"/>
                  </a:lnTo>
                  <a:lnTo>
                    <a:pt x="13350" y="2693"/>
                  </a:lnTo>
                  <a:lnTo>
                    <a:pt x="12825" y="2969"/>
                  </a:lnTo>
                  <a:lnTo>
                    <a:pt x="12301" y="3245"/>
                  </a:lnTo>
                  <a:lnTo>
                    <a:pt x="11790" y="3549"/>
                  </a:lnTo>
                  <a:lnTo>
                    <a:pt x="11293" y="3866"/>
                  </a:lnTo>
                  <a:lnTo>
                    <a:pt x="10796" y="4184"/>
                  </a:lnTo>
                  <a:lnTo>
                    <a:pt x="10313" y="4529"/>
                  </a:lnTo>
                  <a:lnTo>
                    <a:pt x="9843" y="4874"/>
                  </a:lnTo>
                  <a:lnTo>
                    <a:pt x="9374" y="5233"/>
                  </a:lnTo>
                  <a:lnTo>
                    <a:pt x="8919" y="5606"/>
                  </a:lnTo>
                  <a:lnTo>
                    <a:pt x="8463" y="5979"/>
                  </a:lnTo>
                  <a:lnTo>
                    <a:pt x="8021" y="6365"/>
                  </a:lnTo>
                  <a:lnTo>
                    <a:pt x="7593" y="6765"/>
                  </a:lnTo>
                  <a:lnTo>
                    <a:pt x="7179" y="7180"/>
                  </a:lnTo>
                  <a:lnTo>
                    <a:pt x="6765" y="7608"/>
                  </a:lnTo>
                  <a:lnTo>
                    <a:pt x="6365" y="8035"/>
                  </a:lnTo>
                  <a:lnTo>
                    <a:pt x="5978" y="8477"/>
                  </a:lnTo>
                  <a:lnTo>
                    <a:pt x="5591" y="8919"/>
                  </a:lnTo>
                  <a:lnTo>
                    <a:pt x="5219" y="9375"/>
                  </a:lnTo>
                  <a:lnTo>
                    <a:pt x="4860" y="9844"/>
                  </a:lnTo>
                  <a:lnTo>
                    <a:pt x="4515" y="10327"/>
                  </a:lnTo>
                  <a:lnTo>
                    <a:pt x="4183" y="10810"/>
                  </a:lnTo>
                  <a:lnTo>
                    <a:pt x="3866" y="11294"/>
                  </a:lnTo>
                  <a:lnTo>
                    <a:pt x="3548" y="11804"/>
                  </a:lnTo>
                  <a:lnTo>
                    <a:pt x="3245" y="12315"/>
                  </a:lnTo>
                  <a:lnTo>
                    <a:pt x="2955" y="12826"/>
                  </a:lnTo>
                  <a:lnTo>
                    <a:pt x="2679" y="13351"/>
                  </a:lnTo>
                  <a:lnTo>
                    <a:pt x="2416" y="13889"/>
                  </a:lnTo>
                  <a:lnTo>
                    <a:pt x="2168" y="14427"/>
                  </a:lnTo>
                  <a:lnTo>
                    <a:pt x="1919" y="14966"/>
                  </a:lnTo>
                  <a:lnTo>
                    <a:pt x="1698" y="15518"/>
                  </a:lnTo>
                  <a:lnTo>
                    <a:pt x="1491" y="16084"/>
                  </a:lnTo>
                  <a:lnTo>
                    <a:pt x="1284" y="16650"/>
                  </a:lnTo>
                  <a:lnTo>
                    <a:pt x="1105" y="17216"/>
                  </a:lnTo>
                  <a:lnTo>
                    <a:pt x="925" y="17796"/>
                  </a:lnTo>
                  <a:lnTo>
                    <a:pt x="773" y="18389"/>
                  </a:lnTo>
                  <a:lnTo>
                    <a:pt x="622" y="18969"/>
                  </a:lnTo>
                  <a:lnTo>
                    <a:pt x="497" y="19563"/>
                  </a:lnTo>
                  <a:lnTo>
                    <a:pt x="387" y="20170"/>
                  </a:lnTo>
                  <a:lnTo>
                    <a:pt x="276" y="20778"/>
                  </a:lnTo>
                  <a:lnTo>
                    <a:pt x="194" y="21385"/>
                  </a:lnTo>
                  <a:lnTo>
                    <a:pt x="125" y="22006"/>
                  </a:lnTo>
                  <a:lnTo>
                    <a:pt x="69" y="22614"/>
                  </a:lnTo>
                  <a:lnTo>
                    <a:pt x="28" y="23249"/>
                  </a:lnTo>
                  <a:lnTo>
                    <a:pt x="14" y="23870"/>
                  </a:lnTo>
                  <a:lnTo>
                    <a:pt x="0" y="24505"/>
                  </a:lnTo>
                  <a:lnTo>
                    <a:pt x="14" y="25140"/>
                  </a:lnTo>
                  <a:lnTo>
                    <a:pt x="28" y="25761"/>
                  </a:lnTo>
                  <a:lnTo>
                    <a:pt x="69" y="26396"/>
                  </a:lnTo>
                  <a:lnTo>
                    <a:pt x="125" y="27004"/>
                  </a:lnTo>
                  <a:lnTo>
                    <a:pt x="194" y="27625"/>
                  </a:lnTo>
                  <a:lnTo>
                    <a:pt x="276" y="28233"/>
                  </a:lnTo>
                  <a:lnTo>
                    <a:pt x="387" y="28840"/>
                  </a:lnTo>
                  <a:lnTo>
                    <a:pt x="497" y="29447"/>
                  </a:lnTo>
                  <a:lnTo>
                    <a:pt x="622" y="30041"/>
                  </a:lnTo>
                  <a:lnTo>
                    <a:pt x="773" y="30635"/>
                  </a:lnTo>
                  <a:lnTo>
                    <a:pt x="925" y="31215"/>
                  </a:lnTo>
                  <a:lnTo>
                    <a:pt x="1105" y="31794"/>
                  </a:lnTo>
                  <a:lnTo>
                    <a:pt x="1284" y="32360"/>
                  </a:lnTo>
                  <a:lnTo>
                    <a:pt x="1491" y="32926"/>
                  </a:lnTo>
                  <a:lnTo>
                    <a:pt x="1698" y="33492"/>
                  </a:lnTo>
                  <a:lnTo>
                    <a:pt x="1919" y="34045"/>
                  </a:lnTo>
                  <a:lnTo>
                    <a:pt x="2168" y="34583"/>
                  </a:lnTo>
                  <a:lnTo>
                    <a:pt x="2416" y="35121"/>
                  </a:lnTo>
                  <a:lnTo>
                    <a:pt x="2679" y="35660"/>
                  </a:lnTo>
                  <a:lnTo>
                    <a:pt x="2955" y="36184"/>
                  </a:lnTo>
                  <a:lnTo>
                    <a:pt x="3245" y="36695"/>
                  </a:lnTo>
                  <a:lnTo>
                    <a:pt x="3548" y="37206"/>
                  </a:lnTo>
                  <a:lnTo>
                    <a:pt x="3866" y="37717"/>
                  </a:lnTo>
                  <a:lnTo>
                    <a:pt x="4183" y="38200"/>
                  </a:lnTo>
                  <a:lnTo>
                    <a:pt x="4515" y="38683"/>
                  </a:lnTo>
                  <a:lnTo>
                    <a:pt x="4860" y="39166"/>
                  </a:lnTo>
                  <a:lnTo>
                    <a:pt x="5219" y="39636"/>
                  </a:lnTo>
                  <a:lnTo>
                    <a:pt x="5591" y="40091"/>
                  </a:lnTo>
                  <a:lnTo>
                    <a:pt x="5978" y="40533"/>
                  </a:lnTo>
                  <a:lnTo>
                    <a:pt x="6365" y="40975"/>
                  </a:lnTo>
                  <a:lnTo>
                    <a:pt x="6765" y="41403"/>
                  </a:lnTo>
                  <a:lnTo>
                    <a:pt x="7179" y="41831"/>
                  </a:lnTo>
                  <a:lnTo>
                    <a:pt x="7593" y="42245"/>
                  </a:lnTo>
                  <a:lnTo>
                    <a:pt x="8021" y="42645"/>
                  </a:lnTo>
                  <a:lnTo>
                    <a:pt x="8463" y="43032"/>
                  </a:lnTo>
                  <a:lnTo>
                    <a:pt x="8919" y="43405"/>
                  </a:lnTo>
                  <a:lnTo>
                    <a:pt x="9374" y="43777"/>
                  </a:lnTo>
                  <a:lnTo>
                    <a:pt x="9843" y="44136"/>
                  </a:lnTo>
                  <a:lnTo>
                    <a:pt x="10313" y="44481"/>
                  </a:lnTo>
                  <a:lnTo>
                    <a:pt x="10796" y="44827"/>
                  </a:lnTo>
                  <a:lnTo>
                    <a:pt x="11293" y="45144"/>
                  </a:lnTo>
                  <a:lnTo>
                    <a:pt x="11790" y="45462"/>
                  </a:lnTo>
                  <a:lnTo>
                    <a:pt x="12301" y="45765"/>
                  </a:lnTo>
                  <a:lnTo>
                    <a:pt x="12825" y="46041"/>
                  </a:lnTo>
                  <a:lnTo>
                    <a:pt x="13350" y="46331"/>
                  </a:lnTo>
                  <a:lnTo>
                    <a:pt x="13875" y="46594"/>
                  </a:lnTo>
                  <a:lnTo>
                    <a:pt x="14413" y="46842"/>
                  </a:lnTo>
                  <a:lnTo>
                    <a:pt x="14965" y="47077"/>
                  </a:lnTo>
                  <a:lnTo>
                    <a:pt x="15517" y="47311"/>
                  </a:lnTo>
                  <a:lnTo>
                    <a:pt x="16070" y="47519"/>
                  </a:lnTo>
                  <a:lnTo>
                    <a:pt x="16636" y="47712"/>
                  </a:lnTo>
                  <a:lnTo>
                    <a:pt x="17215" y="47905"/>
                  </a:lnTo>
                  <a:lnTo>
                    <a:pt x="17795" y="48071"/>
                  </a:lnTo>
                  <a:lnTo>
                    <a:pt x="18375" y="48236"/>
                  </a:lnTo>
                  <a:lnTo>
                    <a:pt x="18969" y="48374"/>
                  </a:lnTo>
                  <a:lnTo>
                    <a:pt x="19562" y="48513"/>
                  </a:lnTo>
                  <a:lnTo>
                    <a:pt x="20156" y="48623"/>
                  </a:lnTo>
                  <a:lnTo>
                    <a:pt x="20763" y="48720"/>
                  </a:lnTo>
                  <a:lnTo>
                    <a:pt x="21385" y="48802"/>
                  </a:lnTo>
                  <a:lnTo>
                    <a:pt x="21992" y="48885"/>
                  </a:lnTo>
                  <a:lnTo>
                    <a:pt x="22613" y="48940"/>
                  </a:lnTo>
                  <a:lnTo>
                    <a:pt x="23235" y="48968"/>
                  </a:lnTo>
                  <a:lnTo>
                    <a:pt x="23870" y="48996"/>
                  </a:lnTo>
                  <a:lnTo>
                    <a:pt x="24505" y="49009"/>
                  </a:lnTo>
                  <a:lnTo>
                    <a:pt x="25126" y="48996"/>
                  </a:lnTo>
                  <a:lnTo>
                    <a:pt x="25761" y="48968"/>
                  </a:lnTo>
                  <a:lnTo>
                    <a:pt x="26382" y="48940"/>
                  </a:lnTo>
                  <a:lnTo>
                    <a:pt x="27003" y="48885"/>
                  </a:lnTo>
                  <a:lnTo>
                    <a:pt x="27625" y="48802"/>
                  </a:lnTo>
                  <a:lnTo>
                    <a:pt x="28232" y="48720"/>
                  </a:lnTo>
                  <a:lnTo>
                    <a:pt x="28839" y="48623"/>
                  </a:lnTo>
                  <a:lnTo>
                    <a:pt x="29433" y="48513"/>
                  </a:lnTo>
                  <a:lnTo>
                    <a:pt x="30027" y="48374"/>
                  </a:lnTo>
                  <a:lnTo>
                    <a:pt x="30620" y="48236"/>
                  </a:lnTo>
                  <a:lnTo>
                    <a:pt x="31200" y="48071"/>
                  </a:lnTo>
                  <a:lnTo>
                    <a:pt x="31780" y="47905"/>
                  </a:lnTo>
                  <a:lnTo>
                    <a:pt x="32360" y="47712"/>
                  </a:lnTo>
                  <a:lnTo>
                    <a:pt x="32926" y="47519"/>
                  </a:lnTo>
                  <a:lnTo>
                    <a:pt x="33478" y="47311"/>
                  </a:lnTo>
                  <a:lnTo>
                    <a:pt x="34030" y="47077"/>
                  </a:lnTo>
                  <a:lnTo>
                    <a:pt x="34582" y="46842"/>
                  </a:lnTo>
                  <a:lnTo>
                    <a:pt x="35121" y="46594"/>
                  </a:lnTo>
                  <a:lnTo>
                    <a:pt x="35659" y="46331"/>
                  </a:lnTo>
                  <a:lnTo>
                    <a:pt x="36170" y="46041"/>
                  </a:lnTo>
                  <a:lnTo>
                    <a:pt x="36695" y="45765"/>
                  </a:lnTo>
                  <a:lnTo>
                    <a:pt x="37205" y="45462"/>
                  </a:lnTo>
                  <a:lnTo>
                    <a:pt x="37702" y="45144"/>
                  </a:lnTo>
                  <a:lnTo>
                    <a:pt x="38199" y="44827"/>
                  </a:lnTo>
                  <a:lnTo>
                    <a:pt x="38683" y="44481"/>
                  </a:lnTo>
                  <a:lnTo>
                    <a:pt x="39152" y="44136"/>
                  </a:lnTo>
                  <a:lnTo>
                    <a:pt x="39621" y="43777"/>
                  </a:lnTo>
                  <a:lnTo>
                    <a:pt x="40077" y="43405"/>
                  </a:lnTo>
                  <a:lnTo>
                    <a:pt x="40532" y="43032"/>
                  </a:lnTo>
                  <a:lnTo>
                    <a:pt x="40974" y="42645"/>
                  </a:lnTo>
                  <a:lnTo>
                    <a:pt x="41402" y="42245"/>
                  </a:lnTo>
                  <a:lnTo>
                    <a:pt x="41816" y="41831"/>
                  </a:lnTo>
                  <a:lnTo>
                    <a:pt x="42231" y="41403"/>
                  </a:lnTo>
                  <a:lnTo>
                    <a:pt x="42631" y="40975"/>
                  </a:lnTo>
                  <a:lnTo>
                    <a:pt x="43017" y="40533"/>
                  </a:lnTo>
                  <a:lnTo>
                    <a:pt x="43404" y="40091"/>
                  </a:lnTo>
                  <a:lnTo>
                    <a:pt x="43777" y="39636"/>
                  </a:lnTo>
                  <a:lnTo>
                    <a:pt x="44136" y="39166"/>
                  </a:lnTo>
                  <a:lnTo>
                    <a:pt x="44481" y="38683"/>
                  </a:lnTo>
                  <a:lnTo>
                    <a:pt x="44812" y="38200"/>
                  </a:lnTo>
                  <a:lnTo>
                    <a:pt x="45143" y="37717"/>
                  </a:lnTo>
                  <a:lnTo>
                    <a:pt x="45447" y="37206"/>
                  </a:lnTo>
                  <a:lnTo>
                    <a:pt x="45751" y="36695"/>
                  </a:lnTo>
                  <a:lnTo>
                    <a:pt x="46041" y="36184"/>
                  </a:lnTo>
                  <a:lnTo>
                    <a:pt x="46317" y="35660"/>
                  </a:lnTo>
                  <a:lnTo>
                    <a:pt x="46579" y="35121"/>
                  </a:lnTo>
                  <a:lnTo>
                    <a:pt x="46828" y="34583"/>
                  </a:lnTo>
                  <a:lnTo>
                    <a:pt x="47076" y="34045"/>
                  </a:lnTo>
                  <a:lnTo>
                    <a:pt x="47297" y="33492"/>
                  </a:lnTo>
                  <a:lnTo>
                    <a:pt x="47518" y="32926"/>
                  </a:lnTo>
                  <a:lnTo>
                    <a:pt x="47711" y="32360"/>
                  </a:lnTo>
                  <a:lnTo>
                    <a:pt x="47891" y="31794"/>
                  </a:lnTo>
                  <a:lnTo>
                    <a:pt x="48070" y="31215"/>
                  </a:lnTo>
                  <a:lnTo>
                    <a:pt x="48222" y="30635"/>
                  </a:lnTo>
                  <a:lnTo>
                    <a:pt x="48374" y="30041"/>
                  </a:lnTo>
                  <a:lnTo>
                    <a:pt x="48498" y="29447"/>
                  </a:lnTo>
                  <a:lnTo>
                    <a:pt x="48622" y="28840"/>
                  </a:lnTo>
                  <a:lnTo>
                    <a:pt x="48719" y="28233"/>
                  </a:lnTo>
                  <a:lnTo>
                    <a:pt x="48802" y="27625"/>
                  </a:lnTo>
                  <a:lnTo>
                    <a:pt x="48871" y="27004"/>
                  </a:lnTo>
                  <a:lnTo>
                    <a:pt x="48926" y="26396"/>
                  </a:lnTo>
                  <a:lnTo>
                    <a:pt x="48967" y="25761"/>
                  </a:lnTo>
                  <a:lnTo>
                    <a:pt x="48995" y="25140"/>
                  </a:lnTo>
                  <a:lnTo>
                    <a:pt x="48995" y="24505"/>
                  </a:lnTo>
                  <a:lnTo>
                    <a:pt x="48995" y="23870"/>
                  </a:lnTo>
                  <a:lnTo>
                    <a:pt x="48967" y="23249"/>
                  </a:lnTo>
                  <a:lnTo>
                    <a:pt x="48926" y="22614"/>
                  </a:lnTo>
                  <a:lnTo>
                    <a:pt x="48871" y="22006"/>
                  </a:lnTo>
                  <a:lnTo>
                    <a:pt x="48802" y="21385"/>
                  </a:lnTo>
                  <a:lnTo>
                    <a:pt x="48719" y="20778"/>
                  </a:lnTo>
                  <a:lnTo>
                    <a:pt x="48622" y="20170"/>
                  </a:lnTo>
                  <a:lnTo>
                    <a:pt x="48498" y="19563"/>
                  </a:lnTo>
                  <a:lnTo>
                    <a:pt x="48374" y="18969"/>
                  </a:lnTo>
                  <a:lnTo>
                    <a:pt x="48222" y="18389"/>
                  </a:lnTo>
                  <a:lnTo>
                    <a:pt x="48070" y="17796"/>
                  </a:lnTo>
                  <a:lnTo>
                    <a:pt x="47891" y="17216"/>
                  </a:lnTo>
                  <a:lnTo>
                    <a:pt x="47711" y="16650"/>
                  </a:lnTo>
                  <a:lnTo>
                    <a:pt x="47518" y="16084"/>
                  </a:lnTo>
                  <a:lnTo>
                    <a:pt x="47297" y="15518"/>
                  </a:lnTo>
                  <a:lnTo>
                    <a:pt x="47076" y="14966"/>
                  </a:lnTo>
                  <a:lnTo>
                    <a:pt x="46828" y="14427"/>
                  </a:lnTo>
                  <a:lnTo>
                    <a:pt x="46579" y="13889"/>
                  </a:lnTo>
                  <a:lnTo>
                    <a:pt x="46317" y="13351"/>
                  </a:lnTo>
                  <a:lnTo>
                    <a:pt x="46041" y="12826"/>
                  </a:lnTo>
                  <a:lnTo>
                    <a:pt x="45751" y="12315"/>
                  </a:lnTo>
                  <a:lnTo>
                    <a:pt x="45447" y="11804"/>
                  </a:lnTo>
                  <a:lnTo>
                    <a:pt x="45143" y="11294"/>
                  </a:lnTo>
                  <a:lnTo>
                    <a:pt x="44812" y="10810"/>
                  </a:lnTo>
                  <a:lnTo>
                    <a:pt x="44481" y="10327"/>
                  </a:lnTo>
                  <a:lnTo>
                    <a:pt x="44136" y="9844"/>
                  </a:lnTo>
                  <a:lnTo>
                    <a:pt x="43777" y="9375"/>
                  </a:lnTo>
                  <a:lnTo>
                    <a:pt x="43404" y="8919"/>
                  </a:lnTo>
                  <a:lnTo>
                    <a:pt x="43017" y="8477"/>
                  </a:lnTo>
                  <a:lnTo>
                    <a:pt x="42631" y="8035"/>
                  </a:lnTo>
                  <a:lnTo>
                    <a:pt x="42231" y="7608"/>
                  </a:lnTo>
                  <a:lnTo>
                    <a:pt x="41816" y="7180"/>
                  </a:lnTo>
                  <a:lnTo>
                    <a:pt x="41402" y="6765"/>
                  </a:lnTo>
                  <a:lnTo>
                    <a:pt x="40974" y="6365"/>
                  </a:lnTo>
                  <a:lnTo>
                    <a:pt x="40532" y="5979"/>
                  </a:lnTo>
                  <a:lnTo>
                    <a:pt x="40077" y="5606"/>
                  </a:lnTo>
                  <a:lnTo>
                    <a:pt x="39621" y="5233"/>
                  </a:lnTo>
                  <a:lnTo>
                    <a:pt x="39152" y="4874"/>
                  </a:lnTo>
                  <a:lnTo>
                    <a:pt x="38683" y="4529"/>
                  </a:lnTo>
                  <a:lnTo>
                    <a:pt x="38199" y="4184"/>
                  </a:lnTo>
                  <a:lnTo>
                    <a:pt x="37702" y="3866"/>
                  </a:lnTo>
                  <a:lnTo>
                    <a:pt x="37205" y="3549"/>
                  </a:lnTo>
                  <a:lnTo>
                    <a:pt x="36695" y="3245"/>
                  </a:lnTo>
                  <a:lnTo>
                    <a:pt x="36170" y="2969"/>
                  </a:lnTo>
                  <a:lnTo>
                    <a:pt x="35659" y="2693"/>
                  </a:lnTo>
                  <a:lnTo>
                    <a:pt x="35121" y="2417"/>
                  </a:lnTo>
                  <a:lnTo>
                    <a:pt x="34582" y="2168"/>
                  </a:lnTo>
                  <a:lnTo>
                    <a:pt x="34030" y="1934"/>
                  </a:lnTo>
                  <a:lnTo>
                    <a:pt x="33478" y="1699"/>
                  </a:lnTo>
                  <a:lnTo>
                    <a:pt x="32926" y="1492"/>
                  </a:lnTo>
                  <a:lnTo>
                    <a:pt x="32360" y="1299"/>
                  </a:lnTo>
                  <a:lnTo>
                    <a:pt x="31780" y="1105"/>
                  </a:lnTo>
                  <a:lnTo>
                    <a:pt x="31200" y="940"/>
                  </a:lnTo>
                  <a:lnTo>
                    <a:pt x="30620" y="774"/>
                  </a:lnTo>
                  <a:lnTo>
                    <a:pt x="30027" y="636"/>
                  </a:lnTo>
                  <a:lnTo>
                    <a:pt x="29433" y="498"/>
                  </a:lnTo>
                  <a:lnTo>
                    <a:pt x="28839" y="387"/>
                  </a:lnTo>
                  <a:lnTo>
                    <a:pt x="28232" y="291"/>
                  </a:lnTo>
                  <a:lnTo>
                    <a:pt x="27625" y="208"/>
                  </a:lnTo>
                  <a:lnTo>
                    <a:pt x="27003" y="139"/>
                  </a:lnTo>
                  <a:lnTo>
                    <a:pt x="26382" y="84"/>
                  </a:lnTo>
                  <a:lnTo>
                    <a:pt x="25761" y="42"/>
                  </a:lnTo>
                  <a:lnTo>
                    <a:pt x="25126" y="15"/>
                  </a:lnTo>
                  <a:lnTo>
                    <a:pt x="24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2036319" y="2117649"/>
              <a:ext cx="219714" cy="361096"/>
            </a:xfrm>
            <a:custGeom>
              <a:rect b="b" l="l" r="r" t="t"/>
              <a:pathLst>
                <a:path extrusionOk="0" h="24506" w="14911">
                  <a:moveTo>
                    <a:pt x="6531" y="1"/>
                  </a:moveTo>
                  <a:lnTo>
                    <a:pt x="5675" y="15"/>
                  </a:lnTo>
                  <a:lnTo>
                    <a:pt x="4846" y="70"/>
                  </a:lnTo>
                  <a:lnTo>
                    <a:pt x="4018" y="139"/>
                  </a:lnTo>
                  <a:lnTo>
                    <a:pt x="3190" y="236"/>
                  </a:lnTo>
                  <a:lnTo>
                    <a:pt x="2375" y="360"/>
                  </a:lnTo>
                  <a:lnTo>
                    <a:pt x="1575" y="512"/>
                  </a:lnTo>
                  <a:lnTo>
                    <a:pt x="788" y="691"/>
                  </a:lnTo>
                  <a:lnTo>
                    <a:pt x="1" y="898"/>
                  </a:lnTo>
                  <a:lnTo>
                    <a:pt x="6531" y="24505"/>
                  </a:lnTo>
                  <a:lnTo>
                    <a:pt x="14910" y="1478"/>
                  </a:lnTo>
                  <a:lnTo>
                    <a:pt x="14427" y="1312"/>
                  </a:lnTo>
                  <a:lnTo>
                    <a:pt x="13930" y="1147"/>
                  </a:lnTo>
                  <a:lnTo>
                    <a:pt x="13419" y="995"/>
                  </a:lnTo>
                  <a:lnTo>
                    <a:pt x="12922" y="843"/>
                  </a:lnTo>
                  <a:lnTo>
                    <a:pt x="12398" y="719"/>
                  </a:lnTo>
                  <a:lnTo>
                    <a:pt x="11887" y="594"/>
                  </a:lnTo>
                  <a:lnTo>
                    <a:pt x="11362" y="484"/>
                  </a:lnTo>
                  <a:lnTo>
                    <a:pt x="10838" y="387"/>
                  </a:lnTo>
                  <a:lnTo>
                    <a:pt x="10313" y="305"/>
                  </a:lnTo>
                  <a:lnTo>
                    <a:pt x="9789" y="222"/>
                  </a:lnTo>
                  <a:lnTo>
                    <a:pt x="9250" y="153"/>
                  </a:lnTo>
                  <a:lnTo>
                    <a:pt x="8712" y="97"/>
                  </a:lnTo>
                  <a:lnTo>
                    <a:pt x="8173" y="56"/>
                  </a:lnTo>
                  <a:lnTo>
                    <a:pt x="7621" y="28"/>
                  </a:lnTo>
                  <a:lnTo>
                    <a:pt x="7083" y="15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790789" y="2130881"/>
              <a:ext cx="341764" cy="347864"/>
            </a:xfrm>
            <a:custGeom>
              <a:rect b="b" l="l" r="r" t="t"/>
              <a:pathLst>
                <a:path extrusionOk="0" h="23608" w="23194">
                  <a:moveTo>
                    <a:pt x="16664" y="0"/>
                  </a:moveTo>
                  <a:lnTo>
                    <a:pt x="15932" y="207"/>
                  </a:lnTo>
                  <a:lnTo>
                    <a:pt x="15214" y="442"/>
                  </a:lnTo>
                  <a:lnTo>
                    <a:pt x="14510" y="690"/>
                  </a:lnTo>
                  <a:lnTo>
                    <a:pt x="13806" y="980"/>
                  </a:lnTo>
                  <a:lnTo>
                    <a:pt x="13130" y="1270"/>
                  </a:lnTo>
                  <a:lnTo>
                    <a:pt x="12453" y="1588"/>
                  </a:lnTo>
                  <a:lnTo>
                    <a:pt x="11777" y="1933"/>
                  </a:lnTo>
                  <a:lnTo>
                    <a:pt x="11128" y="2278"/>
                  </a:lnTo>
                  <a:lnTo>
                    <a:pt x="10493" y="2665"/>
                  </a:lnTo>
                  <a:lnTo>
                    <a:pt x="9858" y="3051"/>
                  </a:lnTo>
                  <a:lnTo>
                    <a:pt x="9250" y="3465"/>
                  </a:lnTo>
                  <a:lnTo>
                    <a:pt x="8643" y="3893"/>
                  </a:lnTo>
                  <a:lnTo>
                    <a:pt x="8049" y="4349"/>
                  </a:lnTo>
                  <a:lnTo>
                    <a:pt x="7483" y="4818"/>
                  </a:lnTo>
                  <a:lnTo>
                    <a:pt x="6917" y="5288"/>
                  </a:lnTo>
                  <a:lnTo>
                    <a:pt x="6379" y="5798"/>
                  </a:lnTo>
                  <a:lnTo>
                    <a:pt x="5854" y="6309"/>
                  </a:lnTo>
                  <a:lnTo>
                    <a:pt x="5330" y="6834"/>
                  </a:lnTo>
                  <a:lnTo>
                    <a:pt x="4833" y="7386"/>
                  </a:lnTo>
                  <a:lnTo>
                    <a:pt x="4363" y="7938"/>
                  </a:lnTo>
                  <a:lnTo>
                    <a:pt x="3894" y="8518"/>
                  </a:lnTo>
                  <a:lnTo>
                    <a:pt x="3452" y="9112"/>
                  </a:lnTo>
                  <a:lnTo>
                    <a:pt x="3010" y="9705"/>
                  </a:lnTo>
                  <a:lnTo>
                    <a:pt x="2610" y="10327"/>
                  </a:lnTo>
                  <a:lnTo>
                    <a:pt x="2210" y="10962"/>
                  </a:lnTo>
                  <a:lnTo>
                    <a:pt x="1837" y="11597"/>
                  </a:lnTo>
                  <a:lnTo>
                    <a:pt x="1478" y="12245"/>
                  </a:lnTo>
                  <a:lnTo>
                    <a:pt x="1147" y="12922"/>
                  </a:lnTo>
                  <a:lnTo>
                    <a:pt x="829" y="13598"/>
                  </a:lnTo>
                  <a:lnTo>
                    <a:pt x="539" y="14275"/>
                  </a:lnTo>
                  <a:lnTo>
                    <a:pt x="263" y="14979"/>
                  </a:lnTo>
                  <a:lnTo>
                    <a:pt x="1" y="15683"/>
                  </a:lnTo>
                  <a:lnTo>
                    <a:pt x="23194" y="23607"/>
                  </a:lnTo>
                  <a:lnTo>
                    <a:pt x="16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1771472" y="2362972"/>
              <a:ext cx="361081" cy="407467"/>
            </a:xfrm>
            <a:custGeom>
              <a:rect b="b" l="l" r="r" t="t"/>
              <a:pathLst>
                <a:path extrusionOk="0" h="27653" w="24505">
                  <a:moveTo>
                    <a:pt x="1298" y="1"/>
                  </a:moveTo>
                  <a:lnTo>
                    <a:pt x="1146" y="457"/>
                  </a:lnTo>
                  <a:lnTo>
                    <a:pt x="994" y="926"/>
                  </a:lnTo>
                  <a:lnTo>
                    <a:pt x="870" y="1395"/>
                  </a:lnTo>
                  <a:lnTo>
                    <a:pt x="746" y="1878"/>
                  </a:lnTo>
                  <a:lnTo>
                    <a:pt x="622" y="2362"/>
                  </a:lnTo>
                  <a:lnTo>
                    <a:pt x="525" y="2845"/>
                  </a:lnTo>
                  <a:lnTo>
                    <a:pt x="415" y="3328"/>
                  </a:lnTo>
                  <a:lnTo>
                    <a:pt x="332" y="3825"/>
                  </a:lnTo>
                  <a:lnTo>
                    <a:pt x="263" y="4308"/>
                  </a:lnTo>
                  <a:lnTo>
                    <a:pt x="194" y="4805"/>
                  </a:lnTo>
                  <a:lnTo>
                    <a:pt x="138" y="5316"/>
                  </a:lnTo>
                  <a:lnTo>
                    <a:pt x="83" y="5813"/>
                  </a:lnTo>
                  <a:lnTo>
                    <a:pt x="42" y="6324"/>
                  </a:lnTo>
                  <a:lnTo>
                    <a:pt x="14" y="6835"/>
                  </a:lnTo>
                  <a:lnTo>
                    <a:pt x="0" y="7345"/>
                  </a:lnTo>
                  <a:lnTo>
                    <a:pt x="0" y="7856"/>
                  </a:lnTo>
                  <a:lnTo>
                    <a:pt x="14" y="8615"/>
                  </a:lnTo>
                  <a:lnTo>
                    <a:pt x="42" y="9375"/>
                  </a:lnTo>
                  <a:lnTo>
                    <a:pt x="97" y="10120"/>
                  </a:lnTo>
                  <a:lnTo>
                    <a:pt x="180" y="10852"/>
                  </a:lnTo>
                  <a:lnTo>
                    <a:pt x="276" y="11597"/>
                  </a:lnTo>
                  <a:lnTo>
                    <a:pt x="401" y="12315"/>
                  </a:lnTo>
                  <a:lnTo>
                    <a:pt x="553" y="13047"/>
                  </a:lnTo>
                  <a:lnTo>
                    <a:pt x="718" y="13751"/>
                  </a:lnTo>
                  <a:lnTo>
                    <a:pt x="898" y="14455"/>
                  </a:lnTo>
                  <a:lnTo>
                    <a:pt x="1105" y="15145"/>
                  </a:lnTo>
                  <a:lnTo>
                    <a:pt x="1326" y="15836"/>
                  </a:lnTo>
                  <a:lnTo>
                    <a:pt x="1574" y="16512"/>
                  </a:lnTo>
                  <a:lnTo>
                    <a:pt x="1836" y="17189"/>
                  </a:lnTo>
                  <a:lnTo>
                    <a:pt x="2126" y="17837"/>
                  </a:lnTo>
                  <a:lnTo>
                    <a:pt x="2430" y="18486"/>
                  </a:lnTo>
                  <a:lnTo>
                    <a:pt x="2748" y="19135"/>
                  </a:lnTo>
                  <a:lnTo>
                    <a:pt x="3079" y="19756"/>
                  </a:lnTo>
                  <a:lnTo>
                    <a:pt x="3438" y="20378"/>
                  </a:lnTo>
                  <a:lnTo>
                    <a:pt x="3811" y="20971"/>
                  </a:lnTo>
                  <a:lnTo>
                    <a:pt x="4197" y="21565"/>
                  </a:lnTo>
                  <a:lnTo>
                    <a:pt x="4598" y="22145"/>
                  </a:lnTo>
                  <a:lnTo>
                    <a:pt x="5025" y="22724"/>
                  </a:lnTo>
                  <a:lnTo>
                    <a:pt x="5467" y="23277"/>
                  </a:lnTo>
                  <a:lnTo>
                    <a:pt x="5923" y="23815"/>
                  </a:lnTo>
                  <a:lnTo>
                    <a:pt x="6392" y="24353"/>
                  </a:lnTo>
                  <a:lnTo>
                    <a:pt x="6875" y="24864"/>
                  </a:lnTo>
                  <a:lnTo>
                    <a:pt x="7372" y="25361"/>
                  </a:lnTo>
                  <a:lnTo>
                    <a:pt x="7883" y="25844"/>
                  </a:lnTo>
                  <a:lnTo>
                    <a:pt x="8408" y="26328"/>
                  </a:lnTo>
                  <a:lnTo>
                    <a:pt x="8946" y="26783"/>
                  </a:lnTo>
                  <a:lnTo>
                    <a:pt x="9498" y="27225"/>
                  </a:lnTo>
                  <a:lnTo>
                    <a:pt x="10064" y="27653"/>
                  </a:lnTo>
                  <a:lnTo>
                    <a:pt x="24505" y="7856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2088598" y="2478730"/>
              <a:ext cx="253678" cy="361081"/>
            </a:xfrm>
            <a:custGeom>
              <a:rect b="b" l="l" r="r" t="t"/>
              <a:pathLst>
                <a:path extrusionOk="0" h="24505" w="17216">
                  <a:moveTo>
                    <a:pt x="2983" y="0"/>
                  </a:moveTo>
                  <a:lnTo>
                    <a:pt x="1" y="24311"/>
                  </a:lnTo>
                  <a:lnTo>
                    <a:pt x="732" y="24394"/>
                  </a:lnTo>
                  <a:lnTo>
                    <a:pt x="1478" y="24449"/>
                  </a:lnTo>
                  <a:lnTo>
                    <a:pt x="2223" y="24491"/>
                  </a:lnTo>
                  <a:lnTo>
                    <a:pt x="2983" y="24504"/>
                  </a:lnTo>
                  <a:lnTo>
                    <a:pt x="3480" y="24491"/>
                  </a:lnTo>
                  <a:lnTo>
                    <a:pt x="3963" y="24477"/>
                  </a:lnTo>
                  <a:lnTo>
                    <a:pt x="4460" y="24449"/>
                  </a:lnTo>
                  <a:lnTo>
                    <a:pt x="4943" y="24422"/>
                  </a:lnTo>
                  <a:lnTo>
                    <a:pt x="5440" y="24380"/>
                  </a:lnTo>
                  <a:lnTo>
                    <a:pt x="5923" y="24325"/>
                  </a:lnTo>
                  <a:lnTo>
                    <a:pt x="6406" y="24256"/>
                  </a:lnTo>
                  <a:lnTo>
                    <a:pt x="6876" y="24187"/>
                  </a:lnTo>
                  <a:lnTo>
                    <a:pt x="7359" y="24104"/>
                  </a:lnTo>
                  <a:lnTo>
                    <a:pt x="7828" y="24021"/>
                  </a:lnTo>
                  <a:lnTo>
                    <a:pt x="8298" y="23925"/>
                  </a:lnTo>
                  <a:lnTo>
                    <a:pt x="8753" y="23814"/>
                  </a:lnTo>
                  <a:lnTo>
                    <a:pt x="9223" y="23690"/>
                  </a:lnTo>
                  <a:lnTo>
                    <a:pt x="9678" y="23566"/>
                  </a:lnTo>
                  <a:lnTo>
                    <a:pt x="10134" y="23441"/>
                  </a:lnTo>
                  <a:lnTo>
                    <a:pt x="10575" y="23290"/>
                  </a:lnTo>
                  <a:lnTo>
                    <a:pt x="11031" y="23138"/>
                  </a:lnTo>
                  <a:lnTo>
                    <a:pt x="11473" y="22986"/>
                  </a:lnTo>
                  <a:lnTo>
                    <a:pt x="11915" y="22820"/>
                  </a:lnTo>
                  <a:lnTo>
                    <a:pt x="12343" y="22641"/>
                  </a:lnTo>
                  <a:lnTo>
                    <a:pt x="12771" y="22461"/>
                  </a:lnTo>
                  <a:lnTo>
                    <a:pt x="13198" y="22268"/>
                  </a:lnTo>
                  <a:lnTo>
                    <a:pt x="13626" y="22061"/>
                  </a:lnTo>
                  <a:lnTo>
                    <a:pt x="14041" y="21854"/>
                  </a:lnTo>
                  <a:lnTo>
                    <a:pt x="14455" y="21647"/>
                  </a:lnTo>
                  <a:lnTo>
                    <a:pt x="14869" y="21426"/>
                  </a:lnTo>
                  <a:lnTo>
                    <a:pt x="15269" y="21191"/>
                  </a:lnTo>
                  <a:lnTo>
                    <a:pt x="15670" y="20957"/>
                  </a:lnTo>
                  <a:lnTo>
                    <a:pt x="16056" y="20708"/>
                  </a:lnTo>
                  <a:lnTo>
                    <a:pt x="16456" y="20460"/>
                  </a:lnTo>
                  <a:lnTo>
                    <a:pt x="16829" y="20197"/>
                  </a:lnTo>
                  <a:lnTo>
                    <a:pt x="17216" y="19935"/>
                  </a:lnTo>
                  <a:lnTo>
                    <a:pt x="29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2132538" y="2478730"/>
              <a:ext cx="281556" cy="293551"/>
            </a:xfrm>
            <a:custGeom>
              <a:rect b="b" l="l" r="r" t="t"/>
              <a:pathLst>
                <a:path extrusionOk="0" h="19922" w="19108">
                  <a:moveTo>
                    <a:pt x="1" y="0"/>
                  </a:moveTo>
                  <a:lnTo>
                    <a:pt x="14248" y="19921"/>
                  </a:lnTo>
                  <a:lnTo>
                    <a:pt x="14924" y="19424"/>
                  </a:lnTo>
                  <a:lnTo>
                    <a:pt x="15587" y="18900"/>
                  </a:lnTo>
                  <a:lnTo>
                    <a:pt x="16222" y="18347"/>
                  </a:lnTo>
                  <a:lnTo>
                    <a:pt x="16829" y="17781"/>
                  </a:lnTo>
                  <a:lnTo>
                    <a:pt x="17437" y="17202"/>
                  </a:lnTo>
                  <a:lnTo>
                    <a:pt x="18016" y="16594"/>
                  </a:lnTo>
                  <a:lnTo>
                    <a:pt x="18569" y="15973"/>
                  </a:lnTo>
                  <a:lnTo>
                    <a:pt x="19107" y="153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1919146" y="2478730"/>
              <a:ext cx="213407" cy="358444"/>
            </a:xfrm>
            <a:custGeom>
              <a:rect b="b" l="l" r="r" t="t"/>
              <a:pathLst>
                <a:path extrusionOk="0" h="24326" w="14483">
                  <a:moveTo>
                    <a:pt x="14483" y="0"/>
                  </a:moveTo>
                  <a:lnTo>
                    <a:pt x="1" y="19769"/>
                  </a:lnTo>
                  <a:lnTo>
                    <a:pt x="636" y="20211"/>
                  </a:lnTo>
                  <a:lnTo>
                    <a:pt x="1271" y="20639"/>
                  </a:lnTo>
                  <a:lnTo>
                    <a:pt x="1934" y="21039"/>
                  </a:lnTo>
                  <a:lnTo>
                    <a:pt x="2610" y="21426"/>
                  </a:lnTo>
                  <a:lnTo>
                    <a:pt x="3287" y="21799"/>
                  </a:lnTo>
                  <a:lnTo>
                    <a:pt x="3991" y="22144"/>
                  </a:lnTo>
                  <a:lnTo>
                    <a:pt x="4695" y="22461"/>
                  </a:lnTo>
                  <a:lnTo>
                    <a:pt x="5413" y="22765"/>
                  </a:lnTo>
                  <a:lnTo>
                    <a:pt x="6144" y="23041"/>
                  </a:lnTo>
                  <a:lnTo>
                    <a:pt x="6890" y="23290"/>
                  </a:lnTo>
                  <a:lnTo>
                    <a:pt x="7635" y="23524"/>
                  </a:lnTo>
                  <a:lnTo>
                    <a:pt x="8408" y="23731"/>
                  </a:lnTo>
                  <a:lnTo>
                    <a:pt x="9181" y="23925"/>
                  </a:lnTo>
                  <a:lnTo>
                    <a:pt x="9955" y="24077"/>
                  </a:lnTo>
                  <a:lnTo>
                    <a:pt x="10755" y="24215"/>
                  </a:lnTo>
                  <a:lnTo>
                    <a:pt x="11556" y="24325"/>
                  </a:lnTo>
                  <a:lnTo>
                    <a:pt x="144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2469808" y="1237453"/>
              <a:ext cx="1248806" cy="1248806"/>
            </a:xfrm>
            <a:custGeom>
              <a:rect b="b" l="l" r="r" t="t"/>
              <a:pathLst>
                <a:path extrusionOk="0" h="84751" w="84751">
                  <a:moveTo>
                    <a:pt x="42369" y="10078"/>
                  </a:moveTo>
                  <a:lnTo>
                    <a:pt x="43211" y="10092"/>
                  </a:lnTo>
                  <a:lnTo>
                    <a:pt x="44039" y="10120"/>
                  </a:lnTo>
                  <a:lnTo>
                    <a:pt x="44854" y="10175"/>
                  </a:lnTo>
                  <a:lnTo>
                    <a:pt x="45682" y="10244"/>
                  </a:lnTo>
                  <a:lnTo>
                    <a:pt x="46483" y="10341"/>
                  </a:lnTo>
                  <a:lnTo>
                    <a:pt x="47297" y="10451"/>
                  </a:lnTo>
                  <a:lnTo>
                    <a:pt x="48084" y="10575"/>
                  </a:lnTo>
                  <a:lnTo>
                    <a:pt x="48885" y="10727"/>
                  </a:lnTo>
                  <a:lnTo>
                    <a:pt x="49672" y="10907"/>
                  </a:lnTo>
                  <a:lnTo>
                    <a:pt x="50445" y="11086"/>
                  </a:lnTo>
                  <a:lnTo>
                    <a:pt x="51218" y="11307"/>
                  </a:lnTo>
                  <a:lnTo>
                    <a:pt x="51977" y="11528"/>
                  </a:lnTo>
                  <a:lnTo>
                    <a:pt x="52737" y="11776"/>
                  </a:lnTo>
                  <a:lnTo>
                    <a:pt x="53482" y="12039"/>
                  </a:lnTo>
                  <a:lnTo>
                    <a:pt x="54214" y="12315"/>
                  </a:lnTo>
                  <a:lnTo>
                    <a:pt x="54945" y="12618"/>
                  </a:lnTo>
                  <a:lnTo>
                    <a:pt x="55663" y="12922"/>
                  </a:lnTo>
                  <a:lnTo>
                    <a:pt x="56381" y="13267"/>
                  </a:lnTo>
                  <a:lnTo>
                    <a:pt x="57085" y="13612"/>
                  </a:lnTo>
                  <a:lnTo>
                    <a:pt x="57775" y="13971"/>
                  </a:lnTo>
                  <a:lnTo>
                    <a:pt x="58452" y="14358"/>
                  </a:lnTo>
                  <a:lnTo>
                    <a:pt x="59128" y="14758"/>
                  </a:lnTo>
                  <a:lnTo>
                    <a:pt x="59791" y="15159"/>
                  </a:lnTo>
                  <a:lnTo>
                    <a:pt x="60440" y="15587"/>
                  </a:lnTo>
                  <a:lnTo>
                    <a:pt x="61075" y="16042"/>
                  </a:lnTo>
                  <a:lnTo>
                    <a:pt x="61696" y="16498"/>
                  </a:lnTo>
                  <a:lnTo>
                    <a:pt x="62317" y="16967"/>
                  </a:lnTo>
                  <a:lnTo>
                    <a:pt x="62925" y="17450"/>
                  </a:lnTo>
                  <a:lnTo>
                    <a:pt x="63518" y="17947"/>
                  </a:lnTo>
                  <a:lnTo>
                    <a:pt x="64098" y="18472"/>
                  </a:lnTo>
                  <a:lnTo>
                    <a:pt x="64664" y="18997"/>
                  </a:lnTo>
                  <a:lnTo>
                    <a:pt x="65216" y="19535"/>
                  </a:lnTo>
                  <a:lnTo>
                    <a:pt x="65755" y="20087"/>
                  </a:lnTo>
                  <a:lnTo>
                    <a:pt x="66293" y="20653"/>
                  </a:lnTo>
                  <a:lnTo>
                    <a:pt x="66804" y="21233"/>
                  </a:lnTo>
                  <a:lnTo>
                    <a:pt x="67301" y="21827"/>
                  </a:lnTo>
                  <a:lnTo>
                    <a:pt x="67784" y="22434"/>
                  </a:lnTo>
                  <a:lnTo>
                    <a:pt x="68267" y="23055"/>
                  </a:lnTo>
                  <a:lnTo>
                    <a:pt x="68723" y="23677"/>
                  </a:lnTo>
                  <a:lnTo>
                    <a:pt x="69165" y="24325"/>
                  </a:lnTo>
                  <a:lnTo>
                    <a:pt x="69593" y="24974"/>
                  </a:lnTo>
                  <a:lnTo>
                    <a:pt x="70007" y="25623"/>
                  </a:lnTo>
                  <a:lnTo>
                    <a:pt x="70393" y="26300"/>
                  </a:lnTo>
                  <a:lnTo>
                    <a:pt x="70780" y="26976"/>
                  </a:lnTo>
                  <a:lnTo>
                    <a:pt x="71139" y="27680"/>
                  </a:lnTo>
                  <a:lnTo>
                    <a:pt x="71498" y="28370"/>
                  </a:lnTo>
                  <a:lnTo>
                    <a:pt x="71829" y="29088"/>
                  </a:lnTo>
                  <a:lnTo>
                    <a:pt x="72147" y="29806"/>
                  </a:lnTo>
                  <a:lnTo>
                    <a:pt x="72437" y="30538"/>
                  </a:lnTo>
                  <a:lnTo>
                    <a:pt x="72713" y="31269"/>
                  </a:lnTo>
                  <a:lnTo>
                    <a:pt x="72975" y="32015"/>
                  </a:lnTo>
                  <a:lnTo>
                    <a:pt x="73223" y="32774"/>
                  </a:lnTo>
                  <a:lnTo>
                    <a:pt x="73458" y="33533"/>
                  </a:lnTo>
                  <a:lnTo>
                    <a:pt x="73665" y="34307"/>
                  </a:lnTo>
                  <a:lnTo>
                    <a:pt x="73858" y="35080"/>
                  </a:lnTo>
                  <a:lnTo>
                    <a:pt x="74024" y="35867"/>
                  </a:lnTo>
                  <a:lnTo>
                    <a:pt x="74176" y="36667"/>
                  </a:lnTo>
                  <a:lnTo>
                    <a:pt x="74300" y="37468"/>
                  </a:lnTo>
                  <a:lnTo>
                    <a:pt x="74424" y="38269"/>
                  </a:lnTo>
                  <a:lnTo>
                    <a:pt x="74507" y="39083"/>
                  </a:lnTo>
                  <a:lnTo>
                    <a:pt x="74590" y="39898"/>
                  </a:lnTo>
                  <a:lnTo>
                    <a:pt x="74632" y="40726"/>
                  </a:lnTo>
                  <a:lnTo>
                    <a:pt x="74673" y="41554"/>
                  </a:lnTo>
                  <a:lnTo>
                    <a:pt x="74673" y="42383"/>
                  </a:lnTo>
                  <a:lnTo>
                    <a:pt x="74673" y="43211"/>
                  </a:lnTo>
                  <a:lnTo>
                    <a:pt x="74632" y="44039"/>
                  </a:lnTo>
                  <a:lnTo>
                    <a:pt x="74590" y="44868"/>
                  </a:lnTo>
                  <a:lnTo>
                    <a:pt x="74507" y="45682"/>
                  </a:lnTo>
                  <a:lnTo>
                    <a:pt x="74424" y="46497"/>
                  </a:lnTo>
                  <a:lnTo>
                    <a:pt x="74300" y="47297"/>
                  </a:lnTo>
                  <a:lnTo>
                    <a:pt x="74176" y="48098"/>
                  </a:lnTo>
                  <a:lnTo>
                    <a:pt x="74024" y="48899"/>
                  </a:lnTo>
                  <a:lnTo>
                    <a:pt x="73858" y="49672"/>
                  </a:lnTo>
                  <a:lnTo>
                    <a:pt x="73665" y="50459"/>
                  </a:lnTo>
                  <a:lnTo>
                    <a:pt x="73458" y="51232"/>
                  </a:lnTo>
                  <a:lnTo>
                    <a:pt x="73223" y="51991"/>
                  </a:lnTo>
                  <a:lnTo>
                    <a:pt x="72975" y="52750"/>
                  </a:lnTo>
                  <a:lnTo>
                    <a:pt x="72713" y="53496"/>
                  </a:lnTo>
                  <a:lnTo>
                    <a:pt x="72437" y="54228"/>
                  </a:lnTo>
                  <a:lnTo>
                    <a:pt x="72147" y="54959"/>
                  </a:lnTo>
                  <a:lnTo>
                    <a:pt x="71829" y="55677"/>
                  </a:lnTo>
                  <a:lnTo>
                    <a:pt x="71498" y="56395"/>
                  </a:lnTo>
                  <a:lnTo>
                    <a:pt x="71139" y="57085"/>
                  </a:lnTo>
                  <a:lnTo>
                    <a:pt x="70780" y="57775"/>
                  </a:lnTo>
                  <a:lnTo>
                    <a:pt x="70393" y="58466"/>
                  </a:lnTo>
                  <a:lnTo>
                    <a:pt x="70007" y="59128"/>
                  </a:lnTo>
                  <a:lnTo>
                    <a:pt x="69593" y="59791"/>
                  </a:lnTo>
                  <a:lnTo>
                    <a:pt x="69165" y="60440"/>
                  </a:lnTo>
                  <a:lnTo>
                    <a:pt x="68723" y="61089"/>
                  </a:lnTo>
                  <a:lnTo>
                    <a:pt x="68267" y="61710"/>
                  </a:lnTo>
                  <a:lnTo>
                    <a:pt x="67784" y="62331"/>
                  </a:lnTo>
                  <a:lnTo>
                    <a:pt x="67301" y="62939"/>
                  </a:lnTo>
                  <a:lnTo>
                    <a:pt x="66804" y="63518"/>
                  </a:lnTo>
                  <a:lnTo>
                    <a:pt x="66293" y="64098"/>
                  </a:lnTo>
                  <a:lnTo>
                    <a:pt x="65755" y="64678"/>
                  </a:lnTo>
                  <a:lnTo>
                    <a:pt x="65216" y="65230"/>
                  </a:lnTo>
                  <a:lnTo>
                    <a:pt x="64664" y="65769"/>
                  </a:lnTo>
                  <a:lnTo>
                    <a:pt x="64098" y="66293"/>
                  </a:lnTo>
                  <a:lnTo>
                    <a:pt x="63518" y="66804"/>
                  </a:lnTo>
                  <a:lnTo>
                    <a:pt x="62925" y="67315"/>
                  </a:lnTo>
                  <a:lnTo>
                    <a:pt x="62317" y="67798"/>
                  </a:lnTo>
                  <a:lnTo>
                    <a:pt x="61696" y="68267"/>
                  </a:lnTo>
                  <a:lnTo>
                    <a:pt x="61075" y="68723"/>
                  </a:lnTo>
                  <a:lnTo>
                    <a:pt x="60440" y="69165"/>
                  </a:lnTo>
                  <a:lnTo>
                    <a:pt x="59791" y="69593"/>
                  </a:lnTo>
                  <a:lnTo>
                    <a:pt x="59128" y="70007"/>
                  </a:lnTo>
                  <a:lnTo>
                    <a:pt x="58452" y="70407"/>
                  </a:lnTo>
                  <a:lnTo>
                    <a:pt x="57775" y="70794"/>
                  </a:lnTo>
                  <a:lnTo>
                    <a:pt x="57085" y="71153"/>
                  </a:lnTo>
                  <a:lnTo>
                    <a:pt x="56381" y="71498"/>
                  </a:lnTo>
                  <a:lnTo>
                    <a:pt x="55663" y="71829"/>
                  </a:lnTo>
                  <a:lnTo>
                    <a:pt x="54945" y="72147"/>
                  </a:lnTo>
                  <a:lnTo>
                    <a:pt x="54214" y="72450"/>
                  </a:lnTo>
                  <a:lnTo>
                    <a:pt x="53482" y="72727"/>
                  </a:lnTo>
                  <a:lnTo>
                    <a:pt x="52737" y="72989"/>
                  </a:lnTo>
                  <a:lnTo>
                    <a:pt x="51977" y="73237"/>
                  </a:lnTo>
                  <a:lnTo>
                    <a:pt x="51218" y="73458"/>
                  </a:lnTo>
                  <a:lnTo>
                    <a:pt x="50445" y="73665"/>
                  </a:lnTo>
                  <a:lnTo>
                    <a:pt x="49672" y="73859"/>
                  </a:lnTo>
                  <a:lnTo>
                    <a:pt x="48885" y="74038"/>
                  </a:lnTo>
                  <a:lnTo>
                    <a:pt x="48084" y="74190"/>
                  </a:lnTo>
                  <a:lnTo>
                    <a:pt x="47297" y="74314"/>
                  </a:lnTo>
                  <a:lnTo>
                    <a:pt x="46483" y="74425"/>
                  </a:lnTo>
                  <a:lnTo>
                    <a:pt x="45682" y="74521"/>
                  </a:lnTo>
                  <a:lnTo>
                    <a:pt x="44854" y="74590"/>
                  </a:lnTo>
                  <a:lnTo>
                    <a:pt x="44039" y="74646"/>
                  </a:lnTo>
                  <a:lnTo>
                    <a:pt x="43211" y="74673"/>
                  </a:lnTo>
                  <a:lnTo>
                    <a:pt x="42369" y="74687"/>
                  </a:lnTo>
                  <a:lnTo>
                    <a:pt x="41540" y="74673"/>
                  </a:lnTo>
                  <a:lnTo>
                    <a:pt x="40712" y="74646"/>
                  </a:lnTo>
                  <a:lnTo>
                    <a:pt x="39884" y="74590"/>
                  </a:lnTo>
                  <a:lnTo>
                    <a:pt x="39069" y="74521"/>
                  </a:lnTo>
                  <a:lnTo>
                    <a:pt x="38255" y="74425"/>
                  </a:lnTo>
                  <a:lnTo>
                    <a:pt x="37454" y="74314"/>
                  </a:lnTo>
                  <a:lnTo>
                    <a:pt x="36653" y="74190"/>
                  </a:lnTo>
                  <a:lnTo>
                    <a:pt x="35867" y="74038"/>
                  </a:lnTo>
                  <a:lnTo>
                    <a:pt x="35080" y="73859"/>
                  </a:lnTo>
                  <a:lnTo>
                    <a:pt x="34293" y="73665"/>
                  </a:lnTo>
                  <a:lnTo>
                    <a:pt x="33533" y="73458"/>
                  </a:lnTo>
                  <a:lnTo>
                    <a:pt x="32760" y="73237"/>
                  </a:lnTo>
                  <a:lnTo>
                    <a:pt x="32015" y="72989"/>
                  </a:lnTo>
                  <a:lnTo>
                    <a:pt x="31269" y="72727"/>
                  </a:lnTo>
                  <a:lnTo>
                    <a:pt x="30524" y="72450"/>
                  </a:lnTo>
                  <a:lnTo>
                    <a:pt x="29792" y="72147"/>
                  </a:lnTo>
                  <a:lnTo>
                    <a:pt x="29074" y="71829"/>
                  </a:lnTo>
                  <a:lnTo>
                    <a:pt x="28370" y="71498"/>
                  </a:lnTo>
                  <a:lnTo>
                    <a:pt x="27666" y="71153"/>
                  </a:lnTo>
                  <a:lnTo>
                    <a:pt x="26976" y="70794"/>
                  </a:lnTo>
                  <a:lnTo>
                    <a:pt x="26286" y="70407"/>
                  </a:lnTo>
                  <a:lnTo>
                    <a:pt x="25623" y="70007"/>
                  </a:lnTo>
                  <a:lnTo>
                    <a:pt x="24960" y="69593"/>
                  </a:lnTo>
                  <a:lnTo>
                    <a:pt x="24312" y="69165"/>
                  </a:lnTo>
                  <a:lnTo>
                    <a:pt x="23677" y="68723"/>
                  </a:lnTo>
                  <a:lnTo>
                    <a:pt x="23042" y="68267"/>
                  </a:lnTo>
                  <a:lnTo>
                    <a:pt x="22420" y="67798"/>
                  </a:lnTo>
                  <a:lnTo>
                    <a:pt x="21827" y="67315"/>
                  </a:lnTo>
                  <a:lnTo>
                    <a:pt x="21233" y="66804"/>
                  </a:lnTo>
                  <a:lnTo>
                    <a:pt x="20653" y="66293"/>
                  </a:lnTo>
                  <a:lnTo>
                    <a:pt x="20087" y="65769"/>
                  </a:lnTo>
                  <a:lnTo>
                    <a:pt x="19521" y="65230"/>
                  </a:lnTo>
                  <a:lnTo>
                    <a:pt x="18983" y="64678"/>
                  </a:lnTo>
                  <a:lnTo>
                    <a:pt x="18458" y="64098"/>
                  </a:lnTo>
                  <a:lnTo>
                    <a:pt x="17947" y="63518"/>
                  </a:lnTo>
                  <a:lnTo>
                    <a:pt x="17437" y="62939"/>
                  </a:lnTo>
                  <a:lnTo>
                    <a:pt x="16953" y="62331"/>
                  </a:lnTo>
                  <a:lnTo>
                    <a:pt x="16484" y="61710"/>
                  </a:lnTo>
                  <a:lnTo>
                    <a:pt x="16028" y="61089"/>
                  </a:lnTo>
                  <a:lnTo>
                    <a:pt x="15587" y="60440"/>
                  </a:lnTo>
                  <a:lnTo>
                    <a:pt x="15159" y="59791"/>
                  </a:lnTo>
                  <a:lnTo>
                    <a:pt x="14745" y="59128"/>
                  </a:lnTo>
                  <a:lnTo>
                    <a:pt x="14344" y="58466"/>
                  </a:lnTo>
                  <a:lnTo>
                    <a:pt x="13972" y="57775"/>
                  </a:lnTo>
                  <a:lnTo>
                    <a:pt x="13599" y="57085"/>
                  </a:lnTo>
                  <a:lnTo>
                    <a:pt x="13254" y="56395"/>
                  </a:lnTo>
                  <a:lnTo>
                    <a:pt x="12922" y="55677"/>
                  </a:lnTo>
                  <a:lnTo>
                    <a:pt x="12605" y="54959"/>
                  </a:lnTo>
                  <a:lnTo>
                    <a:pt x="12301" y="54228"/>
                  </a:lnTo>
                  <a:lnTo>
                    <a:pt x="12025" y="53496"/>
                  </a:lnTo>
                  <a:lnTo>
                    <a:pt x="11763" y="52750"/>
                  </a:lnTo>
                  <a:lnTo>
                    <a:pt x="11514" y="51991"/>
                  </a:lnTo>
                  <a:lnTo>
                    <a:pt x="11293" y="51232"/>
                  </a:lnTo>
                  <a:lnTo>
                    <a:pt x="11086" y="50459"/>
                  </a:lnTo>
                  <a:lnTo>
                    <a:pt x="10893" y="49672"/>
                  </a:lnTo>
                  <a:lnTo>
                    <a:pt x="10727" y="48899"/>
                  </a:lnTo>
                  <a:lnTo>
                    <a:pt x="10575" y="48098"/>
                  </a:lnTo>
                  <a:lnTo>
                    <a:pt x="10437" y="47297"/>
                  </a:lnTo>
                  <a:lnTo>
                    <a:pt x="10327" y="46497"/>
                  </a:lnTo>
                  <a:lnTo>
                    <a:pt x="10230" y="45682"/>
                  </a:lnTo>
                  <a:lnTo>
                    <a:pt x="10161" y="44868"/>
                  </a:lnTo>
                  <a:lnTo>
                    <a:pt x="10106" y="44039"/>
                  </a:lnTo>
                  <a:lnTo>
                    <a:pt x="10078" y="43211"/>
                  </a:lnTo>
                  <a:lnTo>
                    <a:pt x="10065" y="42383"/>
                  </a:lnTo>
                  <a:lnTo>
                    <a:pt x="10078" y="41554"/>
                  </a:lnTo>
                  <a:lnTo>
                    <a:pt x="10106" y="40726"/>
                  </a:lnTo>
                  <a:lnTo>
                    <a:pt x="10161" y="39898"/>
                  </a:lnTo>
                  <a:lnTo>
                    <a:pt x="10230" y="39083"/>
                  </a:lnTo>
                  <a:lnTo>
                    <a:pt x="10327" y="38269"/>
                  </a:lnTo>
                  <a:lnTo>
                    <a:pt x="10437" y="37468"/>
                  </a:lnTo>
                  <a:lnTo>
                    <a:pt x="10575" y="36667"/>
                  </a:lnTo>
                  <a:lnTo>
                    <a:pt x="10727" y="35867"/>
                  </a:lnTo>
                  <a:lnTo>
                    <a:pt x="10893" y="35080"/>
                  </a:lnTo>
                  <a:lnTo>
                    <a:pt x="11086" y="34307"/>
                  </a:lnTo>
                  <a:lnTo>
                    <a:pt x="11293" y="33533"/>
                  </a:lnTo>
                  <a:lnTo>
                    <a:pt x="11514" y="32774"/>
                  </a:lnTo>
                  <a:lnTo>
                    <a:pt x="11763" y="32015"/>
                  </a:lnTo>
                  <a:lnTo>
                    <a:pt x="12025" y="31269"/>
                  </a:lnTo>
                  <a:lnTo>
                    <a:pt x="12301" y="30538"/>
                  </a:lnTo>
                  <a:lnTo>
                    <a:pt x="12605" y="29806"/>
                  </a:lnTo>
                  <a:lnTo>
                    <a:pt x="12922" y="29088"/>
                  </a:lnTo>
                  <a:lnTo>
                    <a:pt x="13254" y="28370"/>
                  </a:lnTo>
                  <a:lnTo>
                    <a:pt x="13599" y="27680"/>
                  </a:lnTo>
                  <a:lnTo>
                    <a:pt x="13972" y="26976"/>
                  </a:lnTo>
                  <a:lnTo>
                    <a:pt x="14344" y="26300"/>
                  </a:lnTo>
                  <a:lnTo>
                    <a:pt x="14745" y="25623"/>
                  </a:lnTo>
                  <a:lnTo>
                    <a:pt x="15159" y="24974"/>
                  </a:lnTo>
                  <a:lnTo>
                    <a:pt x="15587" y="24325"/>
                  </a:lnTo>
                  <a:lnTo>
                    <a:pt x="16028" y="23677"/>
                  </a:lnTo>
                  <a:lnTo>
                    <a:pt x="16484" y="23055"/>
                  </a:lnTo>
                  <a:lnTo>
                    <a:pt x="16953" y="22434"/>
                  </a:lnTo>
                  <a:lnTo>
                    <a:pt x="17437" y="21827"/>
                  </a:lnTo>
                  <a:lnTo>
                    <a:pt x="17947" y="21233"/>
                  </a:lnTo>
                  <a:lnTo>
                    <a:pt x="18458" y="20653"/>
                  </a:lnTo>
                  <a:lnTo>
                    <a:pt x="18983" y="20087"/>
                  </a:lnTo>
                  <a:lnTo>
                    <a:pt x="19521" y="19535"/>
                  </a:lnTo>
                  <a:lnTo>
                    <a:pt x="20087" y="18997"/>
                  </a:lnTo>
                  <a:lnTo>
                    <a:pt x="20653" y="18472"/>
                  </a:lnTo>
                  <a:lnTo>
                    <a:pt x="21233" y="17947"/>
                  </a:lnTo>
                  <a:lnTo>
                    <a:pt x="21827" y="17450"/>
                  </a:lnTo>
                  <a:lnTo>
                    <a:pt x="22420" y="16967"/>
                  </a:lnTo>
                  <a:lnTo>
                    <a:pt x="23042" y="16498"/>
                  </a:lnTo>
                  <a:lnTo>
                    <a:pt x="23677" y="16042"/>
                  </a:lnTo>
                  <a:lnTo>
                    <a:pt x="24312" y="15587"/>
                  </a:lnTo>
                  <a:lnTo>
                    <a:pt x="24960" y="15159"/>
                  </a:lnTo>
                  <a:lnTo>
                    <a:pt x="25623" y="14758"/>
                  </a:lnTo>
                  <a:lnTo>
                    <a:pt x="26286" y="14358"/>
                  </a:lnTo>
                  <a:lnTo>
                    <a:pt x="26976" y="13971"/>
                  </a:lnTo>
                  <a:lnTo>
                    <a:pt x="27666" y="13612"/>
                  </a:lnTo>
                  <a:lnTo>
                    <a:pt x="28370" y="13267"/>
                  </a:lnTo>
                  <a:lnTo>
                    <a:pt x="29074" y="12922"/>
                  </a:lnTo>
                  <a:lnTo>
                    <a:pt x="29792" y="12618"/>
                  </a:lnTo>
                  <a:lnTo>
                    <a:pt x="30524" y="12315"/>
                  </a:lnTo>
                  <a:lnTo>
                    <a:pt x="31269" y="12039"/>
                  </a:lnTo>
                  <a:lnTo>
                    <a:pt x="32015" y="11776"/>
                  </a:lnTo>
                  <a:lnTo>
                    <a:pt x="32760" y="11528"/>
                  </a:lnTo>
                  <a:lnTo>
                    <a:pt x="33533" y="11307"/>
                  </a:lnTo>
                  <a:lnTo>
                    <a:pt x="34293" y="11086"/>
                  </a:lnTo>
                  <a:lnTo>
                    <a:pt x="35080" y="10907"/>
                  </a:lnTo>
                  <a:lnTo>
                    <a:pt x="35867" y="10727"/>
                  </a:lnTo>
                  <a:lnTo>
                    <a:pt x="36653" y="10575"/>
                  </a:lnTo>
                  <a:lnTo>
                    <a:pt x="37454" y="10451"/>
                  </a:lnTo>
                  <a:lnTo>
                    <a:pt x="38255" y="10341"/>
                  </a:lnTo>
                  <a:lnTo>
                    <a:pt x="39069" y="10244"/>
                  </a:lnTo>
                  <a:lnTo>
                    <a:pt x="39884" y="10175"/>
                  </a:lnTo>
                  <a:lnTo>
                    <a:pt x="40712" y="10120"/>
                  </a:lnTo>
                  <a:lnTo>
                    <a:pt x="41540" y="10092"/>
                  </a:lnTo>
                  <a:lnTo>
                    <a:pt x="42369" y="10078"/>
                  </a:lnTo>
                  <a:close/>
                  <a:moveTo>
                    <a:pt x="42369" y="0"/>
                  </a:moveTo>
                  <a:lnTo>
                    <a:pt x="41278" y="14"/>
                  </a:lnTo>
                  <a:lnTo>
                    <a:pt x="40188" y="56"/>
                  </a:lnTo>
                  <a:lnTo>
                    <a:pt x="39111" y="125"/>
                  </a:lnTo>
                  <a:lnTo>
                    <a:pt x="38034" y="221"/>
                  </a:lnTo>
                  <a:lnTo>
                    <a:pt x="36971" y="346"/>
                  </a:lnTo>
                  <a:lnTo>
                    <a:pt x="35922" y="497"/>
                  </a:lnTo>
                  <a:lnTo>
                    <a:pt x="34873" y="663"/>
                  </a:lnTo>
                  <a:lnTo>
                    <a:pt x="33837" y="870"/>
                  </a:lnTo>
                  <a:lnTo>
                    <a:pt x="32802" y="1091"/>
                  </a:lnTo>
                  <a:lnTo>
                    <a:pt x="31780" y="1340"/>
                  </a:lnTo>
                  <a:lnTo>
                    <a:pt x="30772" y="1616"/>
                  </a:lnTo>
                  <a:lnTo>
                    <a:pt x="29765" y="1906"/>
                  </a:lnTo>
                  <a:lnTo>
                    <a:pt x="28784" y="2237"/>
                  </a:lnTo>
                  <a:lnTo>
                    <a:pt x="27804" y="2582"/>
                  </a:lnTo>
                  <a:lnTo>
                    <a:pt x="26838" y="2941"/>
                  </a:lnTo>
                  <a:lnTo>
                    <a:pt x="25872" y="3341"/>
                  </a:lnTo>
                  <a:lnTo>
                    <a:pt x="24933" y="3756"/>
                  </a:lnTo>
                  <a:lnTo>
                    <a:pt x="23994" y="4183"/>
                  </a:lnTo>
                  <a:lnTo>
                    <a:pt x="23083" y="4639"/>
                  </a:lnTo>
                  <a:lnTo>
                    <a:pt x="22172" y="5122"/>
                  </a:lnTo>
                  <a:lnTo>
                    <a:pt x="21274" y="5619"/>
                  </a:lnTo>
                  <a:lnTo>
                    <a:pt x="20405" y="6144"/>
                  </a:lnTo>
                  <a:lnTo>
                    <a:pt x="19535" y="6682"/>
                  </a:lnTo>
                  <a:lnTo>
                    <a:pt x="18679" y="7248"/>
                  </a:lnTo>
                  <a:lnTo>
                    <a:pt x="17837" y="7828"/>
                  </a:lnTo>
                  <a:lnTo>
                    <a:pt x="17022" y="8422"/>
                  </a:lnTo>
                  <a:lnTo>
                    <a:pt x="16208" y="9043"/>
                  </a:lnTo>
                  <a:lnTo>
                    <a:pt x="15421" y="9678"/>
                  </a:lnTo>
                  <a:lnTo>
                    <a:pt x="14634" y="10341"/>
                  </a:lnTo>
                  <a:lnTo>
                    <a:pt x="13875" y="11017"/>
                  </a:lnTo>
                  <a:lnTo>
                    <a:pt x="13129" y="11707"/>
                  </a:lnTo>
                  <a:lnTo>
                    <a:pt x="12412" y="12425"/>
                  </a:lnTo>
                  <a:lnTo>
                    <a:pt x="11694" y="13143"/>
                  </a:lnTo>
                  <a:lnTo>
                    <a:pt x="11003" y="13889"/>
                  </a:lnTo>
                  <a:lnTo>
                    <a:pt x="10327" y="14648"/>
                  </a:lnTo>
                  <a:lnTo>
                    <a:pt x="9678" y="15421"/>
                  </a:lnTo>
                  <a:lnTo>
                    <a:pt x="9029" y="16222"/>
                  </a:lnTo>
                  <a:lnTo>
                    <a:pt x="8422" y="17022"/>
                  </a:lnTo>
                  <a:lnTo>
                    <a:pt x="7814" y="17851"/>
                  </a:lnTo>
                  <a:lnTo>
                    <a:pt x="7235" y="18693"/>
                  </a:lnTo>
                  <a:lnTo>
                    <a:pt x="6669" y="19549"/>
                  </a:lnTo>
                  <a:lnTo>
                    <a:pt x="6130" y="20405"/>
                  </a:lnTo>
                  <a:lnTo>
                    <a:pt x="5606" y="21288"/>
                  </a:lnTo>
                  <a:lnTo>
                    <a:pt x="5109" y="22186"/>
                  </a:lnTo>
                  <a:lnTo>
                    <a:pt x="4639" y="23097"/>
                  </a:lnTo>
                  <a:lnTo>
                    <a:pt x="4170" y="24008"/>
                  </a:lnTo>
                  <a:lnTo>
                    <a:pt x="3742" y="24947"/>
                  </a:lnTo>
                  <a:lnTo>
                    <a:pt x="3328" y="25885"/>
                  </a:lnTo>
                  <a:lnTo>
                    <a:pt x="2941" y="26838"/>
                  </a:lnTo>
                  <a:lnTo>
                    <a:pt x="2568" y="27818"/>
                  </a:lnTo>
                  <a:lnTo>
                    <a:pt x="2223" y="28784"/>
                  </a:lnTo>
                  <a:lnTo>
                    <a:pt x="1906" y="29778"/>
                  </a:lnTo>
                  <a:lnTo>
                    <a:pt x="1602" y="30786"/>
                  </a:lnTo>
                  <a:lnTo>
                    <a:pt x="1326" y="31794"/>
                  </a:lnTo>
                  <a:lnTo>
                    <a:pt x="1077" y="32816"/>
                  </a:lnTo>
                  <a:lnTo>
                    <a:pt x="857" y="33837"/>
                  </a:lnTo>
                  <a:lnTo>
                    <a:pt x="663" y="34886"/>
                  </a:lnTo>
                  <a:lnTo>
                    <a:pt x="484" y="35936"/>
                  </a:lnTo>
                  <a:lnTo>
                    <a:pt x="332" y="36985"/>
                  </a:lnTo>
                  <a:lnTo>
                    <a:pt x="222" y="38048"/>
                  </a:lnTo>
                  <a:lnTo>
                    <a:pt x="125" y="39125"/>
                  </a:lnTo>
                  <a:lnTo>
                    <a:pt x="56" y="40201"/>
                  </a:lnTo>
                  <a:lnTo>
                    <a:pt x="14" y="41292"/>
                  </a:lnTo>
                  <a:lnTo>
                    <a:pt x="1" y="42383"/>
                  </a:lnTo>
                  <a:lnTo>
                    <a:pt x="14" y="43473"/>
                  </a:lnTo>
                  <a:lnTo>
                    <a:pt x="56" y="44564"/>
                  </a:lnTo>
                  <a:lnTo>
                    <a:pt x="125" y="45641"/>
                  </a:lnTo>
                  <a:lnTo>
                    <a:pt x="222" y="46717"/>
                  </a:lnTo>
                  <a:lnTo>
                    <a:pt x="332" y="47780"/>
                  </a:lnTo>
                  <a:lnTo>
                    <a:pt x="484" y="48830"/>
                  </a:lnTo>
                  <a:lnTo>
                    <a:pt x="663" y="49879"/>
                  </a:lnTo>
                  <a:lnTo>
                    <a:pt x="857" y="50928"/>
                  </a:lnTo>
                  <a:lnTo>
                    <a:pt x="1077" y="51950"/>
                  </a:lnTo>
                  <a:lnTo>
                    <a:pt x="1326" y="52971"/>
                  </a:lnTo>
                  <a:lnTo>
                    <a:pt x="1602" y="53979"/>
                  </a:lnTo>
                  <a:lnTo>
                    <a:pt x="1906" y="54987"/>
                  </a:lnTo>
                  <a:lnTo>
                    <a:pt x="2223" y="55967"/>
                  </a:lnTo>
                  <a:lnTo>
                    <a:pt x="2568" y="56947"/>
                  </a:lnTo>
                  <a:lnTo>
                    <a:pt x="2941" y="57914"/>
                  </a:lnTo>
                  <a:lnTo>
                    <a:pt x="3328" y="58880"/>
                  </a:lnTo>
                  <a:lnTo>
                    <a:pt x="3742" y="59819"/>
                  </a:lnTo>
                  <a:lnTo>
                    <a:pt x="4170" y="60757"/>
                  </a:lnTo>
                  <a:lnTo>
                    <a:pt x="4639" y="61669"/>
                  </a:lnTo>
                  <a:lnTo>
                    <a:pt x="5109" y="62580"/>
                  </a:lnTo>
                  <a:lnTo>
                    <a:pt x="5606" y="63477"/>
                  </a:lnTo>
                  <a:lnTo>
                    <a:pt x="6130" y="64361"/>
                  </a:lnTo>
                  <a:lnTo>
                    <a:pt x="6669" y="65217"/>
                  </a:lnTo>
                  <a:lnTo>
                    <a:pt x="7235" y="66072"/>
                  </a:lnTo>
                  <a:lnTo>
                    <a:pt x="7814" y="66915"/>
                  </a:lnTo>
                  <a:lnTo>
                    <a:pt x="8422" y="67729"/>
                  </a:lnTo>
                  <a:lnTo>
                    <a:pt x="9029" y="68544"/>
                  </a:lnTo>
                  <a:lnTo>
                    <a:pt x="9678" y="69330"/>
                  </a:lnTo>
                  <a:lnTo>
                    <a:pt x="10327" y="70117"/>
                  </a:lnTo>
                  <a:lnTo>
                    <a:pt x="11003" y="70877"/>
                  </a:lnTo>
                  <a:lnTo>
                    <a:pt x="11694" y="71622"/>
                  </a:lnTo>
                  <a:lnTo>
                    <a:pt x="12412" y="72340"/>
                  </a:lnTo>
                  <a:lnTo>
                    <a:pt x="13129" y="73058"/>
                  </a:lnTo>
                  <a:lnTo>
                    <a:pt x="13875" y="73748"/>
                  </a:lnTo>
                  <a:lnTo>
                    <a:pt x="14634" y="74425"/>
                  </a:lnTo>
                  <a:lnTo>
                    <a:pt x="15421" y="75087"/>
                  </a:lnTo>
                  <a:lnTo>
                    <a:pt x="16208" y="75722"/>
                  </a:lnTo>
                  <a:lnTo>
                    <a:pt x="17022" y="76344"/>
                  </a:lnTo>
                  <a:lnTo>
                    <a:pt x="17837" y="76937"/>
                  </a:lnTo>
                  <a:lnTo>
                    <a:pt x="18679" y="77517"/>
                  </a:lnTo>
                  <a:lnTo>
                    <a:pt x="19535" y="78083"/>
                  </a:lnTo>
                  <a:lnTo>
                    <a:pt x="20405" y="78621"/>
                  </a:lnTo>
                  <a:lnTo>
                    <a:pt x="21274" y="79146"/>
                  </a:lnTo>
                  <a:lnTo>
                    <a:pt x="22172" y="79643"/>
                  </a:lnTo>
                  <a:lnTo>
                    <a:pt x="23083" y="80126"/>
                  </a:lnTo>
                  <a:lnTo>
                    <a:pt x="23994" y="80582"/>
                  </a:lnTo>
                  <a:lnTo>
                    <a:pt x="24933" y="81010"/>
                  </a:lnTo>
                  <a:lnTo>
                    <a:pt x="25872" y="81424"/>
                  </a:lnTo>
                  <a:lnTo>
                    <a:pt x="26838" y="81824"/>
                  </a:lnTo>
                  <a:lnTo>
                    <a:pt x="27804" y="82183"/>
                  </a:lnTo>
                  <a:lnTo>
                    <a:pt x="28784" y="82528"/>
                  </a:lnTo>
                  <a:lnTo>
                    <a:pt x="29765" y="82846"/>
                  </a:lnTo>
                  <a:lnTo>
                    <a:pt x="30772" y="83150"/>
                  </a:lnTo>
                  <a:lnTo>
                    <a:pt x="31780" y="83426"/>
                  </a:lnTo>
                  <a:lnTo>
                    <a:pt x="32802" y="83674"/>
                  </a:lnTo>
                  <a:lnTo>
                    <a:pt x="33837" y="83895"/>
                  </a:lnTo>
                  <a:lnTo>
                    <a:pt x="34873" y="84088"/>
                  </a:lnTo>
                  <a:lnTo>
                    <a:pt x="35922" y="84268"/>
                  </a:lnTo>
                  <a:lnTo>
                    <a:pt x="36971" y="84420"/>
                  </a:lnTo>
                  <a:lnTo>
                    <a:pt x="38034" y="84544"/>
                  </a:lnTo>
                  <a:lnTo>
                    <a:pt x="39111" y="84627"/>
                  </a:lnTo>
                  <a:lnTo>
                    <a:pt x="40188" y="84696"/>
                  </a:lnTo>
                  <a:lnTo>
                    <a:pt x="41278" y="84737"/>
                  </a:lnTo>
                  <a:lnTo>
                    <a:pt x="42369" y="84751"/>
                  </a:lnTo>
                  <a:lnTo>
                    <a:pt x="43459" y="84737"/>
                  </a:lnTo>
                  <a:lnTo>
                    <a:pt x="44550" y="84696"/>
                  </a:lnTo>
                  <a:lnTo>
                    <a:pt x="45627" y="84627"/>
                  </a:lnTo>
                  <a:lnTo>
                    <a:pt x="46704" y="84544"/>
                  </a:lnTo>
                  <a:lnTo>
                    <a:pt x="47767" y="84420"/>
                  </a:lnTo>
                  <a:lnTo>
                    <a:pt x="48830" y="84268"/>
                  </a:lnTo>
                  <a:lnTo>
                    <a:pt x="49879" y="84088"/>
                  </a:lnTo>
                  <a:lnTo>
                    <a:pt x="50914" y="83895"/>
                  </a:lnTo>
                  <a:lnTo>
                    <a:pt x="51936" y="83674"/>
                  </a:lnTo>
                  <a:lnTo>
                    <a:pt x="52957" y="83426"/>
                  </a:lnTo>
                  <a:lnTo>
                    <a:pt x="53979" y="83150"/>
                  </a:lnTo>
                  <a:lnTo>
                    <a:pt x="54973" y="82846"/>
                  </a:lnTo>
                  <a:lnTo>
                    <a:pt x="55967" y="82528"/>
                  </a:lnTo>
                  <a:lnTo>
                    <a:pt x="56947" y="82183"/>
                  </a:lnTo>
                  <a:lnTo>
                    <a:pt x="57913" y="81824"/>
                  </a:lnTo>
                  <a:lnTo>
                    <a:pt x="58866" y="81424"/>
                  </a:lnTo>
                  <a:lnTo>
                    <a:pt x="59805" y="81010"/>
                  </a:lnTo>
                  <a:lnTo>
                    <a:pt x="60744" y="80582"/>
                  </a:lnTo>
                  <a:lnTo>
                    <a:pt x="61668" y="80126"/>
                  </a:lnTo>
                  <a:lnTo>
                    <a:pt x="62566" y="79643"/>
                  </a:lnTo>
                  <a:lnTo>
                    <a:pt x="63463" y="79146"/>
                  </a:lnTo>
                  <a:lnTo>
                    <a:pt x="64347" y="78621"/>
                  </a:lnTo>
                  <a:lnTo>
                    <a:pt x="65216" y="78083"/>
                  </a:lnTo>
                  <a:lnTo>
                    <a:pt x="66059" y="77517"/>
                  </a:lnTo>
                  <a:lnTo>
                    <a:pt x="66901" y="76937"/>
                  </a:lnTo>
                  <a:lnTo>
                    <a:pt x="67729" y="76344"/>
                  </a:lnTo>
                  <a:lnTo>
                    <a:pt x="68530" y="75722"/>
                  </a:lnTo>
                  <a:lnTo>
                    <a:pt x="69330" y="75087"/>
                  </a:lnTo>
                  <a:lnTo>
                    <a:pt x="70103" y="74425"/>
                  </a:lnTo>
                  <a:lnTo>
                    <a:pt x="70863" y="73748"/>
                  </a:lnTo>
                  <a:lnTo>
                    <a:pt x="71608" y="73058"/>
                  </a:lnTo>
                  <a:lnTo>
                    <a:pt x="72340" y="72340"/>
                  </a:lnTo>
                  <a:lnTo>
                    <a:pt x="73044" y="71622"/>
                  </a:lnTo>
                  <a:lnTo>
                    <a:pt x="73734" y="70877"/>
                  </a:lnTo>
                  <a:lnTo>
                    <a:pt x="74411" y="70117"/>
                  </a:lnTo>
                  <a:lnTo>
                    <a:pt x="75073" y="69330"/>
                  </a:lnTo>
                  <a:lnTo>
                    <a:pt x="75708" y="68544"/>
                  </a:lnTo>
                  <a:lnTo>
                    <a:pt x="76330" y="67729"/>
                  </a:lnTo>
                  <a:lnTo>
                    <a:pt x="76923" y="66915"/>
                  </a:lnTo>
                  <a:lnTo>
                    <a:pt x="77517" y="66072"/>
                  </a:lnTo>
                  <a:lnTo>
                    <a:pt x="78069" y="65217"/>
                  </a:lnTo>
                  <a:lnTo>
                    <a:pt x="78607" y="64361"/>
                  </a:lnTo>
                  <a:lnTo>
                    <a:pt x="79132" y="63477"/>
                  </a:lnTo>
                  <a:lnTo>
                    <a:pt x="79629" y="62580"/>
                  </a:lnTo>
                  <a:lnTo>
                    <a:pt x="80112" y="61669"/>
                  </a:lnTo>
                  <a:lnTo>
                    <a:pt x="80568" y="60757"/>
                  </a:lnTo>
                  <a:lnTo>
                    <a:pt x="81010" y="59819"/>
                  </a:lnTo>
                  <a:lnTo>
                    <a:pt x="81424" y="58880"/>
                  </a:lnTo>
                  <a:lnTo>
                    <a:pt x="81810" y="57914"/>
                  </a:lnTo>
                  <a:lnTo>
                    <a:pt x="82169" y="56947"/>
                  </a:lnTo>
                  <a:lnTo>
                    <a:pt x="82514" y="55967"/>
                  </a:lnTo>
                  <a:lnTo>
                    <a:pt x="82846" y="54987"/>
                  </a:lnTo>
                  <a:lnTo>
                    <a:pt x="83136" y="53979"/>
                  </a:lnTo>
                  <a:lnTo>
                    <a:pt x="83412" y="52971"/>
                  </a:lnTo>
                  <a:lnTo>
                    <a:pt x="83660" y="51950"/>
                  </a:lnTo>
                  <a:lnTo>
                    <a:pt x="83881" y="50928"/>
                  </a:lnTo>
                  <a:lnTo>
                    <a:pt x="84088" y="49879"/>
                  </a:lnTo>
                  <a:lnTo>
                    <a:pt x="84254" y="48830"/>
                  </a:lnTo>
                  <a:lnTo>
                    <a:pt x="84406" y="47780"/>
                  </a:lnTo>
                  <a:lnTo>
                    <a:pt x="84530" y="46717"/>
                  </a:lnTo>
                  <a:lnTo>
                    <a:pt x="84627" y="45641"/>
                  </a:lnTo>
                  <a:lnTo>
                    <a:pt x="84696" y="44564"/>
                  </a:lnTo>
                  <a:lnTo>
                    <a:pt x="84737" y="43473"/>
                  </a:lnTo>
                  <a:lnTo>
                    <a:pt x="84751" y="42383"/>
                  </a:lnTo>
                  <a:lnTo>
                    <a:pt x="84737" y="41292"/>
                  </a:lnTo>
                  <a:lnTo>
                    <a:pt x="84696" y="40201"/>
                  </a:lnTo>
                  <a:lnTo>
                    <a:pt x="84627" y="39125"/>
                  </a:lnTo>
                  <a:lnTo>
                    <a:pt x="84530" y="38048"/>
                  </a:lnTo>
                  <a:lnTo>
                    <a:pt x="84406" y="36985"/>
                  </a:lnTo>
                  <a:lnTo>
                    <a:pt x="84254" y="35936"/>
                  </a:lnTo>
                  <a:lnTo>
                    <a:pt x="84088" y="34886"/>
                  </a:lnTo>
                  <a:lnTo>
                    <a:pt x="83881" y="33837"/>
                  </a:lnTo>
                  <a:lnTo>
                    <a:pt x="83660" y="32816"/>
                  </a:lnTo>
                  <a:lnTo>
                    <a:pt x="83412" y="31794"/>
                  </a:lnTo>
                  <a:lnTo>
                    <a:pt x="83136" y="30786"/>
                  </a:lnTo>
                  <a:lnTo>
                    <a:pt x="82846" y="29778"/>
                  </a:lnTo>
                  <a:lnTo>
                    <a:pt x="82514" y="28784"/>
                  </a:lnTo>
                  <a:lnTo>
                    <a:pt x="82169" y="27818"/>
                  </a:lnTo>
                  <a:lnTo>
                    <a:pt x="81810" y="26838"/>
                  </a:lnTo>
                  <a:lnTo>
                    <a:pt x="81424" y="25885"/>
                  </a:lnTo>
                  <a:lnTo>
                    <a:pt x="81010" y="24947"/>
                  </a:lnTo>
                  <a:lnTo>
                    <a:pt x="80568" y="24008"/>
                  </a:lnTo>
                  <a:lnTo>
                    <a:pt x="80112" y="23097"/>
                  </a:lnTo>
                  <a:lnTo>
                    <a:pt x="79629" y="22186"/>
                  </a:lnTo>
                  <a:lnTo>
                    <a:pt x="79132" y="21288"/>
                  </a:lnTo>
                  <a:lnTo>
                    <a:pt x="78607" y="20405"/>
                  </a:lnTo>
                  <a:lnTo>
                    <a:pt x="78069" y="19549"/>
                  </a:lnTo>
                  <a:lnTo>
                    <a:pt x="77517" y="18693"/>
                  </a:lnTo>
                  <a:lnTo>
                    <a:pt x="76923" y="17851"/>
                  </a:lnTo>
                  <a:lnTo>
                    <a:pt x="76330" y="17022"/>
                  </a:lnTo>
                  <a:lnTo>
                    <a:pt x="75708" y="16222"/>
                  </a:lnTo>
                  <a:lnTo>
                    <a:pt x="75073" y="15421"/>
                  </a:lnTo>
                  <a:lnTo>
                    <a:pt x="74411" y="14648"/>
                  </a:lnTo>
                  <a:lnTo>
                    <a:pt x="73734" y="13889"/>
                  </a:lnTo>
                  <a:lnTo>
                    <a:pt x="73044" y="13143"/>
                  </a:lnTo>
                  <a:lnTo>
                    <a:pt x="72340" y="12425"/>
                  </a:lnTo>
                  <a:lnTo>
                    <a:pt x="71608" y="11707"/>
                  </a:lnTo>
                  <a:lnTo>
                    <a:pt x="70863" y="11017"/>
                  </a:lnTo>
                  <a:lnTo>
                    <a:pt x="70103" y="10341"/>
                  </a:lnTo>
                  <a:lnTo>
                    <a:pt x="69330" y="9678"/>
                  </a:lnTo>
                  <a:lnTo>
                    <a:pt x="68530" y="9043"/>
                  </a:lnTo>
                  <a:lnTo>
                    <a:pt x="67729" y="8422"/>
                  </a:lnTo>
                  <a:lnTo>
                    <a:pt x="66901" y="7828"/>
                  </a:lnTo>
                  <a:lnTo>
                    <a:pt x="66059" y="7248"/>
                  </a:lnTo>
                  <a:lnTo>
                    <a:pt x="65216" y="6682"/>
                  </a:lnTo>
                  <a:lnTo>
                    <a:pt x="64347" y="6144"/>
                  </a:lnTo>
                  <a:lnTo>
                    <a:pt x="63463" y="5619"/>
                  </a:lnTo>
                  <a:lnTo>
                    <a:pt x="62566" y="5122"/>
                  </a:lnTo>
                  <a:lnTo>
                    <a:pt x="61668" y="4639"/>
                  </a:lnTo>
                  <a:lnTo>
                    <a:pt x="60744" y="4183"/>
                  </a:lnTo>
                  <a:lnTo>
                    <a:pt x="59805" y="3756"/>
                  </a:lnTo>
                  <a:lnTo>
                    <a:pt x="58866" y="3341"/>
                  </a:lnTo>
                  <a:lnTo>
                    <a:pt x="57913" y="2941"/>
                  </a:lnTo>
                  <a:lnTo>
                    <a:pt x="56947" y="2582"/>
                  </a:lnTo>
                  <a:lnTo>
                    <a:pt x="55967" y="2237"/>
                  </a:lnTo>
                  <a:lnTo>
                    <a:pt x="54973" y="1906"/>
                  </a:lnTo>
                  <a:lnTo>
                    <a:pt x="53979" y="1616"/>
                  </a:lnTo>
                  <a:lnTo>
                    <a:pt x="52957" y="1340"/>
                  </a:lnTo>
                  <a:lnTo>
                    <a:pt x="51936" y="1091"/>
                  </a:lnTo>
                  <a:lnTo>
                    <a:pt x="50914" y="870"/>
                  </a:lnTo>
                  <a:lnTo>
                    <a:pt x="49879" y="663"/>
                  </a:lnTo>
                  <a:lnTo>
                    <a:pt x="48830" y="497"/>
                  </a:lnTo>
                  <a:lnTo>
                    <a:pt x="47767" y="346"/>
                  </a:lnTo>
                  <a:lnTo>
                    <a:pt x="46704" y="221"/>
                  </a:lnTo>
                  <a:lnTo>
                    <a:pt x="45627" y="125"/>
                  </a:lnTo>
                  <a:lnTo>
                    <a:pt x="44550" y="56"/>
                  </a:lnTo>
                  <a:lnTo>
                    <a:pt x="43459" y="14"/>
                  </a:lnTo>
                  <a:lnTo>
                    <a:pt x="423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2744217" y="1512070"/>
              <a:ext cx="699780" cy="699780"/>
            </a:xfrm>
            <a:custGeom>
              <a:rect b="b" l="l" r="r" t="t"/>
              <a:pathLst>
                <a:path extrusionOk="0" h="47491" w="47491">
                  <a:moveTo>
                    <a:pt x="23746" y="1"/>
                  </a:moveTo>
                  <a:lnTo>
                    <a:pt x="23138" y="14"/>
                  </a:lnTo>
                  <a:lnTo>
                    <a:pt x="22531" y="28"/>
                  </a:lnTo>
                  <a:lnTo>
                    <a:pt x="21924" y="70"/>
                  </a:lnTo>
                  <a:lnTo>
                    <a:pt x="21316" y="125"/>
                  </a:lnTo>
                  <a:lnTo>
                    <a:pt x="20722" y="194"/>
                  </a:lnTo>
                  <a:lnTo>
                    <a:pt x="20129" y="277"/>
                  </a:lnTo>
                  <a:lnTo>
                    <a:pt x="19549" y="373"/>
                  </a:lnTo>
                  <a:lnTo>
                    <a:pt x="18969" y="484"/>
                  </a:lnTo>
                  <a:lnTo>
                    <a:pt x="18389" y="608"/>
                  </a:lnTo>
                  <a:lnTo>
                    <a:pt x="17810" y="746"/>
                  </a:lnTo>
                  <a:lnTo>
                    <a:pt x="17244" y="898"/>
                  </a:lnTo>
                  <a:lnTo>
                    <a:pt x="16691" y="1077"/>
                  </a:lnTo>
                  <a:lnTo>
                    <a:pt x="16139" y="1257"/>
                  </a:lnTo>
                  <a:lnTo>
                    <a:pt x="15587" y="1450"/>
                  </a:lnTo>
                  <a:lnTo>
                    <a:pt x="15049" y="1643"/>
                  </a:lnTo>
                  <a:lnTo>
                    <a:pt x="14510" y="1864"/>
                  </a:lnTo>
                  <a:lnTo>
                    <a:pt x="13972" y="2099"/>
                  </a:lnTo>
                  <a:lnTo>
                    <a:pt x="13461" y="2347"/>
                  </a:lnTo>
                  <a:lnTo>
                    <a:pt x="12936" y="2596"/>
                  </a:lnTo>
                  <a:lnTo>
                    <a:pt x="12426" y="2872"/>
                  </a:lnTo>
                  <a:lnTo>
                    <a:pt x="11929" y="3148"/>
                  </a:lnTo>
                  <a:lnTo>
                    <a:pt x="11432" y="3438"/>
                  </a:lnTo>
                  <a:lnTo>
                    <a:pt x="10948" y="3742"/>
                  </a:lnTo>
                  <a:lnTo>
                    <a:pt x="10479" y="4059"/>
                  </a:lnTo>
                  <a:lnTo>
                    <a:pt x="10010" y="4377"/>
                  </a:lnTo>
                  <a:lnTo>
                    <a:pt x="9540" y="4722"/>
                  </a:lnTo>
                  <a:lnTo>
                    <a:pt x="9085" y="5067"/>
                  </a:lnTo>
                  <a:lnTo>
                    <a:pt x="8643" y="5426"/>
                  </a:lnTo>
                  <a:lnTo>
                    <a:pt x="8215" y="5799"/>
                  </a:lnTo>
                  <a:lnTo>
                    <a:pt x="7787" y="6172"/>
                  </a:lnTo>
                  <a:lnTo>
                    <a:pt x="7373" y="6558"/>
                  </a:lnTo>
                  <a:lnTo>
                    <a:pt x="6959" y="6958"/>
                  </a:lnTo>
                  <a:lnTo>
                    <a:pt x="6558" y="7359"/>
                  </a:lnTo>
                  <a:lnTo>
                    <a:pt x="6172" y="7787"/>
                  </a:lnTo>
                  <a:lnTo>
                    <a:pt x="5799" y="8201"/>
                  </a:lnTo>
                  <a:lnTo>
                    <a:pt x="5426" y="8643"/>
                  </a:lnTo>
                  <a:lnTo>
                    <a:pt x="5067" y="9084"/>
                  </a:lnTo>
                  <a:lnTo>
                    <a:pt x="4722" y="9540"/>
                  </a:lnTo>
                  <a:lnTo>
                    <a:pt x="4391" y="9996"/>
                  </a:lnTo>
                  <a:lnTo>
                    <a:pt x="4060" y="10465"/>
                  </a:lnTo>
                  <a:lnTo>
                    <a:pt x="3742" y="10948"/>
                  </a:lnTo>
                  <a:lnTo>
                    <a:pt x="3438" y="11431"/>
                  </a:lnTo>
                  <a:lnTo>
                    <a:pt x="3148" y="11928"/>
                  </a:lnTo>
                  <a:lnTo>
                    <a:pt x="2872" y="12425"/>
                  </a:lnTo>
                  <a:lnTo>
                    <a:pt x="2610" y="12936"/>
                  </a:lnTo>
                  <a:lnTo>
                    <a:pt x="2348" y="13447"/>
                  </a:lnTo>
                  <a:lnTo>
                    <a:pt x="2099" y="13972"/>
                  </a:lnTo>
                  <a:lnTo>
                    <a:pt x="1878" y="14510"/>
                  </a:lnTo>
                  <a:lnTo>
                    <a:pt x="1657" y="15035"/>
                  </a:lnTo>
                  <a:lnTo>
                    <a:pt x="1450" y="15587"/>
                  </a:lnTo>
                  <a:lnTo>
                    <a:pt x="1257" y="16125"/>
                  </a:lnTo>
                  <a:lnTo>
                    <a:pt x="1078" y="16691"/>
                  </a:lnTo>
                  <a:lnTo>
                    <a:pt x="912" y="17243"/>
                  </a:lnTo>
                  <a:lnTo>
                    <a:pt x="760" y="17809"/>
                  </a:lnTo>
                  <a:lnTo>
                    <a:pt x="622" y="18389"/>
                  </a:lnTo>
                  <a:lnTo>
                    <a:pt x="484" y="18955"/>
                  </a:lnTo>
                  <a:lnTo>
                    <a:pt x="374" y="19549"/>
                  </a:lnTo>
                  <a:lnTo>
                    <a:pt x="277" y="20129"/>
                  </a:lnTo>
                  <a:lnTo>
                    <a:pt x="194" y="20722"/>
                  </a:lnTo>
                  <a:lnTo>
                    <a:pt x="125" y="21316"/>
                  </a:lnTo>
                  <a:lnTo>
                    <a:pt x="70" y="21923"/>
                  </a:lnTo>
                  <a:lnTo>
                    <a:pt x="42" y="22517"/>
                  </a:lnTo>
                  <a:lnTo>
                    <a:pt x="15" y="23138"/>
                  </a:lnTo>
                  <a:lnTo>
                    <a:pt x="1" y="23746"/>
                  </a:lnTo>
                  <a:lnTo>
                    <a:pt x="15" y="24353"/>
                  </a:lnTo>
                  <a:lnTo>
                    <a:pt x="42" y="24960"/>
                  </a:lnTo>
                  <a:lnTo>
                    <a:pt x="70" y="25568"/>
                  </a:lnTo>
                  <a:lnTo>
                    <a:pt x="125" y="26175"/>
                  </a:lnTo>
                  <a:lnTo>
                    <a:pt x="194" y="26769"/>
                  </a:lnTo>
                  <a:lnTo>
                    <a:pt x="277" y="27363"/>
                  </a:lnTo>
                  <a:lnTo>
                    <a:pt x="374" y="27942"/>
                  </a:lnTo>
                  <a:lnTo>
                    <a:pt x="484" y="28536"/>
                  </a:lnTo>
                  <a:lnTo>
                    <a:pt x="622" y="29102"/>
                  </a:lnTo>
                  <a:lnTo>
                    <a:pt x="760" y="29682"/>
                  </a:lnTo>
                  <a:lnTo>
                    <a:pt x="912" y="30248"/>
                  </a:lnTo>
                  <a:lnTo>
                    <a:pt x="1078" y="30800"/>
                  </a:lnTo>
                  <a:lnTo>
                    <a:pt x="1257" y="31366"/>
                  </a:lnTo>
                  <a:lnTo>
                    <a:pt x="1450" y="31905"/>
                  </a:lnTo>
                  <a:lnTo>
                    <a:pt x="1657" y="32457"/>
                  </a:lnTo>
                  <a:lnTo>
                    <a:pt x="1878" y="32981"/>
                  </a:lnTo>
                  <a:lnTo>
                    <a:pt x="2099" y="33520"/>
                  </a:lnTo>
                  <a:lnTo>
                    <a:pt x="2348" y="34044"/>
                  </a:lnTo>
                  <a:lnTo>
                    <a:pt x="2610" y="34555"/>
                  </a:lnTo>
                  <a:lnTo>
                    <a:pt x="2872" y="35066"/>
                  </a:lnTo>
                  <a:lnTo>
                    <a:pt x="3148" y="35563"/>
                  </a:lnTo>
                  <a:lnTo>
                    <a:pt x="3438" y="36060"/>
                  </a:lnTo>
                  <a:lnTo>
                    <a:pt x="3742" y="36543"/>
                  </a:lnTo>
                  <a:lnTo>
                    <a:pt x="4060" y="37026"/>
                  </a:lnTo>
                  <a:lnTo>
                    <a:pt x="4391" y="37496"/>
                  </a:lnTo>
                  <a:lnTo>
                    <a:pt x="4722" y="37951"/>
                  </a:lnTo>
                  <a:lnTo>
                    <a:pt x="5067" y="38407"/>
                  </a:lnTo>
                  <a:lnTo>
                    <a:pt x="5426" y="38849"/>
                  </a:lnTo>
                  <a:lnTo>
                    <a:pt x="5799" y="39277"/>
                  </a:lnTo>
                  <a:lnTo>
                    <a:pt x="6172" y="39705"/>
                  </a:lnTo>
                  <a:lnTo>
                    <a:pt x="6558" y="40132"/>
                  </a:lnTo>
                  <a:lnTo>
                    <a:pt x="6959" y="40533"/>
                  </a:lnTo>
                  <a:lnTo>
                    <a:pt x="7373" y="40933"/>
                  </a:lnTo>
                  <a:lnTo>
                    <a:pt x="7787" y="41320"/>
                  </a:lnTo>
                  <a:lnTo>
                    <a:pt x="8215" y="41692"/>
                  </a:lnTo>
                  <a:lnTo>
                    <a:pt x="8643" y="42065"/>
                  </a:lnTo>
                  <a:lnTo>
                    <a:pt x="9085" y="42424"/>
                  </a:lnTo>
                  <a:lnTo>
                    <a:pt x="9540" y="42769"/>
                  </a:lnTo>
                  <a:lnTo>
                    <a:pt x="10010" y="43101"/>
                  </a:lnTo>
                  <a:lnTo>
                    <a:pt x="10479" y="43432"/>
                  </a:lnTo>
                  <a:lnTo>
                    <a:pt x="10948" y="43749"/>
                  </a:lnTo>
                  <a:lnTo>
                    <a:pt x="11432" y="44053"/>
                  </a:lnTo>
                  <a:lnTo>
                    <a:pt x="11929" y="44343"/>
                  </a:lnTo>
                  <a:lnTo>
                    <a:pt x="12426" y="44619"/>
                  </a:lnTo>
                  <a:lnTo>
                    <a:pt x="12936" y="44895"/>
                  </a:lnTo>
                  <a:lnTo>
                    <a:pt x="13461" y="45144"/>
                  </a:lnTo>
                  <a:lnTo>
                    <a:pt x="13972" y="45392"/>
                  </a:lnTo>
                  <a:lnTo>
                    <a:pt x="14510" y="45627"/>
                  </a:lnTo>
                  <a:lnTo>
                    <a:pt x="15049" y="45834"/>
                  </a:lnTo>
                  <a:lnTo>
                    <a:pt x="15587" y="46041"/>
                  </a:lnTo>
                  <a:lnTo>
                    <a:pt x="16139" y="46234"/>
                  </a:lnTo>
                  <a:lnTo>
                    <a:pt x="16691" y="46414"/>
                  </a:lnTo>
                  <a:lnTo>
                    <a:pt x="17244" y="46580"/>
                  </a:lnTo>
                  <a:lnTo>
                    <a:pt x="17810" y="46745"/>
                  </a:lnTo>
                  <a:lnTo>
                    <a:pt x="18389" y="46883"/>
                  </a:lnTo>
                  <a:lnTo>
                    <a:pt x="18969" y="47007"/>
                  </a:lnTo>
                  <a:lnTo>
                    <a:pt x="19549" y="47118"/>
                  </a:lnTo>
                  <a:lnTo>
                    <a:pt x="20129" y="47215"/>
                  </a:lnTo>
                  <a:lnTo>
                    <a:pt x="20722" y="47297"/>
                  </a:lnTo>
                  <a:lnTo>
                    <a:pt x="21316" y="47366"/>
                  </a:lnTo>
                  <a:lnTo>
                    <a:pt x="21924" y="47422"/>
                  </a:lnTo>
                  <a:lnTo>
                    <a:pt x="22531" y="47449"/>
                  </a:lnTo>
                  <a:lnTo>
                    <a:pt x="23138" y="47477"/>
                  </a:lnTo>
                  <a:lnTo>
                    <a:pt x="23746" y="47491"/>
                  </a:lnTo>
                  <a:lnTo>
                    <a:pt x="24367" y="47477"/>
                  </a:lnTo>
                  <a:lnTo>
                    <a:pt x="24974" y="47449"/>
                  </a:lnTo>
                  <a:lnTo>
                    <a:pt x="25582" y="47422"/>
                  </a:lnTo>
                  <a:lnTo>
                    <a:pt x="26176" y="47366"/>
                  </a:lnTo>
                  <a:lnTo>
                    <a:pt x="26769" y="47297"/>
                  </a:lnTo>
                  <a:lnTo>
                    <a:pt x="27363" y="47215"/>
                  </a:lnTo>
                  <a:lnTo>
                    <a:pt x="27956" y="47118"/>
                  </a:lnTo>
                  <a:lnTo>
                    <a:pt x="28536" y="47007"/>
                  </a:lnTo>
                  <a:lnTo>
                    <a:pt x="29116" y="46883"/>
                  </a:lnTo>
                  <a:lnTo>
                    <a:pt x="29682" y="46745"/>
                  </a:lnTo>
                  <a:lnTo>
                    <a:pt x="30248" y="46580"/>
                  </a:lnTo>
                  <a:lnTo>
                    <a:pt x="30814" y="46414"/>
                  </a:lnTo>
                  <a:lnTo>
                    <a:pt x="31366" y="46234"/>
                  </a:lnTo>
                  <a:lnTo>
                    <a:pt x="31918" y="46041"/>
                  </a:lnTo>
                  <a:lnTo>
                    <a:pt x="32457" y="45834"/>
                  </a:lnTo>
                  <a:lnTo>
                    <a:pt x="32995" y="45627"/>
                  </a:lnTo>
                  <a:lnTo>
                    <a:pt x="33520" y="45392"/>
                  </a:lnTo>
                  <a:lnTo>
                    <a:pt x="34044" y="45144"/>
                  </a:lnTo>
                  <a:lnTo>
                    <a:pt x="34555" y="44895"/>
                  </a:lnTo>
                  <a:lnTo>
                    <a:pt x="35066" y="44619"/>
                  </a:lnTo>
                  <a:lnTo>
                    <a:pt x="35563" y="44343"/>
                  </a:lnTo>
                  <a:lnTo>
                    <a:pt x="36060" y="44053"/>
                  </a:lnTo>
                  <a:lnTo>
                    <a:pt x="36543" y="43749"/>
                  </a:lnTo>
                  <a:lnTo>
                    <a:pt x="37026" y="43432"/>
                  </a:lnTo>
                  <a:lnTo>
                    <a:pt x="37496" y="43101"/>
                  </a:lnTo>
                  <a:lnTo>
                    <a:pt x="37951" y="42769"/>
                  </a:lnTo>
                  <a:lnTo>
                    <a:pt x="38407" y="42424"/>
                  </a:lnTo>
                  <a:lnTo>
                    <a:pt x="38849" y="42065"/>
                  </a:lnTo>
                  <a:lnTo>
                    <a:pt x="39290" y="41692"/>
                  </a:lnTo>
                  <a:lnTo>
                    <a:pt x="39718" y="41320"/>
                  </a:lnTo>
                  <a:lnTo>
                    <a:pt x="40133" y="40933"/>
                  </a:lnTo>
                  <a:lnTo>
                    <a:pt x="40533" y="40533"/>
                  </a:lnTo>
                  <a:lnTo>
                    <a:pt x="40933" y="40132"/>
                  </a:lnTo>
                  <a:lnTo>
                    <a:pt x="41320" y="39705"/>
                  </a:lnTo>
                  <a:lnTo>
                    <a:pt x="41706" y="39277"/>
                  </a:lnTo>
                  <a:lnTo>
                    <a:pt x="42065" y="38849"/>
                  </a:lnTo>
                  <a:lnTo>
                    <a:pt x="42424" y="38407"/>
                  </a:lnTo>
                  <a:lnTo>
                    <a:pt x="42769" y="37951"/>
                  </a:lnTo>
                  <a:lnTo>
                    <a:pt x="43115" y="37496"/>
                  </a:lnTo>
                  <a:lnTo>
                    <a:pt x="43432" y="37026"/>
                  </a:lnTo>
                  <a:lnTo>
                    <a:pt x="43750" y="36543"/>
                  </a:lnTo>
                  <a:lnTo>
                    <a:pt x="44053" y="36060"/>
                  </a:lnTo>
                  <a:lnTo>
                    <a:pt x="44343" y="35563"/>
                  </a:lnTo>
                  <a:lnTo>
                    <a:pt x="44619" y="35066"/>
                  </a:lnTo>
                  <a:lnTo>
                    <a:pt x="44895" y="34555"/>
                  </a:lnTo>
                  <a:lnTo>
                    <a:pt x="45144" y="34044"/>
                  </a:lnTo>
                  <a:lnTo>
                    <a:pt x="45392" y="33520"/>
                  </a:lnTo>
                  <a:lnTo>
                    <a:pt x="45627" y="32981"/>
                  </a:lnTo>
                  <a:lnTo>
                    <a:pt x="45848" y="32457"/>
                  </a:lnTo>
                  <a:lnTo>
                    <a:pt x="46055" y="31905"/>
                  </a:lnTo>
                  <a:lnTo>
                    <a:pt x="46248" y="31366"/>
                  </a:lnTo>
                  <a:lnTo>
                    <a:pt x="46428" y="30800"/>
                  </a:lnTo>
                  <a:lnTo>
                    <a:pt x="46593" y="30248"/>
                  </a:lnTo>
                  <a:lnTo>
                    <a:pt x="46745" y="29682"/>
                  </a:lnTo>
                  <a:lnTo>
                    <a:pt x="46883" y="29102"/>
                  </a:lnTo>
                  <a:lnTo>
                    <a:pt x="47008" y="28536"/>
                  </a:lnTo>
                  <a:lnTo>
                    <a:pt x="47118" y="27942"/>
                  </a:lnTo>
                  <a:lnTo>
                    <a:pt x="47215" y="27363"/>
                  </a:lnTo>
                  <a:lnTo>
                    <a:pt x="47297" y="26769"/>
                  </a:lnTo>
                  <a:lnTo>
                    <a:pt x="47367" y="26175"/>
                  </a:lnTo>
                  <a:lnTo>
                    <a:pt x="47422" y="25568"/>
                  </a:lnTo>
                  <a:lnTo>
                    <a:pt x="47463" y="24960"/>
                  </a:lnTo>
                  <a:lnTo>
                    <a:pt x="47477" y="24353"/>
                  </a:lnTo>
                  <a:lnTo>
                    <a:pt x="47491" y="23746"/>
                  </a:lnTo>
                  <a:lnTo>
                    <a:pt x="47477" y="23138"/>
                  </a:lnTo>
                  <a:lnTo>
                    <a:pt x="47463" y="22517"/>
                  </a:lnTo>
                  <a:lnTo>
                    <a:pt x="47422" y="21923"/>
                  </a:lnTo>
                  <a:lnTo>
                    <a:pt x="47367" y="21316"/>
                  </a:lnTo>
                  <a:lnTo>
                    <a:pt x="47297" y="20722"/>
                  </a:lnTo>
                  <a:lnTo>
                    <a:pt x="47215" y="20129"/>
                  </a:lnTo>
                  <a:lnTo>
                    <a:pt x="47118" y="19549"/>
                  </a:lnTo>
                  <a:lnTo>
                    <a:pt x="47008" y="18955"/>
                  </a:lnTo>
                  <a:lnTo>
                    <a:pt x="46883" y="18389"/>
                  </a:lnTo>
                  <a:lnTo>
                    <a:pt x="46745" y="17809"/>
                  </a:lnTo>
                  <a:lnTo>
                    <a:pt x="46593" y="17243"/>
                  </a:lnTo>
                  <a:lnTo>
                    <a:pt x="46428" y="16691"/>
                  </a:lnTo>
                  <a:lnTo>
                    <a:pt x="46248" y="16125"/>
                  </a:lnTo>
                  <a:lnTo>
                    <a:pt x="46055" y="15587"/>
                  </a:lnTo>
                  <a:lnTo>
                    <a:pt x="45848" y="15035"/>
                  </a:lnTo>
                  <a:lnTo>
                    <a:pt x="45627" y="14510"/>
                  </a:lnTo>
                  <a:lnTo>
                    <a:pt x="45392" y="13972"/>
                  </a:lnTo>
                  <a:lnTo>
                    <a:pt x="45144" y="13447"/>
                  </a:lnTo>
                  <a:lnTo>
                    <a:pt x="44895" y="12936"/>
                  </a:lnTo>
                  <a:lnTo>
                    <a:pt x="44619" y="12425"/>
                  </a:lnTo>
                  <a:lnTo>
                    <a:pt x="44343" y="11928"/>
                  </a:lnTo>
                  <a:lnTo>
                    <a:pt x="44053" y="11431"/>
                  </a:lnTo>
                  <a:lnTo>
                    <a:pt x="43750" y="10948"/>
                  </a:lnTo>
                  <a:lnTo>
                    <a:pt x="43432" y="10465"/>
                  </a:lnTo>
                  <a:lnTo>
                    <a:pt x="43115" y="9996"/>
                  </a:lnTo>
                  <a:lnTo>
                    <a:pt x="42769" y="9540"/>
                  </a:lnTo>
                  <a:lnTo>
                    <a:pt x="42424" y="9084"/>
                  </a:lnTo>
                  <a:lnTo>
                    <a:pt x="42065" y="8643"/>
                  </a:lnTo>
                  <a:lnTo>
                    <a:pt x="41706" y="8201"/>
                  </a:lnTo>
                  <a:lnTo>
                    <a:pt x="41320" y="7787"/>
                  </a:lnTo>
                  <a:lnTo>
                    <a:pt x="40933" y="7359"/>
                  </a:lnTo>
                  <a:lnTo>
                    <a:pt x="40533" y="6958"/>
                  </a:lnTo>
                  <a:lnTo>
                    <a:pt x="40133" y="6558"/>
                  </a:lnTo>
                  <a:lnTo>
                    <a:pt x="39718" y="6172"/>
                  </a:lnTo>
                  <a:lnTo>
                    <a:pt x="39290" y="5799"/>
                  </a:lnTo>
                  <a:lnTo>
                    <a:pt x="38849" y="5426"/>
                  </a:lnTo>
                  <a:lnTo>
                    <a:pt x="38407" y="5067"/>
                  </a:lnTo>
                  <a:lnTo>
                    <a:pt x="37951" y="4722"/>
                  </a:lnTo>
                  <a:lnTo>
                    <a:pt x="37496" y="4377"/>
                  </a:lnTo>
                  <a:lnTo>
                    <a:pt x="37026" y="4059"/>
                  </a:lnTo>
                  <a:lnTo>
                    <a:pt x="36543" y="3742"/>
                  </a:lnTo>
                  <a:lnTo>
                    <a:pt x="36060" y="3438"/>
                  </a:lnTo>
                  <a:lnTo>
                    <a:pt x="35563" y="3148"/>
                  </a:lnTo>
                  <a:lnTo>
                    <a:pt x="35066" y="2872"/>
                  </a:lnTo>
                  <a:lnTo>
                    <a:pt x="34555" y="2596"/>
                  </a:lnTo>
                  <a:lnTo>
                    <a:pt x="34044" y="2347"/>
                  </a:lnTo>
                  <a:lnTo>
                    <a:pt x="33520" y="2099"/>
                  </a:lnTo>
                  <a:lnTo>
                    <a:pt x="32995" y="1864"/>
                  </a:lnTo>
                  <a:lnTo>
                    <a:pt x="32457" y="1643"/>
                  </a:lnTo>
                  <a:lnTo>
                    <a:pt x="31918" y="1450"/>
                  </a:lnTo>
                  <a:lnTo>
                    <a:pt x="31366" y="1257"/>
                  </a:lnTo>
                  <a:lnTo>
                    <a:pt x="30814" y="1077"/>
                  </a:lnTo>
                  <a:lnTo>
                    <a:pt x="30248" y="898"/>
                  </a:lnTo>
                  <a:lnTo>
                    <a:pt x="29682" y="746"/>
                  </a:lnTo>
                  <a:lnTo>
                    <a:pt x="29116" y="608"/>
                  </a:lnTo>
                  <a:lnTo>
                    <a:pt x="28536" y="484"/>
                  </a:lnTo>
                  <a:lnTo>
                    <a:pt x="27956" y="373"/>
                  </a:lnTo>
                  <a:lnTo>
                    <a:pt x="27363" y="277"/>
                  </a:lnTo>
                  <a:lnTo>
                    <a:pt x="26769" y="194"/>
                  </a:lnTo>
                  <a:lnTo>
                    <a:pt x="26176" y="125"/>
                  </a:lnTo>
                  <a:lnTo>
                    <a:pt x="25582" y="70"/>
                  </a:lnTo>
                  <a:lnTo>
                    <a:pt x="24974" y="28"/>
                  </a:lnTo>
                  <a:lnTo>
                    <a:pt x="24367" y="14"/>
                  </a:lnTo>
                  <a:lnTo>
                    <a:pt x="237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2852844" y="1620696"/>
              <a:ext cx="482733" cy="482527"/>
            </a:xfrm>
            <a:custGeom>
              <a:rect b="b" l="l" r="r" t="t"/>
              <a:pathLst>
                <a:path extrusionOk="0" h="32747" w="32761">
                  <a:moveTo>
                    <a:pt x="15960" y="1"/>
                  </a:moveTo>
                  <a:lnTo>
                    <a:pt x="15532" y="14"/>
                  </a:lnTo>
                  <a:lnTo>
                    <a:pt x="15118" y="42"/>
                  </a:lnTo>
                  <a:lnTo>
                    <a:pt x="14703" y="83"/>
                  </a:lnTo>
                  <a:lnTo>
                    <a:pt x="14289" y="125"/>
                  </a:lnTo>
                  <a:lnTo>
                    <a:pt x="13889" y="180"/>
                  </a:lnTo>
                  <a:lnTo>
                    <a:pt x="13475" y="249"/>
                  </a:lnTo>
                  <a:lnTo>
                    <a:pt x="13074" y="332"/>
                  </a:lnTo>
                  <a:lnTo>
                    <a:pt x="12674" y="415"/>
                  </a:lnTo>
                  <a:lnTo>
                    <a:pt x="12287" y="511"/>
                  </a:lnTo>
                  <a:lnTo>
                    <a:pt x="11887" y="622"/>
                  </a:lnTo>
                  <a:lnTo>
                    <a:pt x="11501" y="732"/>
                  </a:lnTo>
                  <a:lnTo>
                    <a:pt x="11128" y="857"/>
                  </a:lnTo>
                  <a:lnTo>
                    <a:pt x="10741" y="995"/>
                  </a:lnTo>
                  <a:lnTo>
                    <a:pt x="10369" y="1133"/>
                  </a:lnTo>
                  <a:lnTo>
                    <a:pt x="9996" y="1284"/>
                  </a:lnTo>
                  <a:lnTo>
                    <a:pt x="9637" y="1436"/>
                  </a:lnTo>
                  <a:lnTo>
                    <a:pt x="9278" y="1616"/>
                  </a:lnTo>
                  <a:lnTo>
                    <a:pt x="8919" y="1781"/>
                  </a:lnTo>
                  <a:lnTo>
                    <a:pt x="8574" y="1975"/>
                  </a:lnTo>
                  <a:lnTo>
                    <a:pt x="8229" y="2168"/>
                  </a:lnTo>
                  <a:lnTo>
                    <a:pt x="7884" y="2361"/>
                  </a:lnTo>
                  <a:lnTo>
                    <a:pt x="7552" y="2568"/>
                  </a:lnTo>
                  <a:lnTo>
                    <a:pt x="7221" y="2789"/>
                  </a:lnTo>
                  <a:lnTo>
                    <a:pt x="6890" y="3010"/>
                  </a:lnTo>
                  <a:lnTo>
                    <a:pt x="6572" y="3245"/>
                  </a:lnTo>
                  <a:lnTo>
                    <a:pt x="6268" y="3493"/>
                  </a:lnTo>
                  <a:lnTo>
                    <a:pt x="5965" y="3728"/>
                  </a:lnTo>
                  <a:lnTo>
                    <a:pt x="5661" y="3990"/>
                  </a:lnTo>
                  <a:lnTo>
                    <a:pt x="5371" y="4253"/>
                  </a:lnTo>
                  <a:lnTo>
                    <a:pt x="5081" y="4515"/>
                  </a:lnTo>
                  <a:lnTo>
                    <a:pt x="4791" y="4791"/>
                  </a:lnTo>
                  <a:lnTo>
                    <a:pt x="4515" y="5067"/>
                  </a:lnTo>
                  <a:lnTo>
                    <a:pt x="4253" y="5357"/>
                  </a:lnTo>
                  <a:lnTo>
                    <a:pt x="3991" y="5661"/>
                  </a:lnTo>
                  <a:lnTo>
                    <a:pt x="3742" y="5951"/>
                  </a:lnTo>
                  <a:lnTo>
                    <a:pt x="3494" y="6254"/>
                  </a:lnTo>
                  <a:lnTo>
                    <a:pt x="3259" y="6572"/>
                  </a:lnTo>
                  <a:lnTo>
                    <a:pt x="3024" y="6889"/>
                  </a:lnTo>
                  <a:lnTo>
                    <a:pt x="2789" y="7221"/>
                  </a:lnTo>
                  <a:lnTo>
                    <a:pt x="2582" y="7538"/>
                  </a:lnTo>
                  <a:lnTo>
                    <a:pt x="2375" y="7883"/>
                  </a:lnTo>
                  <a:lnTo>
                    <a:pt x="2168" y="8215"/>
                  </a:lnTo>
                  <a:lnTo>
                    <a:pt x="1975" y="8560"/>
                  </a:lnTo>
                  <a:lnTo>
                    <a:pt x="1796" y="8919"/>
                  </a:lnTo>
                  <a:lnTo>
                    <a:pt x="1616" y="9278"/>
                  </a:lnTo>
                  <a:lnTo>
                    <a:pt x="1450" y="9637"/>
                  </a:lnTo>
                  <a:lnTo>
                    <a:pt x="1285" y="9996"/>
                  </a:lnTo>
                  <a:lnTo>
                    <a:pt x="1133" y="10368"/>
                  </a:lnTo>
                  <a:lnTo>
                    <a:pt x="995" y="10741"/>
                  </a:lnTo>
                  <a:lnTo>
                    <a:pt x="857" y="11114"/>
                  </a:lnTo>
                  <a:lnTo>
                    <a:pt x="733" y="11500"/>
                  </a:lnTo>
                  <a:lnTo>
                    <a:pt x="622" y="11887"/>
                  </a:lnTo>
                  <a:lnTo>
                    <a:pt x="512" y="12273"/>
                  </a:lnTo>
                  <a:lnTo>
                    <a:pt x="415" y="12674"/>
                  </a:lnTo>
                  <a:lnTo>
                    <a:pt x="332" y="13074"/>
                  </a:lnTo>
                  <a:lnTo>
                    <a:pt x="249" y="13475"/>
                  </a:lnTo>
                  <a:lnTo>
                    <a:pt x="180" y="13875"/>
                  </a:lnTo>
                  <a:lnTo>
                    <a:pt x="125" y="14289"/>
                  </a:lnTo>
                  <a:lnTo>
                    <a:pt x="84" y="14703"/>
                  </a:lnTo>
                  <a:lnTo>
                    <a:pt x="42" y="15117"/>
                  </a:lnTo>
                  <a:lnTo>
                    <a:pt x="15" y="15532"/>
                  </a:lnTo>
                  <a:lnTo>
                    <a:pt x="1" y="15946"/>
                  </a:lnTo>
                  <a:lnTo>
                    <a:pt x="1" y="16374"/>
                  </a:lnTo>
                  <a:lnTo>
                    <a:pt x="1" y="16802"/>
                  </a:lnTo>
                  <a:lnTo>
                    <a:pt x="15" y="17216"/>
                  </a:lnTo>
                  <a:lnTo>
                    <a:pt x="42" y="17630"/>
                  </a:lnTo>
                  <a:lnTo>
                    <a:pt x="84" y="18044"/>
                  </a:lnTo>
                  <a:lnTo>
                    <a:pt x="125" y="18458"/>
                  </a:lnTo>
                  <a:lnTo>
                    <a:pt x="180" y="18872"/>
                  </a:lnTo>
                  <a:lnTo>
                    <a:pt x="249" y="19273"/>
                  </a:lnTo>
                  <a:lnTo>
                    <a:pt x="332" y="19673"/>
                  </a:lnTo>
                  <a:lnTo>
                    <a:pt x="415" y="20073"/>
                  </a:lnTo>
                  <a:lnTo>
                    <a:pt x="512" y="20460"/>
                  </a:lnTo>
                  <a:lnTo>
                    <a:pt x="622" y="20860"/>
                  </a:lnTo>
                  <a:lnTo>
                    <a:pt x="733" y="21247"/>
                  </a:lnTo>
                  <a:lnTo>
                    <a:pt x="857" y="21620"/>
                  </a:lnTo>
                  <a:lnTo>
                    <a:pt x="995" y="22006"/>
                  </a:lnTo>
                  <a:lnTo>
                    <a:pt x="1133" y="22379"/>
                  </a:lnTo>
                  <a:lnTo>
                    <a:pt x="1285" y="22752"/>
                  </a:lnTo>
                  <a:lnTo>
                    <a:pt x="1450" y="23111"/>
                  </a:lnTo>
                  <a:lnTo>
                    <a:pt x="1616" y="23470"/>
                  </a:lnTo>
                  <a:lnTo>
                    <a:pt x="1796" y="23828"/>
                  </a:lnTo>
                  <a:lnTo>
                    <a:pt x="1975" y="24174"/>
                  </a:lnTo>
                  <a:lnTo>
                    <a:pt x="2168" y="24533"/>
                  </a:lnTo>
                  <a:lnTo>
                    <a:pt x="2375" y="24864"/>
                  </a:lnTo>
                  <a:lnTo>
                    <a:pt x="2582" y="25195"/>
                  </a:lnTo>
                  <a:lnTo>
                    <a:pt x="2789" y="25527"/>
                  </a:lnTo>
                  <a:lnTo>
                    <a:pt x="3024" y="25858"/>
                  </a:lnTo>
                  <a:lnTo>
                    <a:pt x="3259" y="26175"/>
                  </a:lnTo>
                  <a:lnTo>
                    <a:pt x="3494" y="26479"/>
                  </a:lnTo>
                  <a:lnTo>
                    <a:pt x="3742" y="26797"/>
                  </a:lnTo>
                  <a:lnTo>
                    <a:pt x="3991" y="27087"/>
                  </a:lnTo>
                  <a:lnTo>
                    <a:pt x="4253" y="27390"/>
                  </a:lnTo>
                  <a:lnTo>
                    <a:pt x="4515" y="27680"/>
                  </a:lnTo>
                  <a:lnTo>
                    <a:pt x="4791" y="27956"/>
                  </a:lnTo>
                  <a:lnTo>
                    <a:pt x="5081" y="28232"/>
                  </a:lnTo>
                  <a:lnTo>
                    <a:pt x="5371" y="28495"/>
                  </a:lnTo>
                  <a:lnTo>
                    <a:pt x="5661" y="28757"/>
                  </a:lnTo>
                  <a:lnTo>
                    <a:pt x="5965" y="29005"/>
                  </a:lnTo>
                  <a:lnTo>
                    <a:pt x="6268" y="29254"/>
                  </a:lnTo>
                  <a:lnTo>
                    <a:pt x="6572" y="29502"/>
                  </a:lnTo>
                  <a:lnTo>
                    <a:pt x="6890" y="29723"/>
                  </a:lnTo>
                  <a:lnTo>
                    <a:pt x="7221" y="29958"/>
                  </a:lnTo>
                  <a:lnTo>
                    <a:pt x="7552" y="30165"/>
                  </a:lnTo>
                  <a:lnTo>
                    <a:pt x="7884" y="30386"/>
                  </a:lnTo>
                  <a:lnTo>
                    <a:pt x="8229" y="30579"/>
                  </a:lnTo>
                  <a:lnTo>
                    <a:pt x="8574" y="30773"/>
                  </a:lnTo>
                  <a:lnTo>
                    <a:pt x="8919" y="30966"/>
                  </a:lnTo>
                  <a:lnTo>
                    <a:pt x="9278" y="31131"/>
                  </a:lnTo>
                  <a:lnTo>
                    <a:pt x="9637" y="31311"/>
                  </a:lnTo>
                  <a:lnTo>
                    <a:pt x="9996" y="31463"/>
                  </a:lnTo>
                  <a:lnTo>
                    <a:pt x="10369" y="31615"/>
                  </a:lnTo>
                  <a:lnTo>
                    <a:pt x="10741" y="31753"/>
                  </a:lnTo>
                  <a:lnTo>
                    <a:pt x="11128" y="31891"/>
                  </a:lnTo>
                  <a:lnTo>
                    <a:pt x="11501" y="32015"/>
                  </a:lnTo>
                  <a:lnTo>
                    <a:pt x="11887" y="32125"/>
                  </a:lnTo>
                  <a:lnTo>
                    <a:pt x="12287" y="32236"/>
                  </a:lnTo>
                  <a:lnTo>
                    <a:pt x="12674" y="32333"/>
                  </a:lnTo>
                  <a:lnTo>
                    <a:pt x="13074" y="32415"/>
                  </a:lnTo>
                  <a:lnTo>
                    <a:pt x="13475" y="32498"/>
                  </a:lnTo>
                  <a:lnTo>
                    <a:pt x="13889" y="32567"/>
                  </a:lnTo>
                  <a:lnTo>
                    <a:pt x="14289" y="32622"/>
                  </a:lnTo>
                  <a:lnTo>
                    <a:pt x="14703" y="32664"/>
                  </a:lnTo>
                  <a:lnTo>
                    <a:pt x="15118" y="32705"/>
                  </a:lnTo>
                  <a:lnTo>
                    <a:pt x="15532" y="32733"/>
                  </a:lnTo>
                  <a:lnTo>
                    <a:pt x="15960" y="32747"/>
                  </a:lnTo>
                  <a:lnTo>
                    <a:pt x="16802" y="32747"/>
                  </a:lnTo>
                  <a:lnTo>
                    <a:pt x="17216" y="32733"/>
                  </a:lnTo>
                  <a:lnTo>
                    <a:pt x="17644" y="32705"/>
                  </a:lnTo>
                  <a:lnTo>
                    <a:pt x="18058" y="32664"/>
                  </a:lnTo>
                  <a:lnTo>
                    <a:pt x="18458" y="32622"/>
                  </a:lnTo>
                  <a:lnTo>
                    <a:pt x="18873" y="32567"/>
                  </a:lnTo>
                  <a:lnTo>
                    <a:pt x="19273" y="32498"/>
                  </a:lnTo>
                  <a:lnTo>
                    <a:pt x="19673" y="32415"/>
                  </a:lnTo>
                  <a:lnTo>
                    <a:pt x="20074" y="32333"/>
                  </a:lnTo>
                  <a:lnTo>
                    <a:pt x="20474" y="32236"/>
                  </a:lnTo>
                  <a:lnTo>
                    <a:pt x="20861" y="32125"/>
                  </a:lnTo>
                  <a:lnTo>
                    <a:pt x="21247" y="32015"/>
                  </a:lnTo>
                  <a:lnTo>
                    <a:pt x="21634" y="31891"/>
                  </a:lnTo>
                  <a:lnTo>
                    <a:pt x="22006" y="31753"/>
                  </a:lnTo>
                  <a:lnTo>
                    <a:pt x="22379" y="31615"/>
                  </a:lnTo>
                  <a:lnTo>
                    <a:pt x="22752" y="31463"/>
                  </a:lnTo>
                  <a:lnTo>
                    <a:pt x="23111" y="31311"/>
                  </a:lnTo>
                  <a:lnTo>
                    <a:pt x="23483" y="31131"/>
                  </a:lnTo>
                  <a:lnTo>
                    <a:pt x="23829" y="30966"/>
                  </a:lnTo>
                  <a:lnTo>
                    <a:pt x="24188" y="30773"/>
                  </a:lnTo>
                  <a:lnTo>
                    <a:pt x="24533" y="30579"/>
                  </a:lnTo>
                  <a:lnTo>
                    <a:pt x="24864" y="30386"/>
                  </a:lnTo>
                  <a:lnTo>
                    <a:pt x="25209" y="30165"/>
                  </a:lnTo>
                  <a:lnTo>
                    <a:pt x="25540" y="29958"/>
                  </a:lnTo>
                  <a:lnTo>
                    <a:pt x="25858" y="29723"/>
                  </a:lnTo>
                  <a:lnTo>
                    <a:pt x="26176" y="29502"/>
                  </a:lnTo>
                  <a:lnTo>
                    <a:pt x="26493" y="29254"/>
                  </a:lnTo>
                  <a:lnTo>
                    <a:pt x="26797" y="29005"/>
                  </a:lnTo>
                  <a:lnTo>
                    <a:pt x="27100" y="28757"/>
                  </a:lnTo>
                  <a:lnTo>
                    <a:pt x="27390" y="28495"/>
                  </a:lnTo>
                  <a:lnTo>
                    <a:pt x="27680" y="28232"/>
                  </a:lnTo>
                  <a:lnTo>
                    <a:pt x="27956" y="27956"/>
                  </a:lnTo>
                  <a:lnTo>
                    <a:pt x="28232" y="27680"/>
                  </a:lnTo>
                  <a:lnTo>
                    <a:pt x="28495" y="27390"/>
                  </a:lnTo>
                  <a:lnTo>
                    <a:pt x="28757" y="27087"/>
                  </a:lnTo>
                  <a:lnTo>
                    <a:pt x="29019" y="26797"/>
                  </a:lnTo>
                  <a:lnTo>
                    <a:pt x="29268" y="26479"/>
                  </a:lnTo>
                  <a:lnTo>
                    <a:pt x="29503" y="26175"/>
                  </a:lnTo>
                  <a:lnTo>
                    <a:pt x="29737" y="25858"/>
                  </a:lnTo>
                  <a:lnTo>
                    <a:pt x="29958" y="25527"/>
                  </a:lnTo>
                  <a:lnTo>
                    <a:pt x="30179" y="25195"/>
                  </a:lnTo>
                  <a:lnTo>
                    <a:pt x="30386" y="24864"/>
                  </a:lnTo>
                  <a:lnTo>
                    <a:pt x="30579" y="24533"/>
                  </a:lnTo>
                  <a:lnTo>
                    <a:pt x="30773" y="24174"/>
                  </a:lnTo>
                  <a:lnTo>
                    <a:pt x="30966" y="23828"/>
                  </a:lnTo>
                  <a:lnTo>
                    <a:pt x="31145" y="23470"/>
                  </a:lnTo>
                  <a:lnTo>
                    <a:pt x="31311" y="23111"/>
                  </a:lnTo>
                  <a:lnTo>
                    <a:pt x="31463" y="22752"/>
                  </a:lnTo>
                  <a:lnTo>
                    <a:pt x="31615" y="22379"/>
                  </a:lnTo>
                  <a:lnTo>
                    <a:pt x="31767" y="22006"/>
                  </a:lnTo>
                  <a:lnTo>
                    <a:pt x="31891" y="21620"/>
                  </a:lnTo>
                  <a:lnTo>
                    <a:pt x="32015" y="21247"/>
                  </a:lnTo>
                  <a:lnTo>
                    <a:pt x="32139" y="20860"/>
                  </a:lnTo>
                  <a:lnTo>
                    <a:pt x="32236" y="20460"/>
                  </a:lnTo>
                  <a:lnTo>
                    <a:pt x="32333" y="20073"/>
                  </a:lnTo>
                  <a:lnTo>
                    <a:pt x="32429" y="19673"/>
                  </a:lnTo>
                  <a:lnTo>
                    <a:pt x="32498" y="19273"/>
                  </a:lnTo>
                  <a:lnTo>
                    <a:pt x="32567" y="18872"/>
                  </a:lnTo>
                  <a:lnTo>
                    <a:pt x="32623" y="18458"/>
                  </a:lnTo>
                  <a:lnTo>
                    <a:pt x="32678" y="18044"/>
                  </a:lnTo>
                  <a:lnTo>
                    <a:pt x="32705" y="17630"/>
                  </a:lnTo>
                  <a:lnTo>
                    <a:pt x="32733" y="17216"/>
                  </a:lnTo>
                  <a:lnTo>
                    <a:pt x="32747" y="16802"/>
                  </a:lnTo>
                  <a:lnTo>
                    <a:pt x="32761" y="16374"/>
                  </a:lnTo>
                  <a:lnTo>
                    <a:pt x="32747" y="15946"/>
                  </a:lnTo>
                  <a:lnTo>
                    <a:pt x="32733" y="15532"/>
                  </a:lnTo>
                  <a:lnTo>
                    <a:pt x="32705" y="15117"/>
                  </a:lnTo>
                  <a:lnTo>
                    <a:pt x="32678" y="14703"/>
                  </a:lnTo>
                  <a:lnTo>
                    <a:pt x="32623" y="14289"/>
                  </a:lnTo>
                  <a:lnTo>
                    <a:pt x="32567" y="13875"/>
                  </a:lnTo>
                  <a:lnTo>
                    <a:pt x="32498" y="13475"/>
                  </a:lnTo>
                  <a:lnTo>
                    <a:pt x="32429" y="13074"/>
                  </a:lnTo>
                  <a:lnTo>
                    <a:pt x="32333" y="12674"/>
                  </a:lnTo>
                  <a:lnTo>
                    <a:pt x="32236" y="12273"/>
                  </a:lnTo>
                  <a:lnTo>
                    <a:pt x="32139" y="11887"/>
                  </a:lnTo>
                  <a:lnTo>
                    <a:pt x="32015" y="11500"/>
                  </a:lnTo>
                  <a:lnTo>
                    <a:pt x="31891" y="11114"/>
                  </a:lnTo>
                  <a:lnTo>
                    <a:pt x="31767" y="10741"/>
                  </a:lnTo>
                  <a:lnTo>
                    <a:pt x="31615" y="10368"/>
                  </a:lnTo>
                  <a:lnTo>
                    <a:pt x="31463" y="9996"/>
                  </a:lnTo>
                  <a:lnTo>
                    <a:pt x="31311" y="9637"/>
                  </a:lnTo>
                  <a:lnTo>
                    <a:pt x="31145" y="9278"/>
                  </a:lnTo>
                  <a:lnTo>
                    <a:pt x="30966" y="8919"/>
                  </a:lnTo>
                  <a:lnTo>
                    <a:pt x="30773" y="8560"/>
                  </a:lnTo>
                  <a:lnTo>
                    <a:pt x="30579" y="8215"/>
                  </a:lnTo>
                  <a:lnTo>
                    <a:pt x="30386" y="7883"/>
                  </a:lnTo>
                  <a:lnTo>
                    <a:pt x="30179" y="7538"/>
                  </a:lnTo>
                  <a:lnTo>
                    <a:pt x="29958" y="7221"/>
                  </a:lnTo>
                  <a:lnTo>
                    <a:pt x="29737" y="6889"/>
                  </a:lnTo>
                  <a:lnTo>
                    <a:pt x="29503" y="6572"/>
                  </a:lnTo>
                  <a:lnTo>
                    <a:pt x="29268" y="6254"/>
                  </a:lnTo>
                  <a:lnTo>
                    <a:pt x="29019" y="5951"/>
                  </a:lnTo>
                  <a:lnTo>
                    <a:pt x="28757" y="5661"/>
                  </a:lnTo>
                  <a:lnTo>
                    <a:pt x="28495" y="5357"/>
                  </a:lnTo>
                  <a:lnTo>
                    <a:pt x="28232" y="5067"/>
                  </a:lnTo>
                  <a:lnTo>
                    <a:pt x="27956" y="4791"/>
                  </a:lnTo>
                  <a:lnTo>
                    <a:pt x="27680" y="4515"/>
                  </a:lnTo>
                  <a:lnTo>
                    <a:pt x="27390" y="4253"/>
                  </a:lnTo>
                  <a:lnTo>
                    <a:pt x="27100" y="3990"/>
                  </a:lnTo>
                  <a:lnTo>
                    <a:pt x="26797" y="3728"/>
                  </a:lnTo>
                  <a:lnTo>
                    <a:pt x="26493" y="3493"/>
                  </a:lnTo>
                  <a:lnTo>
                    <a:pt x="26176" y="3245"/>
                  </a:lnTo>
                  <a:lnTo>
                    <a:pt x="25858" y="3010"/>
                  </a:lnTo>
                  <a:lnTo>
                    <a:pt x="25540" y="2789"/>
                  </a:lnTo>
                  <a:lnTo>
                    <a:pt x="25209" y="2568"/>
                  </a:lnTo>
                  <a:lnTo>
                    <a:pt x="24864" y="2361"/>
                  </a:lnTo>
                  <a:lnTo>
                    <a:pt x="24533" y="2168"/>
                  </a:lnTo>
                  <a:lnTo>
                    <a:pt x="24188" y="1975"/>
                  </a:lnTo>
                  <a:lnTo>
                    <a:pt x="23829" y="1781"/>
                  </a:lnTo>
                  <a:lnTo>
                    <a:pt x="23483" y="1616"/>
                  </a:lnTo>
                  <a:lnTo>
                    <a:pt x="23111" y="1436"/>
                  </a:lnTo>
                  <a:lnTo>
                    <a:pt x="22752" y="1284"/>
                  </a:lnTo>
                  <a:lnTo>
                    <a:pt x="22379" y="1133"/>
                  </a:lnTo>
                  <a:lnTo>
                    <a:pt x="22006" y="995"/>
                  </a:lnTo>
                  <a:lnTo>
                    <a:pt x="21634" y="857"/>
                  </a:lnTo>
                  <a:lnTo>
                    <a:pt x="21247" y="732"/>
                  </a:lnTo>
                  <a:lnTo>
                    <a:pt x="20861" y="622"/>
                  </a:lnTo>
                  <a:lnTo>
                    <a:pt x="20474" y="511"/>
                  </a:lnTo>
                  <a:lnTo>
                    <a:pt x="20074" y="415"/>
                  </a:lnTo>
                  <a:lnTo>
                    <a:pt x="19673" y="332"/>
                  </a:lnTo>
                  <a:lnTo>
                    <a:pt x="19273" y="249"/>
                  </a:lnTo>
                  <a:lnTo>
                    <a:pt x="18873" y="180"/>
                  </a:lnTo>
                  <a:lnTo>
                    <a:pt x="18458" y="125"/>
                  </a:lnTo>
                  <a:lnTo>
                    <a:pt x="18058" y="83"/>
                  </a:lnTo>
                  <a:lnTo>
                    <a:pt x="17644" y="42"/>
                  </a:lnTo>
                  <a:lnTo>
                    <a:pt x="17216" y="14"/>
                  </a:lnTo>
                  <a:lnTo>
                    <a:pt x="16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2743613" y="1587130"/>
              <a:ext cx="821226" cy="330373"/>
            </a:xfrm>
            <a:custGeom>
              <a:rect b="b" l="l" r="r" t="t"/>
              <a:pathLst>
                <a:path extrusionOk="0" h="22421" w="55733">
                  <a:moveTo>
                    <a:pt x="53592" y="1"/>
                  </a:moveTo>
                  <a:lnTo>
                    <a:pt x="23193" y="17451"/>
                  </a:lnTo>
                  <a:lnTo>
                    <a:pt x="2154" y="5316"/>
                  </a:lnTo>
                  <a:lnTo>
                    <a:pt x="0" y="9029"/>
                  </a:lnTo>
                  <a:lnTo>
                    <a:pt x="23193" y="22420"/>
                  </a:lnTo>
                  <a:lnTo>
                    <a:pt x="55732" y="3728"/>
                  </a:lnTo>
                  <a:lnTo>
                    <a:pt x="5359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2974496" y="1742348"/>
              <a:ext cx="239237" cy="239237"/>
            </a:xfrm>
            <a:custGeom>
              <a:rect b="b" l="l" r="r" t="t"/>
              <a:pathLst>
                <a:path extrusionOk="0" h="16236" w="16236">
                  <a:moveTo>
                    <a:pt x="8118" y="0"/>
                  </a:moveTo>
                  <a:lnTo>
                    <a:pt x="7704" y="14"/>
                  </a:lnTo>
                  <a:lnTo>
                    <a:pt x="7289" y="42"/>
                  </a:lnTo>
                  <a:lnTo>
                    <a:pt x="6889" y="97"/>
                  </a:lnTo>
                  <a:lnTo>
                    <a:pt x="6489" y="166"/>
                  </a:lnTo>
                  <a:lnTo>
                    <a:pt x="6088" y="262"/>
                  </a:lnTo>
                  <a:lnTo>
                    <a:pt x="5702" y="373"/>
                  </a:lnTo>
                  <a:lnTo>
                    <a:pt x="5329" y="497"/>
                  </a:lnTo>
                  <a:lnTo>
                    <a:pt x="4956" y="635"/>
                  </a:lnTo>
                  <a:lnTo>
                    <a:pt x="4597" y="801"/>
                  </a:lnTo>
                  <a:lnTo>
                    <a:pt x="4252" y="980"/>
                  </a:lnTo>
                  <a:lnTo>
                    <a:pt x="3907" y="1174"/>
                  </a:lnTo>
                  <a:lnTo>
                    <a:pt x="3590" y="1394"/>
                  </a:lnTo>
                  <a:lnTo>
                    <a:pt x="3272" y="1615"/>
                  </a:lnTo>
                  <a:lnTo>
                    <a:pt x="2955" y="1850"/>
                  </a:lnTo>
                  <a:lnTo>
                    <a:pt x="2665" y="2112"/>
                  </a:lnTo>
                  <a:lnTo>
                    <a:pt x="2389" y="2375"/>
                  </a:lnTo>
                  <a:lnTo>
                    <a:pt x="2113" y="2665"/>
                  </a:lnTo>
                  <a:lnTo>
                    <a:pt x="1864" y="2954"/>
                  </a:lnTo>
                  <a:lnTo>
                    <a:pt x="1616" y="3258"/>
                  </a:lnTo>
                  <a:lnTo>
                    <a:pt x="1395" y="3576"/>
                  </a:lnTo>
                  <a:lnTo>
                    <a:pt x="1188" y="3907"/>
                  </a:lnTo>
                  <a:lnTo>
                    <a:pt x="981" y="4252"/>
                  </a:lnTo>
                  <a:lnTo>
                    <a:pt x="801" y="4597"/>
                  </a:lnTo>
                  <a:lnTo>
                    <a:pt x="649" y="4956"/>
                  </a:lnTo>
                  <a:lnTo>
                    <a:pt x="497" y="5329"/>
                  </a:lnTo>
                  <a:lnTo>
                    <a:pt x="373" y="5702"/>
                  </a:lnTo>
                  <a:lnTo>
                    <a:pt x="263" y="6088"/>
                  </a:lnTo>
                  <a:lnTo>
                    <a:pt x="166" y="6489"/>
                  </a:lnTo>
                  <a:lnTo>
                    <a:pt x="97" y="6875"/>
                  </a:lnTo>
                  <a:lnTo>
                    <a:pt x="56" y="7289"/>
                  </a:lnTo>
                  <a:lnTo>
                    <a:pt x="14" y="7703"/>
                  </a:lnTo>
                  <a:lnTo>
                    <a:pt x="0" y="8118"/>
                  </a:lnTo>
                  <a:lnTo>
                    <a:pt x="14" y="8532"/>
                  </a:lnTo>
                  <a:lnTo>
                    <a:pt x="56" y="8946"/>
                  </a:lnTo>
                  <a:lnTo>
                    <a:pt x="97" y="9346"/>
                  </a:lnTo>
                  <a:lnTo>
                    <a:pt x="166" y="9747"/>
                  </a:lnTo>
                  <a:lnTo>
                    <a:pt x="263" y="10147"/>
                  </a:lnTo>
                  <a:lnTo>
                    <a:pt x="373" y="10534"/>
                  </a:lnTo>
                  <a:lnTo>
                    <a:pt x="497" y="10906"/>
                  </a:lnTo>
                  <a:lnTo>
                    <a:pt x="649" y="11279"/>
                  </a:lnTo>
                  <a:lnTo>
                    <a:pt x="801" y="11638"/>
                  </a:lnTo>
                  <a:lnTo>
                    <a:pt x="981" y="11983"/>
                  </a:lnTo>
                  <a:lnTo>
                    <a:pt x="1188" y="12328"/>
                  </a:lnTo>
                  <a:lnTo>
                    <a:pt x="1395" y="12660"/>
                  </a:lnTo>
                  <a:lnTo>
                    <a:pt x="1616" y="12977"/>
                  </a:lnTo>
                  <a:lnTo>
                    <a:pt x="1864" y="13281"/>
                  </a:lnTo>
                  <a:lnTo>
                    <a:pt x="2113" y="13571"/>
                  </a:lnTo>
                  <a:lnTo>
                    <a:pt x="2389" y="13861"/>
                  </a:lnTo>
                  <a:lnTo>
                    <a:pt x="2665" y="14123"/>
                  </a:lnTo>
                  <a:lnTo>
                    <a:pt x="2955" y="14385"/>
                  </a:lnTo>
                  <a:lnTo>
                    <a:pt x="3272" y="14620"/>
                  </a:lnTo>
                  <a:lnTo>
                    <a:pt x="3590" y="14841"/>
                  </a:lnTo>
                  <a:lnTo>
                    <a:pt x="3907" y="15062"/>
                  </a:lnTo>
                  <a:lnTo>
                    <a:pt x="4252" y="15255"/>
                  </a:lnTo>
                  <a:lnTo>
                    <a:pt x="4597" y="15434"/>
                  </a:lnTo>
                  <a:lnTo>
                    <a:pt x="4956" y="15600"/>
                  </a:lnTo>
                  <a:lnTo>
                    <a:pt x="5329" y="15738"/>
                  </a:lnTo>
                  <a:lnTo>
                    <a:pt x="5702" y="15862"/>
                  </a:lnTo>
                  <a:lnTo>
                    <a:pt x="6088" y="15973"/>
                  </a:lnTo>
                  <a:lnTo>
                    <a:pt x="6489" y="16069"/>
                  </a:lnTo>
                  <a:lnTo>
                    <a:pt x="6889" y="16138"/>
                  </a:lnTo>
                  <a:lnTo>
                    <a:pt x="7289" y="16194"/>
                  </a:lnTo>
                  <a:lnTo>
                    <a:pt x="7704" y="16221"/>
                  </a:lnTo>
                  <a:lnTo>
                    <a:pt x="8118" y="16235"/>
                  </a:lnTo>
                  <a:lnTo>
                    <a:pt x="8532" y="16221"/>
                  </a:lnTo>
                  <a:lnTo>
                    <a:pt x="8946" y="16194"/>
                  </a:lnTo>
                  <a:lnTo>
                    <a:pt x="9360" y="16138"/>
                  </a:lnTo>
                  <a:lnTo>
                    <a:pt x="9761" y="16069"/>
                  </a:lnTo>
                  <a:lnTo>
                    <a:pt x="10147" y="15973"/>
                  </a:lnTo>
                  <a:lnTo>
                    <a:pt x="10534" y="15862"/>
                  </a:lnTo>
                  <a:lnTo>
                    <a:pt x="10906" y="15738"/>
                  </a:lnTo>
                  <a:lnTo>
                    <a:pt x="11279" y="15600"/>
                  </a:lnTo>
                  <a:lnTo>
                    <a:pt x="11638" y="15434"/>
                  </a:lnTo>
                  <a:lnTo>
                    <a:pt x="11983" y="15255"/>
                  </a:lnTo>
                  <a:lnTo>
                    <a:pt x="12328" y="15062"/>
                  </a:lnTo>
                  <a:lnTo>
                    <a:pt x="12660" y="14841"/>
                  </a:lnTo>
                  <a:lnTo>
                    <a:pt x="12977" y="14620"/>
                  </a:lnTo>
                  <a:lnTo>
                    <a:pt x="13281" y="14385"/>
                  </a:lnTo>
                  <a:lnTo>
                    <a:pt x="13571" y="14123"/>
                  </a:lnTo>
                  <a:lnTo>
                    <a:pt x="13861" y="13861"/>
                  </a:lnTo>
                  <a:lnTo>
                    <a:pt x="14123" y="13571"/>
                  </a:lnTo>
                  <a:lnTo>
                    <a:pt x="14385" y="13281"/>
                  </a:lnTo>
                  <a:lnTo>
                    <a:pt x="14620" y="12977"/>
                  </a:lnTo>
                  <a:lnTo>
                    <a:pt x="14855" y="12660"/>
                  </a:lnTo>
                  <a:lnTo>
                    <a:pt x="15062" y="12328"/>
                  </a:lnTo>
                  <a:lnTo>
                    <a:pt x="15255" y="11983"/>
                  </a:lnTo>
                  <a:lnTo>
                    <a:pt x="15435" y="11638"/>
                  </a:lnTo>
                  <a:lnTo>
                    <a:pt x="15600" y="11279"/>
                  </a:lnTo>
                  <a:lnTo>
                    <a:pt x="15738" y="10906"/>
                  </a:lnTo>
                  <a:lnTo>
                    <a:pt x="15876" y="10534"/>
                  </a:lnTo>
                  <a:lnTo>
                    <a:pt x="15987" y="10147"/>
                  </a:lnTo>
                  <a:lnTo>
                    <a:pt x="16070" y="9747"/>
                  </a:lnTo>
                  <a:lnTo>
                    <a:pt x="16139" y="9346"/>
                  </a:lnTo>
                  <a:lnTo>
                    <a:pt x="16194" y="8946"/>
                  </a:lnTo>
                  <a:lnTo>
                    <a:pt x="16221" y="8532"/>
                  </a:lnTo>
                  <a:lnTo>
                    <a:pt x="16235" y="8118"/>
                  </a:lnTo>
                  <a:lnTo>
                    <a:pt x="16221" y="7703"/>
                  </a:lnTo>
                  <a:lnTo>
                    <a:pt x="16194" y="7289"/>
                  </a:lnTo>
                  <a:lnTo>
                    <a:pt x="16139" y="6875"/>
                  </a:lnTo>
                  <a:lnTo>
                    <a:pt x="16070" y="6489"/>
                  </a:lnTo>
                  <a:lnTo>
                    <a:pt x="15987" y="6088"/>
                  </a:lnTo>
                  <a:lnTo>
                    <a:pt x="15876" y="5702"/>
                  </a:lnTo>
                  <a:lnTo>
                    <a:pt x="15738" y="5329"/>
                  </a:lnTo>
                  <a:lnTo>
                    <a:pt x="15600" y="4956"/>
                  </a:lnTo>
                  <a:lnTo>
                    <a:pt x="15435" y="4597"/>
                  </a:lnTo>
                  <a:lnTo>
                    <a:pt x="15255" y="4252"/>
                  </a:lnTo>
                  <a:lnTo>
                    <a:pt x="15062" y="3907"/>
                  </a:lnTo>
                  <a:lnTo>
                    <a:pt x="14855" y="3576"/>
                  </a:lnTo>
                  <a:lnTo>
                    <a:pt x="14620" y="3258"/>
                  </a:lnTo>
                  <a:lnTo>
                    <a:pt x="14385" y="2954"/>
                  </a:lnTo>
                  <a:lnTo>
                    <a:pt x="14123" y="2665"/>
                  </a:lnTo>
                  <a:lnTo>
                    <a:pt x="13861" y="2375"/>
                  </a:lnTo>
                  <a:lnTo>
                    <a:pt x="13571" y="2112"/>
                  </a:lnTo>
                  <a:lnTo>
                    <a:pt x="13281" y="1850"/>
                  </a:lnTo>
                  <a:lnTo>
                    <a:pt x="12977" y="1615"/>
                  </a:lnTo>
                  <a:lnTo>
                    <a:pt x="12660" y="1394"/>
                  </a:lnTo>
                  <a:lnTo>
                    <a:pt x="12328" y="1174"/>
                  </a:lnTo>
                  <a:lnTo>
                    <a:pt x="11983" y="980"/>
                  </a:lnTo>
                  <a:lnTo>
                    <a:pt x="11638" y="801"/>
                  </a:lnTo>
                  <a:lnTo>
                    <a:pt x="11279" y="635"/>
                  </a:lnTo>
                  <a:lnTo>
                    <a:pt x="10906" y="497"/>
                  </a:lnTo>
                  <a:lnTo>
                    <a:pt x="10534" y="373"/>
                  </a:lnTo>
                  <a:lnTo>
                    <a:pt x="10147" y="262"/>
                  </a:lnTo>
                  <a:lnTo>
                    <a:pt x="9761" y="166"/>
                  </a:lnTo>
                  <a:lnTo>
                    <a:pt x="9360" y="97"/>
                  </a:lnTo>
                  <a:lnTo>
                    <a:pt x="8946" y="42"/>
                  </a:lnTo>
                  <a:lnTo>
                    <a:pt x="8532" y="14"/>
                  </a:lnTo>
                  <a:lnTo>
                    <a:pt x="8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074370" y="1237453"/>
              <a:ext cx="644244" cy="853363"/>
            </a:xfrm>
            <a:custGeom>
              <a:rect b="b" l="l" r="r" t="t"/>
              <a:pathLst>
                <a:path extrusionOk="0" h="57914" w="43722">
                  <a:moveTo>
                    <a:pt x="1340" y="0"/>
                  </a:moveTo>
                  <a:lnTo>
                    <a:pt x="663" y="14"/>
                  </a:lnTo>
                  <a:lnTo>
                    <a:pt x="1" y="28"/>
                  </a:lnTo>
                  <a:lnTo>
                    <a:pt x="318" y="10106"/>
                  </a:lnTo>
                  <a:lnTo>
                    <a:pt x="829" y="10078"/>
                  </a:lnTo>
                  <a:lnTo>
                    <a:pt x="1340" y="10078"/>
                  </a:lnTo>
                  <a:lnTo>
                    <a:pt x="2182" y="10092"/>
                  </a:lnTo>
                  <a:lnTo>
                    <a:pt x="3010" y="10120"/>
                  </a:lnTo>
                  <a:lnTo>
                    <a:pt x="3825" y="10175"/>
                  </a:lnTo>
                  <a:lnTo>
                    <a:pt x="4653" y="10244"/>
                  </a:lnTo>
                  <a:lnTo>
                    <a:pt x="5454" y="10341"/>
                  </a:lnTo>
                  <a:lnTo>
                    <a:pt x="6268" y="10451"/>
                  </a:lnTo>
                  <a:lnTo>
                    <a:pt x="7055" y="10575"/>
                  </a:lnTo>
                  <a:lnTo>
                    <a:pt x="7856" y="10727"/>
                  </a:lnTo>
                  <a:lnTo>
                    <a:pt x="8643" y="10907"/>
                  </a:lnTo>
                  <a:lnTo>
                    <a:pt x="9416" y="11086"/>
                  </a:lnTo>
                  <a:lnTo>
                    <a:pt x="10189" y="11307"/>
                  </a:lnTo>
                  <a:lnTo>
                    <a:pt x="10948" y="11528"/>
                  </a:lnTo>
                  <a:lnTo>
                    <a:pt x="11708" y="11776"/>
                  </a:lnTo>
                  <a:lnTo>
                    <a:pt x="12453" y="12039"/>
                  </a:lnTo>
                  <a:lnTo>
                    <a:pt x="13185" y="12315"/>
                  </a:lnTo>
                  <a:lnTo>
                    <a:pt x="13916" y="12618"/>
                  </a:lnTo>
                  <a:lnTo>
                    <a:pt x="14634" y="12922"/>
                  </a:lnTo>
                  <a:lnTo>
                    <a:pt x="15352" y="13267"/>
                  </a:lnTo>
                  <a:lnTo>
                    <a:pt x="16056" y="13612"/>
                  </a:lnTo>
                  <a:lnTo>
                    <a:pt x="16746" y="13971"/>
                  </a:lnTo>
                  <a:lnTo>
                    <a:pt x="17423" y="14358"/>
                  </a:lnTo>
                  <a:lnTo>
                    <a:pt x="18099" y="14758"/>
                  </a:lnTo>
                  <a:lnTo>
                    <a:pt x="18762" y="15159"/>
                  </a:lnTo>
                  <a:lnTo>
                    <a:pt x="19411" y="15587"/>
                  </a:lnTo>
                  <a:lnTo>
                    <a:pt x="20046" y="16042"/>
                  </a:lnTo>
                  <a:lnTo>
                    <a:pt x="20667" y="16498"/>
                  </a:lnTo>
                  <a:lnTo>
                    <a:pt x="21288" y="16967"/>
                  </a:lnTo>
                  <a:lnTo>
                    <a:pt x="21896" y="17450"/>
                  </a:lnTo>
                  <a:lnTo>
                    <a:pt x="22489" y="17947"/>
                  </a:lnTo>
                  <a:lnTo>
                    <a:pt x="23069" y="18472"/>
                  </a:lnTo>
                  <a:lnTo>
                    <a:pt x="23635" y="18997"/>
                  </a:lnTo>
                  <a:lnTo>
                    <a:pt x="24187" y="19535"/>
                  </a:lnTo>
                  <a:lnTo>
                    <a:pt x="24726" y="20087"/>
                  </a:lnTo>
                  <a:lnTo>
                    <a:pt x="25264" y="20653"/>
                  </a:lnTo>
                  <a:lnTo>
                    <a:pt x="25775" y="21233"/>
                  </a:lnTo>
                  <a:lnTo>
                    <a:pt x="26272" y="21827"/>
                  </a:lnTo>
                  <a:lnTo>
                    <a:pt x="26755" y="22434"/>
                  </a:lnTo>
                  <a:lnTo>
                    <a:pt x="27238" y="23055"/>
                  </a:lnTo>
                  <a:lnTo>
                    <a:pt x="27694" y="23677"/>
                  </a:lnTo>
                  <a:lnTo>
                    <a:pt x="28136" y="24325"/>
                  </a:lnTo>
                  <a:lnTo>
                    <a:pt x="28564" y="24974"/>
                  </a:lnTo>
                  <a:lnTo>
                    <a:pt x="28978" y="25623"/>
                  </a:lnTo>
                  <a:lnTo>
                    <a:pt x="29364" y="26300"/>
                  </a:lnTo>
                  <a:lnTo>
                    <a:pt x="29751" y="26976"/>
                  </a:lnTo>
                  <a:lnTo>
                    <a:pt x="30110" y="27680"/>
                  </a:lnTo>
                  <a:lnTo>
                    <a:pt x="30469" y="28370"/>
                  </a:lnTo>
                  <a:lnTo>
                    <a:pt x="30800" y="29088"/>
                  </a:lnTo>
                  <a:lnTo>
                    <a:pt x="31118" y="29806"/>
                  </a:lnTo>
                  <a:lnTo>
                    <a:pt x="31408" y="30538"/>
                  </a:lnTo>
                  <a:lnTo>
                    <a:pt x="31684" y="31269"/>
                  </a:lnTo>
                  <a:lnTo>
                    <a:pt x="31946" y="32015"/>
                  </a:lnTo>
                  <a:lnTo>
                    <a:pt x="32194" y="32774"/>
                  </a:lnTo>
                  <a:lnTo>
                    <a:pt x="32429" y="33533"/>
                  </a:lnTo>
                  <a:lnTo>
                    <a:pt x="32636" y="34307"/>
                  </a:lnTo>
                  <a:lnTo>
                    <a:pt x="32829" y="35080"/>
                  </a:lnTo>
                  <a:lnTo>
                    <a:pt x="32995" y="35867"/>
                  </a:lnTo>
                  <a:lnTo>
                    <a:pt x="33147" y="36667"/>
                  </a:lnTo>
                  <a:lnTo>
                    <a:pt x="33271" y="37468"/>
                  </a:lnTo>
                  <a:lnTo>
                    <a:pt x="33395" y="38269"/>
                  </a:lnTo>
                  <a:lnTo>
                    <a:pt x="33478" y="39083"/>
                  </a:lnTo>
                  <a:lnTo>
                    <a:pt x="33561" y="39898"/>
                  </a:lnTo>
                  <a:lnTo>
                    <a:pt x="33603" y="40726"/>
                  </a:lnTo>
                  <a:lnTo>
                    <a:pt x="33644" y="41554"/>
                  </a:lnTo>
                  <a:lnTo>
                    <a:pt x="33644" y="42383"/>
                  </a:lnTo>
                  <a:lnTo>
                    <a:pt x="33644" y="43170"/>
                  </a:lnTo>
                  <a:lnTo>
                    <a:pt x="33616" y="43943"/>
                  </a:lnTo>
                  <a:lnTo>
                    <a:pt x="33561" y="44716"/>
                  </a:lnTo>
                  <a:lnTo>
                    <a:pt x="33506" y="45475"/>
                  </a:lnTo>
                  <a:lnTo>
                    <a:pt x="33423" y="46248"/>
                  </a:lnTo>
                  <a:lnTo>
                    <a:pt x="33326" y="46994"/>
                  </a:lnTo>
                  <a:lnTo>
                    <a:pt x="33202" y="47753"/>
                  </a:lnTo>
                  <a:lnTo>
                    <a:pt x="33064" y="48498"/>
                  </a:lnTo>
                  <a:lnTo>
                    <a:pt x="32912" y="49230"/>
                  </a:lnTo>
                  <a:lnTo>
                    <a:pt x="32747" y="49962"/>
                  </a:lnTo>
                  <a:lnTo>
                    <a:pt x="32567" y="50693"/>
                  </a:lnTo>
                  <a:lnTo>
                    <a:pt x="32360" y="51411"/>
                  </a:lnTo>
                  <a:lnTo>
                    <a:pt x="32139" y="52129"/>
                  </a:lnTo>
                  <a:lnTo>
                    <a:pt x="31918" y="52833"/>
                  </a:lnTo>
                  <a:lnTo>
                    <a:pt x="31670" y="53537"/>
                  </a:lnTo>
                  <a:lnTo>
                    <a:pt x="31394" y="54228"/>
                  </a:lnTo>
                  <a:lnTo>
                    <a:pt x="40781" y="57914"/>
                  </a:lnTo>
                  <a:lnTo>
                    <a:pt x="41126" y="57016"/>
                  </a:lnTo>
                  <a:lnTo>
                    <a:pt x="41444" y="56091"/>
                  </a:lnTo>
                  <a:lnTo>
                    <a:pt x="41748" y="55166"/>
                  </a:lnTo>
                  <a:lnTo>
                    <a:pt x="42038" y="54228"/>
                  </a:lnTo>
                  <a:lnTo>
                    <a:pt x="42300" y="53289"/>
                  </a:lnTo>
                  <a:lnTo>
                    <a:pt x="42548" y="52336"/>
                  </a:lnTo>
                  <a:lnTo>
                    <a:pt x="42755" y="51370"/>
                  </a:lnTo>
                  <a:lnTo>
                    <a:pt x="42962" y="50403"/>
                  </a:lnTo>
                  <a:lnTo>
                    <a:pt x="43142" y="49423"/>
                  </a:lnTo>
                  <a:lnTo>
                    <a:pt x="43294" y="48443"/>
                  </a:lnTo>
                  <a:lnTo>
                    <a:pt x="43418" y="47449"/>
                  </a:lnTo>
                  <a:lnTo>
                    <a:pt x="43529" y="46441"/>
                  </a:lnTo>
                  <a:lnTo>
                    <a:pt x="43611" y="45434"/>
                  </a:lnTo>
                  <a:lnTo>
                    <a:pt x="43667" y="44426"/>
                  </a:lnTo>
                  <a:lnTo>
                    <a:pt x="43708" y="43404"/>
                  </a:lnTo>
                  <a:lnTo>
                    <a:pt x="43722" y="42383"/>
                  </a:lnTo>
                  <a:lnTo>
                    <a:pt x="43708" y="41292"/>
                  </a:lnTo>
                  <a:lnTo>
                    <a:pt x="43667" y="40201"/>
                  </a:lnTo>
                  <a:lnTo>
                    <a:pt x="43598" y="39125"/>
                  </a:lnTo>
                  <a:lnTo>
                    <a:pt x="43501" y="38048"/>
                  </a:lnTo>
                  <a:lnTo>
                    <a:pt x="43377" y="36985"/>
                  </a:lnTo>
                  <a:lnTo>
                    <a:pt x="43225" y="35936"/>
                  </a:lnTo>
                  <a:lnTo>
                    <a:pt x="43059" y="34886"/>
                  </a:lnTo>
                  <a:lnTo>
                    <a:pt x="42852" y="33837"/>
                  </a:lnTo>
                  <a:lnTo>
                    <a:pt x="42631" y="32816"/>
                  </a:lnTo>
                  <a:lnTo>
                    <a:pt x="42383" y="31794"/>
                  </a:lnTo>
                  <a:lnTo>
                    <a:pt x="42107" y="30786"/>
                  </a:lnTo>
                  <a:lnTo>
                    <a:pt x="41817" y="29778"/>
                  </a:lnTo>
                  <a:lnTo>
                    <a:pt x="41485" y="28784"/>
                  </a:lnTo>
                  <a:lnTo>
                    <a:pt x="41140" y="27818"/>
                  </a:lnTo>
                  <a:lnTo>
                    <a:pt x="40781" y="26838"/>
                  </a:lnTo>
                  <a:lnTo>
                    <a:pt x="40395" y="25885"/>
                  </a:lnTo>
                  <a:lnTo>
                    <a:pt x="39981" y="24947"/>
                  </a:lnTo>
                  <a:lnTo>
                    <a:pt x="39539" y="24008"/>
                  </a:lnTo>
                  <a:lnTo>
                    <a:pt x="39083" y="23097"/>
                  </a:lnTo>
                  <a:lnTo>
                    <a:pt x="38600" y="22186"/>
                  </a:lnTo>
                  <a:lnTo>
                    <a:pt x="38103" y="21288"/>
                  </a:lnTo>
                  <a:lnTo>
                    <a:pt x="37578" y="20405"/>
                  </a:lnTo>
                  <a:lnTo>
                    <a:pt x="37040" y="19549"/>
                  </a:lnTo>
                  <a:lnTo>
                    <a:pt x="36488" y="18693"/>
                  </a:lnTo>
                  <a:lnTo>
                    <a:pt x="35894" y="17851"/>
                  </a:lnTo>
                  <a:lnTo>
                    <a:pt x="35301" y="17022"/>
                  </a:lnTo>
                  <a:lnTo>
                    <a:pt x="34679" y="16222"/>
                  </a:lnTo>
                  <a:lnTo>
                    <a:pt x="34044" y="15421"/>
                  </a:lnTo>
                  <a:lnTo>
                    <a:pt x="33382" y="14648"/>
                  </a:lnTo>
                  <a:lnTo>
                    <a:pt x="32705" y="13889"/>
                  </a:lnTo>
                  <a:lnTo>
                    <a:pt x="32015" y="13143"/>
                  </a:lnTo>
                  <a:lnTo>
                    <a:pt x="31311" y="12425"/>
                  </a:lnTo>
                  <a:lnTo>
                    <a:pt x="30579" y="11707"/>
                  </a:lnTo>
                  <a:lnTo>
                    <a:pt x="29834" y="11017"/>
                  </a:lnTo>
                  <a:lnTo>
                    <a:pt x="29074" y="10341"/>
                  </a:lnTo>
                  <a:lnTo>
                    <a:pt x="28301" y="9678"/>
                  </a:lnTo>
                  <a:lnTo>
                    <a:pt x="27501" y="9043"/>
                  </a:lnTo>
                  <a:lnTo>
                    <a:pt x="26700" y="8422"/>
                  </a:lnTo>
                  <a:lnTo>
                    <a:pt x="25872" y="7828"/>
                  </a:lnTo>
                  <a:lnTo>
                    <a:pt x="25030" y="7248"/>
                  </a:lnTo>
                  <a:lnTo>
                    <a:pt x="24187" y="6682"/>
                  </a:lnTo>
                  <a:lnTo>
                    <a:pt x="23318" y="6144"/>
                  </a:lnTo>
                  <a:lnTo>
                    <a:pt x="22434" y="5619"/>
                  </a:lnTo>
                  <a:lnTo>
                    <a:pt x="21537" y="5122"/>
                  </a:lnTo>
                  <a:lnTo>
                    <a:pt x="20639" y="4639"/>
                  </a:lnTo>
                  <a:lnTo>
                    <a:pt x="19715" y="4183"/>
                  </a:lnTo>
                  <a:lnTo>
                    <a:pt x="18776" y="3756"/>
                  </a:lnTo>
                  <a:lnTo>
                    <a:pt x="17837" y="3341"/>
                  </a:lnTo>
                  <a:lnTo>
                    <a:pt x="16884" y="2941"/>
                  </a:lnTo>
                  <a:lnTo>
                    <a:pt x="15918" y="2582"/>
                  </a:lnTo>
                  <a:lnTo>
                    <a:pt x="14938" y="2237"/>
                  </a:lnTo>
                  <a:lnTo>
                    <a:pt x="13944" y="1906"/>
                  </a:lnTo>
                  <a:lnTo>
                    <a:pt x="12950" y="1616"/>
                  </a:lnTo>
                  <a:lnTo>
                    <a:pt x="11928" y="1340"/>
                  </a:lnTo>
                  <a:lnTo>
                    <a:pt x="10907" y="1091"/>
                  </a:lnTo>
                  <a:lnTo>
                    <a:pt x="9885" y="870"/>
                  </a:lnTo>
                  <a:lnTo>
                    <a:pt x="8850" y="663"/>
                  </a:lnTo>
                  <a:lnTo>
                    <a:pt x="7801" y="497"/>
                  </a:lnTo>
                  <a:lnTo>
                    <a:pt x="6738" y="346"/>
                  </a:lnTo>
                  <a:lnTo>
                    <a:pt x="5675" y="221"/>
                  </a:lnTo>
                  <a:lnTo>
                    <a:pt x="4598" y="125"/>
                  </a:lnTo>
                  <a:lnTo>
                    <a:pt x="3521" y="56"/>
                  </a:lnTo>
                  <a:lnTo>
                    <a:pt x="2430" y="14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2474081" y="1918093"/>
              <a:ext cx="421303" cy="511216"/>
            </a:xfrm>
            <a:custGeom>
              <a:rect b="b" l="l" r="r" t="t"/>
              <a:pathLst>
                <a:path extrusionOk="0" h="34694" w="28592">
                  <a:moveTo>
                    <a:pt x="10009" y="1"/>
                  </a:moveTo>
                  <a:lnTo>
                    <a:pt x="1" y="1202"/>
                  </a:lnTo>
                  <a:lnTo>
                    <a:pt x="97" y="1892"/>
                  </a:lnTo>
                  <a:lnTo>
                    <a:pt x="194" y="2582"/>
                  </a:lnTo>
                  <a:lnTo>
                    <a:pt x="304" y="3273"/>
                  </a:lnTo>
                  <a:lnTo>
                    <a:pt x="429" y="3963"/>
                  </a:lnTo>
                  <a:lnTo>
                    <a:pt x="553" y="4639"/>
                  </a:lnTo>
                  <a:lnTo>
                    <a:pt x="705" y="5330"/>
                  </a:lnTo>
                  <a:lnTo>
                    <a:pt x="856" y="5992"/>
                  </a:lnTo>
                  <a:lnTo>
                    <a:pt x="1022" y="6669"/>
                  </a:lnTo>
                  <a:lnTo>
                    <a:pt x="1188" y="7331"/>
                  </a:lnTo>
                  <a:lnTo>
                    <a:pt x="1381" y="7994"/>
                  </a:lnTo>
                  <a:lnTo>
                    <a:pt x="1574" y="8657"/>
                  </a:lnTo>
                  <a:lnTo>
                    <a:pt x="1781" y="9306"/>
                  </a:lnTo>
                  <a:lnTo>
                    <a:pt x="2002" y="9954"/>
                  </a:lnTo>
                  <a:lnTo>
                    <a:pt x="2223" y="10603"/>
                  </a:lnTo>
                  <a:lnTo>
                    <a:pt x="2458" y="11238"/>
                  </a:lnTo>
                  <a:lnTo>
                    <a:pt x="2706" y="11873"/>
                  </a:lnTo>
                  <a:lnTo>
                    <a:pt x="2969" y="12508"/>
                  </a:lnTo>
                  <a:lnTo>
                    <a:pt x="3231" y="13130"/>
                  </a:lnTo>
                  <a:lnTo>
                    <a:pt x="3507" y="13751"/>
                  </a:lnTo>
                  <a:lnTo>
                    <a:pt x="3797" y="14358"/>
                  </a:lnTo>
                  <a:lnTo>
                    <a:pt x="4087" y="14966"/>
                  </a:lnTo>
                  <a:lnTo>
                    <a:pt x="4391" y="15573"/>
                  </a:lnTo>
                  <a:lnTo>
                    <a:pt x="4708" y="16167"/>
                  </a:lnTo>
                  <a:lnTo>
                    <a:pt x="5026" y="16760"/>
                  </a:lnTo>
                  <a:lnTo>
                    <a:pt x="5357" y="17340"/>
                  </a:lnTo>
                  <a:lnTo>
                    <a:pt x="5702" y="17920"/>
                  </a:lnTo>
                  <a:lnTo>
                    <a:pt x="6047" y="18500"/>
                  </a:lnTo>
                  <a:lnTo>
                    <a:pt x="6406" y="19066"/>
                  </a:lnTo>
                  <a:lnTo>
                    <a:pt x="6779" y="19632"/>
                  </a:lnTo>
                  <a:lnTo>
                    <a:pt x="7152" y="20184"/>
                  </a:lnTo>
                  <a:lnTo>
                    <a:pt x="7538" y="20736"/>
                  </a:lnTo>
                  <a:lnTo>
                    <a:pt x="7925" y="21275"/>
                  </a:lnTo>
                  <a:lnTo>
                    <a:pt x="8325" y="21813"/>
                  </a:lnTo>
                  <a:lnTo>
                    <a:pt x="8739" y="22338"/>
                  </a:lnTo>
                  <a:lnTo>
                    <a:pt x="9153" y="22862"/>
                  </a:lnTo>
                  <a:lnTo>
                    <a:pt x="9581" y="23373"/>
                  </a:lnTo>
                  <a:lnTo>
                    <a:pt x="10009" y="23884"/>
                  </a:lnTo>
                  <a:lnTo>
                    <a:pt x="10451" y="24395"/>
                  </a:lnTo>
                  <a:lnTo>
                    <a:pt x="10907" y="24892"/>
                  </a:lnTo>
                  <a:lnTo>
                    <a:pt x="11362" y="25375"/>
                  </a:lnTo>
                  <a:lnTo>
                    <a:pt x="11832" y="25858"/>
                  </a:lnTo>
                  <a:lnTo>
                    <a:pt x="12301" y="26328"/>
                  </a:lnTo>
                  <a:lnTo>
                    <a:pt x="12784" y="26797"/>
                  </a:lnTo>
                  <a:lnTo>
                    <a:pt x="13267" y="27252"/>
                  </a:lnTo>
                  <a:lnTo>
                    <a:pt x="13764" y="27708"/>
                  </a:lnTo>
                  <a:lnTo>
                    <a:pt x="14261" y="28150"/>
                  </a:lnTo>
                  <a:lnTo>
                    <a:pt x="14772" y="28578"/>
                  </a:lnTo>
                  <a:lnTo>
                    <a:pt x="15283" y="29006"/>
                  </a:lnTo>
                  <a:lnTo>
                    <a:pt x="15808" y="29434"/>
                  </a:lnTo>
                  <a:lnTo>
                    <a:pt x="16332" y="29848"/>
                  </a:lnTo>
                  <a:lnTo>
                    <a:pt x="16871" y="30248"/>
                  </a:lnTo>
                  <a:lnTo>
                    <a:pt x="17409" y="30635"/>
                  </a:lnTo>
                  <a:lnTo>
                    <a:pt x="17947" y="31021"/>
                  </a:lnTo>
                  <a:lnTo>
                    <a:pt x="18513" y="31408"/>
                  </a:lnTo>
                  <a:lnTo>
                    <a:pt x="19066" y="31767"/>
                  </a:lnTo>
                  <a:lnTo>
                    <a:pt x="19632" y="32140"/>
                  </a:lnTo>
                  <a:lnTo>
                    <a:pt x="20211" y="32485"/>
                  </a:lnTo>
                  <a:lnTo>
                    <a:pt x="20791" y="32830"/>
                  </a:lnTo>
                  <a:lnTo>
                    <a:pt x="21371" y="33161"/>
                  </a:lnTo>
                  <a:lnTo>
                    <a:pt x="21965" y="33492"/>
                  </a:lnTo>
                  <a:lnTo>
                    <a:pt x="22558" y="33810"/>
                  </a:lnTo>
                  <a:lnTo>
                    <a:pt x="23152" y="34114"/>
                  </a:lnTo>
                  <a:lnTo>
                    <a:pt x="23759" y="34404"/>
                  </a:lnTo>
                  <a:lnTo>
                    <a:pt x="24381" y="34693"/>
                  </a:lnTo>
                  <a:lnTo>
                    <a:pt x="28591" y="25541"/>
                  </a:lnTo>
                  <a:lnTo>
                    <a:pt x="27652" y="25099"/>
                  </a:lnTo>
                  <a:lnTo>
                    <a:pt x="26741" y="24616"/>
                  </a:lnTo>
                  <a:lnTo>
                    <a:pt x="25844" y="24119"/>
                  </a:lnTo>
                  <a:lnTo>
                    <a:pt x="24974" y="23594"/>
                  </a:lnTo>
                  <a:lnTo>
                    <a:pt x="24118" y="23028"/>
                  </a:lnTo>
                  <a:lnTo>
                    <a:pt x="23276" y="22448"/>
                  </a:lnTo>
                  <a:lnTo>
                    <a:pt x="22448" y="21841"/>
                  </a:lnTo>
                  <a:lnTo>
                    <a:pt x="21647" y="21206"/>
                  </a:lnTo>
                  <a:lnTo>
                    <a:pt x="20874" y="20543"/>
                  </a:lnTo>
                  <a:lnTo>
                    <a:pt x="20115" y="19867"/>
                  </a:lnTo>
                  <a:lnTo>
                    <a:pt x="19383" y="19163"/>
                  </a:lnTo>
                  <a:lnTo>
                    <a:pt x="18665" y="18431"/>
                  </a:lnTo>
                  <a:lnTo>
                    <a:pt x="17975" y="17685"/>
                  </a:lnTo>
                  <a:lnTo>
                    <a:pt x="17312" y="16912"/>
                  </a:lnTo>
                  <a:lnTo>
                    <a:pt x="16663" y="16125"/>
                  </a:lnTo>
                  <a:lnTo>
                    <a:pt x="16042" y="15311"/>
                  </a:lnTo>
                  <a:lnTo>
                    <a:pt x="15462" y="14483"/>
                  </a:lnTo>
                  <a:lnTo>
                    <a:pt x="14896" y="13627"/>
                  </a:lnTo>
                  <a:lnTo>
                    <a:pt x="14344" y="12757"/>
                  </a:lnTo>
                  <a:lnTo>
                    <a:pt x="13833" y="11873"/>
                  </a:lnTo>
                  <a:lnTo>
                    <a:pt x="13350" y="10962"/>
                  </a:lnTo>
                  <a:lnTo>
                    <a:pt x="12895" y="10037"/>
                  </a:lnTo>
                  <a:lnTo>
                    <a:pt x="12674" y="9568"/>
                  </a:lnTo>
                  <a:lnTo>
                    <a:pt x="12467" y="9099"/>
                  </a:lnTo>
                  <a:lnTo>
                    <a:pt x="12260" y="8629"/>
                  </a:lnTo>
                  <a:lnTo>
                    <a:pt x="12066" y="8146"/>
                  </a:lnTo>
                  <a:lnTo>
                    <a:pt x="11887" y="7663"/>
                  </a:lnTo>
                  <a:lnTo>
                    <a:pt x="11694" y="7180"/>
                  </a:lnTo>
                  <a:lnTo>
                    <a:pt x="11528" y="6683"/>
                  </a:lnTo>
                  <a:lnTo>
                    <a:pt x="11362" y="6186"/>
                  </a:lnTo>
                  <a:lnTo>
                    <a:pt x="11210" y="5689"/>
                  </a:lnTo>
                  <a:lnTo>
                    <a:pt x="11059" y="5192"/>
                  </a:lnTo>
                  <a:lnTo>
                    <a:pt x="10907" y="4681"/>
                  </a:lnTo>
                  <a:lnTo>
                    <a:pt x="10782" y="4184"/>
                  </a:lnTo>
                  <a:lnTo>
                    <a:pt x="10658" y="3673"/>
                  </a:lnTo>
                  <a:lnTo>
                    <a:pt x="10534" y="3148"/>
                  </a:lnTo>
                  <a:lnTo>
                    <a:pt x="10423" y="2638"/>
                  </a:lnTo>
                  <a:lnTo>
                    <a:pt x="10327" y="2113"/>
                  </a:lnTo>
                  <a:lnTo>
                    <a:pt x="10230" y="1588"/>
                  </a:lnTo>
                  <a:lnTo>
                    <a:pt x="10147" y="1064"/>
                  </a:lnTo>
                  <a:lnTo>
                    <a:pt x="10078" y="539"/>
                  </a:lnTo>
                  <a:lnTo>
                    <a:pt x="10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833320" y="2294424"/>
              <a:ext cx="473377" cy="191835"/>
            </a:xfrm>
            <a:custGeom>
              <a:rect b="b" l="l" r="r" t="t"/>
              <a:pathLst>
                <a:path extrusionOk="0" h="13019" w="32126">
                  <a:moveTo>
                    <a:pt x="4211" y="1"/>
                  </a:moveTo>
                  <a:lnTo>
                    <a:pt x="1" y="9153"/>
                  </a:lnTo>
                  <a:lnTo>
                    <a:pt x="1008" y="9609"/>
                  </a:lnTo>
                  <a:lnTo>
                    <a:pt x="2044" y="10037"/>
                  </a:lnTo>
                  <a:lnTo>
                    <a:pt x="3093" y="10437"/>
                  </a:lnTo>
                  <a:lnTo>
                    <a:pt x="4142" y="10810"/>
                  </a:lnTo>
                  <a:lnTo>
                    <a:pt x="5219" y="11155"/>
                  </a:lnTo>
                  <a:lnTo>
                    <a:pt x="6296" y="11473"/>
                  </a:lnTo>
                  <a:lnTo>
                    <a:pt x="7400" y="11763"/>
                  </a:lnTo>
                  <a:lnTo>
                    <a:pt x="8505" y="12025"/>
                  </a:lnTo>
                  <a:lnTo>
                    <a:pt x="9609" y="12260"/>
                  </a:lnTo>
                  <a:lnTo>
                    <a:pt x="10741" y="12453"/>
                  </a:lnTo>
                  <a:lnTo>
                    <a:pt x="11873" y="12632"/>
                  </a:lnTo>
                  <a:lnTo>
                    <a:pt x="13033" y="12770"/>
                  </a:lnTo>
                  <a:lnTo>
                    <a:pt x="14178" y="12881"/>
                  </a:lnTo>
                  <a:lnTo>
                    <a:pt x="15352" y="12964"/>
                  </a:lnTo>
                  <a:lnTo>
                    <a:pt x="16525" y="13005"/>
                  </a:lnTo>
                  <a:lnTo>
                    <a:pt x="17699" y="13019"/>
                  </a:lnTo>
                  <a:lnTo>
                    <a:pt x="18651" y="13019"/>
                  </a:lnTo>
                  <a:lnTo>
                    <a:pt x="19590" y="12978"/>
                  </a:lnTo>
                  <a:lnTo>
                    <a:pt x="20529" y="12936"/>
                  </a:lnTo>
                  <a:lnTo>
                    <a:pt x="21454" y="12867"/>
                  </a:lnTo>
                  <a:lnTo>
                    <a:pt x="22379" y="12770"/>
                  </a:lnTo>
                  <a:lnTo>
                    <a:pt x="23304" y="12660"/>
                  </a:lnTo>
                  <a:lnTo>
                    <a:pt x="24215" y="12522"/>
                  </a:lnTo>
                  <a:lnTo>
                    <a:pt x="25126" y="12370"/>
                  </a:lnTo>
                  <a:lnTo>
                    <a:pt x="26023" y="12204"/>
                  </a:lnTo>
                  <a:lnTo>
                    <a:pt x="26921" y="12025"/>
                  </a:lnTo>
                  <a:lnTo>
                    <a:pt x="27804" y="11818"/>
                  </a:lnTo>
                  <a:lnTo>
                    <a:pt x="28688" y="11583"/>
                  </a:lnTo>
                  <a:lnTo>
                    <a:pt x="29557" y="11349"/>
                  </a:lnTo>
                  <a:lnTo>
                    <a:pt x="30427" y="11086"/>
                  </a:lnTo>
                  <a:lnTo>
                    <a:pt x="31283" y="10796"/>
                  </a:lnTo>
                  <a:lnTo>
                    <a:pt x="32125" y="10506"/>
                  </a:lnTo>
                  <a:lnTo>
                    <a:pt x="28702" y="1036"/>
                  </a:lnTo>
                  <a:lnTo>
                    <a:pt x="28053" y="1257"/>
                  </a:lnTo>
                  <a:lnTo>
                    <a:pt x="27404" y="1478"/>
                  </a:lnTo>
                  <a:lnTo>
                    <a:pt x="26741" y="1671"/>
                  </a:lnTo>
                  <a:lnTo>
                    <a:pt x="26079" y="1864"/>
                  </a:lnTo>
                  <a:lnTo>
                    <a:pt x="25402" y="2030"/>
                  </a:lnTo>
                  <a:lnTo>
                    <a:pt x="24726" y="2196"/>
                  </a:lnTo>
                  <a:lnTo>
                    <a:pt x="24049" y="2334"/>
                  </a:lnTo>
                  <a:lnTo>
                    <a:pt x="23359" y="2458"/>
                  </a:lnTo>
                  <a:lnTo>
                    <a:pt x="22669" y="2582"/>
                  </a:lnTo>
                  <a:lnTo>
                    <a:pt x="21978" y="2679"/>
                  </a:lnTo>
                  <a:lnTo>
                    <a:pt x="21274" y="2762"/>
                  </a:lnTo>
                  <a:lnTo>
                    <a:pt x="20570" y="2831"/>
                  </a:lnTo>
                  <a:lnTo>
                    <a:pt x="19852" y="2886"/>
                  </a:lnTo>
                  <a:lnTo>
                    <a:pt x="19148" y="2927"/>
                  </a:lnTo>
                  <a:lnTo>
                    <a:pt x="18430" y="2955"/>
                  </a:lnTo>
                  <a:lnTo>
                    <a:pt x="17699" y="2955"/>
                  </a:lnTo>
                  <a:lnTo>
                    <a:pt x="16801" y="2941"/>
                  </a:lnTo>
                  <a:lnTo>
                    <a:pt x="15904" y="2914"/>
                  </a:lnTo>
                  <a:lnTo>
                    <a:pt x="15021" y="2844"/>
                  </a:lnTo>
                  <a:lnTo>
                    <a:pt x="14137" y="2762"/>
                  </a:lnTo>
                  <a:lnTo>
                    <a:pt x="13267" y="2651"/>
                  </a:lnTo>
                  <a:lnTo>
                    <a:pt x="12398" y="2527"/>
                  </a:lnTo>
                  <a:lnTo>
                    <a:pt x="11542" y="2361"/>
                  </a:lnTo>
                  <a:lnTo>
                    <a:pt x="10686" y="2196"/>
                  </a:lnTo>
                  <a:lnTo>
                    <a:pt x="9844" y="1989"/>
                  </a:lnTo>
                  <a:lnTo>
                    <a:pt x="9015" y="1768"/>
                  </a:lnTo>
                  <a:lnTo>
                    <a:pt x="8187" y="1519"/>
                  </a:lnTo>
                  <a:lnTo>
                    <a:pt x="7373" y="1257"/>
                  </a:lnTo>
                  <a:lnTo>
                    <a:pt x="6558" y="981"/>
                  </a:lnTo>
                  <a:lnTo>
                    <a:pt x="5771" y="677"/>
                  </a:lnTo>
                  <a:lnTo>
                    <a:pt x="4984" y="346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469808" y="1237866"/>
              <a:ext cx="609263" cy="697938"/>
            </a:xfrm>
            <a:custGeom>
              <a:rect b="b" l="l" r="r" t="t"/>
              <a:pathLst>
                <a:path extrusionOk="0" h="47366" w="41348">
                  <a:moveTo>
                    <a:pt x="41030" y="0"/>
                  </a:moveTo>
                  <a:lnTo>
                    <a:pt x="39953" y="55"/>
                  </a:lnTo>
                  <a:lnTo>
                    <a:pt x="38904" y="124"/>
                  </a:lnTo>
                  <a:lnTo>
                    <a:pt x="37855" y="221"/>
                  </a:lnTo>
                  <a:lnTo>
                    <a:pt x="36805" y="345"/>
                  </a:lnTo>
                  <a:lnTo>
                    <a:pt x="35770" y="497"/>
                  </a:lnTo>
                  <a:lnTo>
                    <a:pt x="34748" y="663"/>
                  </a:lnTo>
                  <a:lnTo>
                    <a:pt x="33727" y="870"/>
                  </a:lnTo>
                  <a:lnTo>
                    <a:pt x="32719" y="1091"/>
                  </a:lnTo>
                  <a:lnTo>
                    <a:pt x="31725" y="1325"/>
                  </a:lnTo>
                  <a:lnTo>
                    <a:pt x="30731" y="1602"/>
                  </a:lnTo>
                  <a:lnTo>
                    <a:pt x="29751" y="1891"/>
                  </a:lnTo>
                  <a:lnTo>
                    <a:pt x="28784" y="2209"/>
                  </a:lnTo>
                  <a:lnTo>
                    <a:pt x="27818" y="2540"/>
                  </a:lnTo>
                  <a:lnTo>
                    <a:pt x="26866" y="2913"/>
                  </a:lnTo>
                  <a:lnTo>
                    <a:pt x="25927" y="3286"/>
                  </a:lnTo>
                  <a:lnTo>
                    <a:pt x="25002" y="3700"/>
                  </a:lnTo>
                  <a:lnTo>
                    <a:pt x="24091" y="4114"/>
                  </a:lnTo>
                  <a:lnTo>
                    <a:pt x="23180" y="4570"/>
                  </a:lnTo>
                  <a:lnTo>
                    <a:pt x="22296" y="5025"/>
                  </a:lnTo>
                  <a:lnTo>
                    <a:pt x="21413" y="5522"/>
                  </a:lnTo>
                  <a:lnTo>
                    <a:pt x="20543" y="6019"/>
                  </a:lnTo>
                  <a:lnTo>
                    <a:pt x="19701" y="6558"/>
                  </a:lnTo>
                  <a:lnTo>
                    <a:pt x="18859" y="7096"/>
                  </a:lnTo>
                  <a:lnTo>
                    <a:pt x="18030" y="7662"/>
                  </a:lnTo>
                  <a:lnTo>
                    <a:pt x="17216" y="8256"/>
                  </a:lnTo>
                  <a:lnTo>
                    <a:pt x="16429" y="8849"/>
                  </a:lnTo>
                  <a:lnTo>
                    <a:pt x="15642" y="9471"/>
                  </a:lnTo>
                  <a:lnTo>
                    <a:pt x="14883" y="10106"/>
                  </a:lnTo>
                  <a:lnTo>
                    <a:pt x="14123" y="10768"/>
                  </a:lnTo>
                  <a:lnTo>
                    <a:pt x="13392" y="11445"/>
                  </a:lnTo>
                  <a:lnTo>
                    <a:pt x="12674" y="12135"/>
                  </a:lnTo>
                  <a:lnTo>
                    <a:pt x="11970" y="12839"/>
                  </a:lnTo>
                  <a:lnTo>
                    <a:pt x="11279" y="13557"/>
                  </a:lnTo>
                  <a:lnTo>
                    <a:pt x="10617" y="14302"/>
                  </a:lnTo>
                  <a:lnTo>
                    <a:pt x="9954" y="15062"/>
                  </a:lnTo>
                  <a:lnTo>
                    <a:pt x="9333" y="15821"/>
                  </a:lnTo>
                  <a:lnTo>
                    <a:pt x="8712" y="16608"/>
                  </a:lnTo>
                  <a:lnTo>
                    <a:pt x="8118" y="17409"/>
                  </a:lnTo>
                  <a:lnTo>
                    <a:pt x="7538" y="18223"/>
                  </a:lnTo>
                  <a:lnTo>
                    <a:pt x="6972" y="19051"/>
                  </a:lnTo>
                  <a:lnTo>
                    <a:pt x="6434" y="19893"/>
                  </a:lnTo>
                  <a:lnTo>
                    <a:pt x="5909" y="20749"/>
                  </a:lnTo>
                  <a:lnTo>
                    <a:pt x="5412" y="21619"/>
                  </a:lnTo>
                  <a:lnTo>
                    <a:pt x="4929" y="22503"/>
                  </a:lnTo>
                  <a:lnTo>
                    <a:pt x="4460" y="23400"/>
                  </a:lnTo>
                  <a:lnTo>
                    <a:pt x="4018" y="24311"/>
                  </a:lnTo>
                  <a:lnTo>
                    <a:pt x="3604" y="25222"/>
                  </a:lnTo>
                  <a:lnTo>
                    <a:pt x="3203" y="26161"/>
                  </a:lnTo>
                  <a:lnTo>
                    <a:pt x="2831" y="27100"/>
                  </a:lnTo>
                  <a:lnTo>
                    <a:pt x="2472" y="28052"/>
                  </a:lnTo>
                  <a:lnTo>
                    <a:pt x="2140" y="29005"/>
                  </a:lnTo>
                  <a:lnTo>
                    <a:pt x="1837" y="29985"/>
                  </a:lnTo>
                  <a:lnTo>
                    <a:pt x="1547" y="30965"/>
                  </a:lnTo>
                  <a:lnTo>
                    <a:pt x="1285" y="31959"/>
                  </a:lnTo>
                  <a:lnTo>
                    <a:pt x="1036" y="32967"/>
                  </a:lnTo>
                  <a:lnTo>
                    <a:pt x="829" y="33975"/>
                  </a:lnTo>
                  <a:lnTo>
                    <a:pt x="636" y="34996"/>
                  </a:lnTo>
                  <a:lnTo>
                    <a:pt x="470" y="36018"/>
                  </a:lnTo>
                  <a:lnTo>
                    <a:pt x="318" y="37053"/>
                  </a:lnTo>
                  <a:lnTo>
                    <a:pt x="208" y="38103"/>
                  </a:lnTo>
                  <a:lnTo>
                    <a:pt x="111" y="39152"/>
                  </a:lnTo>
                  <a:lnTo>
                    <a:pt x="56" y="40215"/>
                  </a:lnTo>
                  <a:lnTo>
                    <a:pt x="14" y="41278"/>
                  </a:lnTo>
                  <a:lnTo>
                    <a:pt x="1" y="42355"/>
                  </a:lnTo>
                  <a:lnTo>
                    <a:pt x="1" y="42990"/>
                  </a:lnTo>
                  <a:lnTo>
                    <a:pt x="14" y="43625"/>
                  </a:lnTo>
                  <a:lnTo>
                    <a:pt x="42" y="44246"/>
                  </a:lnTo>
                  <a:lnTo>
                    <a:pt x="70" y="44881"/>
                  </a:lnTo>
                  <a:lnTo>
                    <a:pt x="111" y="45502"/>
                  </a:lnTo>
                  <a:lnTo>
                    <a:pt x="166" y="46123"/>
                  </a:lnTo>
                  <a:lnTo>
                    <a:pt x="222" y="46745"/>
                  </a:lnTo>
                  <a:lnTo>
                    <a:pt x="291" y="47366"/>
                  </a:lnTo>
                  <a:lnTo>
                    <a:pt x="10299" y="46165"/>
                  </a:lnTo>
                  <a:lnTo>
                    <a:pt x="10203" y="45226"/>
                  </a:lnTo>
                  <a:lnTo>
                    <a:pt x="10120" y="44274"/>
                  </a:lnTo>
                  <a:lnTo>
                    <a:pt x="10078" y="43321"/>
                  </a:lnTo>
                  <a:lnTo>
                    <a:pt x="10065" y="42355"/>
                  </a:lnTo>
                  <a:lnTo>
                    <a:pt x="10078" y="41540"/>
                  </a:lnTo>
                  <a:lnTo>
                    <a:pt x="10106" y="40726"/>
                  </a:lnTo>
                  <a:lnTo>
                    <a:pt x="10161" y="39911"/>
                  </a:lnTo>
                  <a:lnTo>
                    <a:pt x="10230" y="39110"/>
                  </a:lnTo>
                  <a:lnTo>
                    <a:pt x="10313" y="38323"/>
                  </a:lnTo>
                  <a:lnTo>
                    <a:pt x="10424" y="37523"/>
                  </a:lnTo>
                  <a:lnTo>
                    <a:pt x="10548" y="36750"/>
                  </a:lnTo>
                  <a:lnTo>
                    <a:pt x="10700" y="35963"/>
                  </a:lnTo>
                  <a:lnTo>
                    <a:pt x="10865" y="35190"/>
                  </a:lnTo>
                  <a:lnTo>
                    <a:pt x="11045" y="34430"/>
                  </a:lnTo>
                  <a:lnTo>
                    <a:pt x="11252" y="33671"/>
                  </a:lnTo>
                  <a:lnTo>
                    <a:pt x="11459" y="32926"/>
                  </a:lnTo>
                  <a:lnTo>
                    <a:pt x="11694" y="32180"/>
                  </a:lnTo>
                  <a:lnTo>
                    <a:pt x="11956" y="31448"/>
                  </a:lnTo>
                  <a:lnTo>
                    <a:pt x="12218" y="30717"/>
                  </a:lnTo>
                  <a:lnTo>
                    <a:pt x="12508" y="29999"/>
                  </a:lnTo>
                  <a:lnTo>
                    <a:pt x="12812" y="29295"/>
                  </a:lnTo>
                  <a:lnTo>
                    <a:pt x="13129" y="28591"/>
                  </a:lnTo>
                  <a:lnTo>
                    <a:pt x="13475" y="27901"/>
                  </a:lnTo>
                  <a:lnTo>
                    <a:pt x="13820" y="27224"/>
                  </a:lnTo>
                  <a:lnTo>
                    <a:pt x="14192" y="26548"/>
                  </a:lnTo>
                  <a:lnTo>
                    <a:pt x="14579" y="25885"/>
                  </a:lnTo>
                  <a:lnTo>
                    <a:pt x="14965" y="25236"/>
                  </a:lnTo>
                  <a:lnTo>
                    <a:pt x="15380" y="24601"/>
                  </a:lnTo>
                  <a:lnTo>
                    <a:pt x="15808" y="23966"/>
                  </a:lnTo>
                  <a:lnTo>
                    <a:pt x="16249" y="23345"/>
                  </a:lnTo>
                  <a:lnTo>
                    <a:pt x="16705" y="22737"/>
                  </a:lnTo>
                  <a:lnTo>
                    <a:pt x="17174" y="22130"/>
                  </a:lnTo>
                  <a:lnTo>
                    <a:pt x="17657" y="21550"/>
                  </a:lnTo>
                  <a:lnTo>
                    <a:pt x="18154" y="20970"/>
                  </a:lnTo>
                  <a:lnTo>
                    <a:pt x="18665" y="20404"/>
                  </a:lnTo>
                  <a:lnTo>
                    <a:pt x="19190" y="19852"/>
                  </a:lnTo>
                  <a:lnTo>
                    <a:pt x="19728" y="19314"/>
                  </a:lnTo>
                  <a:lnTo>
                    <a:pt x="20280" y="18789"/>
                  </a:lnTo>
                  <a:lnTo>
                    <a:pt x="20833" y="18278"/>
                  </a:lnTo>
                  <a:lnTo>
                    <a:pt x="21413" y="17781"/>
                  </a:lnTo>
                  <a:lnTo>
                    <a:pt x="21992" y="17284"/>
                  </a:lnTo>
                  <a:lnTo>
                    <a:pt x="22586" y="16815"/>
                  </a:lnTo>
                  <a:lnTo>
                    <a:pt x="23193" y="16359"/>
                  </a:lnTo>
                  <a:lnTo>
                    <a:pt x="23815" y="15918"/>
                  </a:lnTo>
                  <a:lnTo>
                    <a:pt x="24450" y="15476"/>
                  </a:lnTo>
                  <a:lnTo>
                    <a:pt x="25085" y="15062"/>
                  </a:lnTo>
                  <a:lnTo>
                    <a:pt x="25734" y="14661"/>
                  </a:lnTo>
                  <a:lnTo>
                    <a:pt x="26396" y="14275"/>
                  </a:lnTo>
                  <a:lnTo>
                    <a:pt x="27059" y="13902"/>
                  </a:lnTo>
                  <a:lnTo>
                    <a:pt x="27749" y="13557"/>
                  </a:lnTo>
                  <a:lnTo>
                    <a:pt x="28439" y="13212"/>
                  </a:lnTo>
                  <a:lnTo>
                    <a:pt x="29130" y="12880"/>
                  </a:lnTo>
                  <a:lnTo>
                    <a:pt x="29834" y="12577"/>
                  </a:lnTo>
                  <a:lnTo>
                    <a:pt x="30552" y="12287"/>
                  </a:lnTo>
                  <a:lnTo>
                    <a:pt x="31283" y="12011"/>
                  </a:lnTo>
                  <a:lnTo>
                    <a:pt x="32015" y="11748"/>
                  </a:lnTo>
                  <a:lnTo>
                    <a:pt x="32747" y="11514"/>
                  </a:lnTo>
                  <a:lnTo>
                    <a:pt x="33492" y="11293"/>
                  </a:lnTo>
                  <a:lnTo>
                    <a:pt x="34251" y="11086"/>
                  </a:lnTo>
                  <a:lnTo>
                    <a:pt x="35011" y="10892"/>
                  </a:lnTo>
                  <a:lnTo>
                    <a:pt x="35784" y="10727"/>
                  </a:lnTo>
                  <a:lnTo>
                    <a:pt x="36557" y="10575"/>
                  </a:lnTo>
                  <a:lnTo>
                    <a:pt x="37344" y="10451"/>
                  </a:lnTo>
                  <a:lnTo>
                    <a:pt x="38131" y="10326"/>
                  </a:lnTo>
                  <a:lnTo>
                    <a:pt x="38931" y="10244"/>
                  </a:lnTo>
                  <a:lnTo>
                    <a:pt x="39732" y="10161"/>
                  </a:lnTo>
                  <a:lnTo>
                    <a:pt x="40533" y="10106"/>
                  </a:lnTo>
                  <a:lnTo>
                    <a:pt x="41347" y="10078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420598" y="2036488"/>
              <a:ext cx="254694" cy="279715"/>
            </a:xfrm>
            <a:custGeom>
              <a:rect b="b" l="l" r="r" t="t"/>
              <a:pathLst>
                <a:path extrusionOk="0" h="18983" w="17285">
                  <a:moveTo>
                    <a:pt x="7897" y="1"/>
                  </a:moveTo>
                  <a:lnTo>
                    <a:pt x="7565" y="829"/>
                  </a:lnTo>
                  <a:lnTo>
                    <a:pt x="7206" y="1643"/>
                  </a:lnTo>
                  <a:lnTo>
                    <a:pt x="6820" y="2444"/>
                  </a:lnTo>
                  <a:lnTo>
                    <a:pt x="6406" y="3245"/>
                  </a:lnTo>
                  <a:lnTo>
                    <a:pt x="5978" y="4032"/>
                  </a:lnTo>
                  <a:lnTo>
                    <a:pt x="5536" y="4791"/>
                  </a:lnTo>
                  <a:lnTo>
                    <a:pt x="5067" y="5550"/>
                  </a:lnTo>
                  <a:lnTo>
                    <a:pt x="4583" y="6282"/>
                  </a:lnTo>
                  <a:lnTo>
                    <a:pt x="4073" y="7014"/>
                  </a:lnTo>
                  <a:lnTo>
                    <a:pt x="3548" y="7718"/>
                  </a:lnTo>
                  <a:lnTo>
                    <a:pt x="2996" y="8422"/>
                  </a:lnTo>
                  <a:lnTo>
                    <a:pt x="2430" y="9098"/>
                  </a:lnTo>
                  <a:lnTo>
                    <a:pt x="1850" y="9761"/>
                  </a:lnTo>
                  <a:lnTo>
                    <a:pt x="1256" y="10410"/>
                  </a:lnTo>
                  <a:lnTo>
                    <a:pt x="635" y="11045"/>
                  </a:lnTo>
                  <a:lnTo>
                    <a:pt x="0" y="11652"/>
                  </a:lnTo>
                  <a:lnTo>
                    <a:pt x="6917" y="18983"/>
                  </a:lnTo>
                  <a:lnTo>
                    <a:pt x="7745" y="18182"/>
                  </a:lnTo>
                  <a:lnTo>
                    <a:pt x="8559" y="17354"/>
                  </a:lnTo>
                  <a:lnTo>
                    <a:pt x="9346" y="16498"/>
                  </a:lnTo>
                  <a:lnTo>
                    <a:pt x="10106" y="15628"/>
                  </a:lnTo>
                  <a:lnTo>
                    <a:pt x="10851" y="14745"/>
                  </a:lnTo>
                  <a:lnTo>
                    <a:pt x="11555" y="13820"/>
                  </a:lnTo>
                  <a:lnTo>
                    <a:pt x="12259" y="12895"/>
                  </a:lnTo>
                  <a:lnTo>
                    <a:pt x="12922" y="11942"/>
                  </a:lnTo>
                  <a:lnTo>
                    <a:pt x="13557" y="10976"/>
                  </a:lnTo>
                  <a:lnTo>
                    <a:pt x="14178" y="9982"/>
                  </a:lnTo>
                  <a:lnTo>
                    <a:pt x="14758" y="8974"/>
                  </a:lnTo>
                  <a:lnTo>
                    <a:pt x="15324" y="7952"/>
                  </a:lnTo>
                  <a:lnTo>
                    <a:pt x="15849" y="6917"/>
                  </a:lnTo>
                  <a:lnTo>
                    <a:pt x="16359" y="5854"/>
                  </a:lnTo>
                  <a:lnTo>
                    <a:pt x="16829" y="4777"/>
                  </a:lnTo>
                  <a:lnTo>
                    <a:pt x="17284" y="3687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563395" y="1226476"/>
              <a:ext cx="137315" cy="159079"/>
            </a:xfrm>
            <a:custGeom>
              <a:rect b="b" l="l" r="r" t="t"/>
              <a:pathLst>
                <a:path extrusionOk="0" h="10796" w="9319">
                  <a:moveTo>
                    <a:pt x="9319" y="0"/>
                  </a:moveTo>
                  <a:lnTo>
                    <a:pt x="746" y="5425"/>
                  </a:lnTo>
                  <a:lnTo>
                    <a:pt x="0" y="10796"/>
                  </a:lnTo>
                  <a:lnTo>
                    <a:pt x="7787" y="5715"/>
                  </a:lnTo>
                  <a:lnTo>
                    <a:pt x="9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569495" y="1324316"/>
              <a:ext cx="202017" cy="96028"/>
            </a:xfrm>
            <a:custGeom>
              <a:rect b="b" l="l" r="r" t="t"/>
              <a:pathLst>
                <a:path extrusionOk="0" h="6517" w="13710">
                  <a:moveTo>
                    <a:pt x="7856" y="0"/>
                  </a:moveTo>
                  <a:lnTo>
                    <a:pt x="1" y="4956"/>
                  </a:lnTo>
                  <a:lnTo>
                    <a:pt x="5205" y="6516"/>
                  </a:lnTo>
                  <a:lnTo>
                    <a:pt x="13709" y="967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3214942" y="1310686"/>
              <a:ext cx="471741" cy="314710"/>
            </a:xfrm>
            <a:custGeom>
              <a:rect b="b" l="l" r="r" t="t"/>
              <a:pathLst>
                <a:path extrusionOk="0" h="21358" w="32015">
                  <a:moveTo>
                    <a:pt x="31435" y="0"/>
                  </a:moveTo>
                  <a:lnTo>
                    <a:pt x="0" y="20446"/>
                  </a:lnTo>
                  <a:lnTo>
                    <a:pt x="594" y="21357"/>
                  </a:lnTo>
                  <a:lnTo>
                    <a:pt x="32014" y="898"/>
                  </a:lnTo>
                  <a:lnTo>
                    <a:pt x="3143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28"/>
          <p:cNvGrpSpPr/>
          <p:nvPr/>
        </p:nvGrpSpPr>
        <p:grpSpPr>
          <a:xfrm>
            <a:off x="457212" y="3907475"/>
            <a:ext cx="2176800" cy="824588"/>
            <a:chOff x="354337" y="3982225"/>
            <a:chExt cx="2176800" cy="824588"/>
          </a:xfrm>
        </p:grpSpPr>
        <p:sp>
          <p:nvSpPr>
            <p:cNvPr id="708" name="Google Shape;708;p28"/>
            <p:cNvSpPr txBox="1"/>
            <p:nvPr/>
          </p:nvSpPr>
          <p:spPr>
            <a:xfrm>
              <a:off x="354337" y="3982225"/>
              <a:ext cx="2176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Define your goals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9" name="Google Shape;709;p28"/>
            <p:cNvSpPr txBox="1"/>
            <p:nvPr/>
          </p:nvSpPr>
          <p:spPr>
            <a:xfrm>
              <a:off x="457414" y="432381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0" name="Google Shape;710;p28"/>
          <p:cNvGrpSpPr/>
          <p:nvPr/>
        </p:nvGrpSpPr>
        <p:grpSpPr>
          <a:xfrm>
            <a:off x="3483725" y="3907475"/>
            <a:ext cx="2176800" cy="824588"/>
            <a:chOff x="3483725" y="3982225"/>
            <a:chExt cx="2176800" cy="824588"/>
          </a:xfrm>
        </p:grpSpPr>
        <p:sp>
          <p:nvSpPr>
            <p:cNvPr id="711" name="Google Shape;711;p28"/>
            <p:cNvSpPr txBox="1"/>
            <p:nvPr/>
          </p:nvSpPr>
          <p:spPr>
            <a:xfrm>
              <a:off x="3483725" y="3982225"/>
              <a:ext cx="2176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Gather information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2" name="Google Shape;712;p28"/>
            <p:cNvSpPr txBox="1"/>
            <p:nvPr/>
          </p:nvSpPr>
          <p:spPr>
            <a:xfrm>
              <a:off x="3586771" y="432381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3" name="Google Shape;713;p28"/>
          <p:cNvGrpSpPr/>
          <p:nvPr/>
        </p:nvGrpSpPr>
        <p:grpSpPr>
          <a:xfrm>
            <a:off x="6510250" y="3907475"/>
            <a:ext cx="2176800" cy="824588"/>
            <a:chOff x="6613075" y="3982225"/>
            <a:chExt cx="2176800" cy="824588"/>
          </a:xfrm>
        </p:grpSpPr>
        <p:sp>
          <p:nvSpPr>
            <p:cNvPr id="714" name="Google Shape;714;p28"/>
            <p:cNvSpPr txBox="1"/>
            <p:nvPr/>
          </p:nvSpPr>
          <p:spPr>
            <a:xfrm>
              <a:off x="6613075" y="3982225"/>
              <a:ext cx="2176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your audience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5" name="Google Shape;715;p28"/>
            <p:cNvSpPr txBox="1"/>
            <p:nvPr/>
          </p:nvSpPr>
          <p:spPr>
            <a:xfrm>
              <a:off x="6716103" y="432381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6" name="Google Shape;716;p28"/>
          <p:cNvSpPr/>
          <p:nvPr/>
        </p:nvSpPr>
        <p:spPr>
          <a:xfrm>
            <a:off x="3742600" y="1912300"/>
            <a:ext cx="158400" cy="15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7" name="Google Shape;717;p28"/>
          <p:cNvCxnSpPr>
            <a:stCxn id="708" idx="0"/>
            <a:endCxn id="716" idx="2"/>
          </p:cNvCxnSpPr>
          <p:nvPr/>
        </p:nvCxnSpPr>
        <p:spPr>
          <a:xfrm rot="-5400000">
            <a:off x="1686012" y="1850975"/>
            <a:ext cx="1916100" cy="2196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28"/>
          <p:cNvSpPr/>
          <p:nvPr/>
        </p:nvSpPr>
        <p:spPr>
          <a:xfrm>
            <a:off x="5610700" y="1339425"/>
            <a:ext cx="158400" cy="15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28"/>
          <p:cNvCxnSpPr>
            <a:stCxn id="718" idx="6"/>
            <a:endCxn id="714" idx="0"/>
          </p:cNvCxnSpPr>
          <p:nvPr/>
        </p:nvCxnSpPr>
        <p:spPr>
          <a:xfrm>
            <a:off x="5769100" y="1418625"/>
            <a:ext cx="1829400" cy="248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28"/>
          <p:cNvSpPr/>
          <p:nvPr/>
        </p:nvSpPr>
        <p:spPr>
          <a:xfrm>
            <a:off x="4900825" y="3045625"/>
            <a:ext cx="158400" cy="158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1" name="Google Shape;721;p28"/>
          <p:cNvCxnSpPr>
            <a:stCxn id="711" idx="0"/>
            <a:endCxn id="720" idx="4"/>
          </p:cNvCxnSpPr>
          <p:nvPr/>
        </p:nvCxnSpPr>
        <p:spPr>
          <a:xfrm rot="-5400000">
            <a:off x="4424375" y="3351725"/>
            <a:ext cx="703500" cy="408000"/>
          </a:xfrm>
          <a:prstGeom prst="bentConnector3">
            <a:avLst>
              <a:gd fmla="val 544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cxnSp>
        <p:nvCxnSpPr>
          <p:cNvPr id="727" name="Google Shape;727;p29"/>
          <p:cNvCxnSpPr>
            <a:stCxn id="728" idx="0"/>
            <a:endCxn id="729" idx="1"/>
          </p:cNvCxnSpPr>
          <p:nvPr/>
        </p:nvCxnSpPr>
        <p:spPr>
          <a:xfrm rot="-5400000">
            <a:off x="3067854" y="114714"/>
            <a:ext cx="2265000" cy="4525200"/>
          </a:xfrm>
          <a:prstGeom prst="curvedConnector3">
            <a:avLst>
              <a:gd fmla="val 10602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29"/>
          <p:cNvGrpSpPr/>
          <p:nvPr/>
        </p:nvGrpSpPr>
        <p:grpSpPr>
          <a:xfrm>
            <a:off x="2991202" y="2235450"/>
            <a:ext cx="5695598" cy="2496600"/>
            <a:chOff x="2991202" y="2235450"/>
            <a:chExt cx="5695598" cy="2496600"/>
          </a:xfrm>
        </p:grpSpPr>
        <p:sp>
          <p:nvSpPr>
            <p:cNvPr id="731" name="Google Shape;731;p29"/>
            <p:cNvSpPr txBox="1"/>
            <p:nvPr/>
          </p:nvSpPr>
          <p:spPr>
            <a:xfrm>
              <a:off x="5498700" y="2571750"/>
              <a:ext cx="3188100" cy="2160300"/>
            </a:xfrm>
            <a:prstGeom prst="rect">
              <a:avLst/>
            </a:prstGeom>
            <a:solidFill>
              <a:srgbClr val="D0796C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54864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Report on data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54864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Reveal patterns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54864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Simplify information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54864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Highlight  events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54864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Compare concepts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54864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Explain a process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9"/>
            <p:cNvSpPr txBox="1"/>
            <p:nvPr/>
          </p:nvSpPr>
          <p:spPr>
            <a:xfrm rot="462">
              <a:off x="2991202" y="2235600"/>
              <a:ext cx="22305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30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Lists like this can help you organize your content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33" name="Google Shape;733;p29"/>
          <p:cNvCxnSpPr>
            <a:stCxn id="732" idx="2"/>
            <a:endCxn id="731" idx="1"/>
          </p:cNvCxnSpPr>
          <p:nvPr/>
        </p:nvCxnSpPr>
        <p:spPr>
          <a:xfrm flipH="1" rot="-5400000">
            <a:off x="4430602" y="2583750"/>
            <a:ext cx="744000" cy="139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4" name="Google Shape;734;p29"/>
          <p:cNvCxnSpPr>
            <a:stCxn id="735" idx="1"/>
            <a:endCxn id="736" idx="0"/>
          </p:cNvCxnSpPr>
          <p:nvPr/>
        </p:nvCxnSpPr>
        <p:spPr>
          <a:xfrm>
            <a:off x="955350" y="1287075"/>
            <a:ext cx="289200" cy="2364900"/>
          </a:xfrm>
          <a:prstGeom prst="curvedConnector4">
            <a:avLst>
              <a:gd fmla="val -175311" name="adj1"/>
              <a:gd fmla="val 524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37" name="Google Shape;737;p29"/>
          <p:cNvGrpSpPr/>
          <p:nvPr/>
        </p:nvGrpSpPr>
        <p:grpSpPr>
          <a:xfrm>
            <a:off x="457200" y="950925"/>
            <a:ext cx="3188100" cy="3781200"/>
            <a:chOff x="457200" y="950925"/>
            <a:chExt cx="3188100" cy="3781200"/>
          </a:xfrm>
        </p:grpSpPr>
        <p:sp>
          <p:nvSpPr>
            <p:cNvPr id="738" name="Google Shape;738;p29"/>
            <p:cNvSpPr/>
            <p:nvPr/>
          </p:nvSpPr>
          <p:spPr>
            <a:xfrm>
              <a:off x="457200" y="3487125"/>
              <a:ext cx="3188100" cy="124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Which</a:t>
              </a: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are the goals when designing an infographic?</a:t>
              </a:r>
              <a:endParaRPr b="1" sz="21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 rot="-1356386">
              <a:off x="1755908" y="3487118"/>
              <a:ext cx="590792" cy="590792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 txBox="1"/>
            <p:nvPr/>
          </p:nvSpPr>
          <p:spPr>
            <a:xfrm rot="462">
              <a:off x="955350" y="951075"/>
              <a:ext cx="22305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30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Big typography for the headlines for visual hierarchy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949321" y="3651893"/>
              <a:ext cx="590700" cy="590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29"/>
          <p:cNvGrpSpPr/>
          <p:nvPr/>
        </p:nvGrpSpPr>
        <p:grpSpPr>
          <a:xfrm>
            <a:off x="6376350" y="1046132"/>
            <a:ext cx="2317650" cy="1910572"/>
            <a:chOff x="6376350" y="1046132"/>
            <a:chExt cx="2317650" cy="1910572"/>
          </a:xfrm>
        </p:grpSpPr>
        <p:sp>
          <p:nvSpPr>
            <p:cNvPr id="729" name="Google Shape;729;p29"/>
            <p:cNvSpPr/>
            <p:nvPr/>
          </p:nvSpPr>
          <p:spPr>
            <a:xfrm>
              <a:off x="6376350" y="1158200"/>
              <a:ext cx="590700" cy="590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0" name="Google Shape;740;p29"/>
            <p:cNvGrpSpPr/>
            <p:nvPr/>
          </p:nvGrpSpPr>
          <p:grpSpPr>
            <a:xfrm flipH="1">
              <a:off x="6463395" y="1046132"/>
              <a:ext cx="2230605" cy="1910572"/>
              <a:chOff x="751850" y="238125"/>
              <a:chExt cx="6116275" cy="5238750"/>
            </a:xfrm>
          </p:grpSpPr>
          <p:sp>
            <p:nvSpPr>
              <p:cNvPr id="741" name="Google Shape;741;p29"/>
              <p:cNvSpPr/>
              <p:nvPr/>
            </p:nvSpPr>
            <p:spPr>
              <a:xfrm>
                <a:off x="751850" y="238125"/>
                <a:ext cx="5238750" cy="5238750"/>
              </a:xfrm>
              <a:custGeom>
                <a:rect b="b" l="l" r="r" t="t"/>
                <a:pathLst>
                  <a:path extrusionOk="0" h="209550" w="209550">
                    <a:moveTo>
                      <a:pt x="104775" y="0"/>
                    </a:moveTo>
                    <a:lnTo>
                      <a:pt x="103430" y="19"/>
                    </a:lnTo>
                    <a:lnTo>
                      <a:pt x="102067" y="38"/>
                    </a:lnTo>
                    <a:lnTo>
                      <a:pt x="100723" y="76"/>
                    </a:lnTo>
                    <a:lnTo>
                      <a:pt x="99398" y="151"/>
                    </a:lnTo>
                    <a:lnTo>
                      <a:pt x="98054" y="227"/>
                    </a:lnTo>
                    <a:lnTo>
                      <a:pt x="96728" y="322"/>
                    </a:lnTo>
                    <a:lnTo>
                      <a:pt x="95384" y="417"/>
                    </a:lnTo>
                    <a:lnTo>
                      <a:pt x="94059" y="549"/>
                    </a:lnTo>
                    <a:lnTo>
                      <a:pt x="92752" y="682"/>
                    </a:lnTo>
                    <a:lnTo>
                      <a:pt x="91427" y="852"/>
                    </a:lnTo>
                    <a:lnTo>
                      <a:pt x="90121" y="1022"/>
                    </a:lnTo>
                    <a:lnTo>
                      <a:pt x="88833" y="1212"/>
                    </a:lnTo>
                    <a:lnTo>
                      <a:pt x="87527" y="1420"/>
                    </a:lnTo>
                    <a:lnTo>
                      <a:pt x="86239" y="1647"/>
                    </a:lnTo>
                    <a:lnTo>
                      <a:pt x="84952" y="1874"/>
                    </a:lnTo>
                    <a:lnTo>
                      <a:pt x="83665" y="2139"/>
                    </a:lnTo>
                    <a:lnTo>
                      <a:pt x="82396" y="2404"/>
                    </a:lnTo>
                    <a:lnTo>
                      <a:pt x="81128" y="2688"/>
                    </a:lnTo>
                    <a:lnTo>
                      <a:pt x="79859" y="2991"/>
                    </a:lnTo>
                    <a:lnTo>
                      <a:pt x="78590" y="3313"/>
                    </a:lnTo>
                    <a:lnTo>
                      <a:pt x="77341" y="3635"/>
                    </a:lnTo>
                    <a:lnTo>
                      <a:pt x="76091" y="3976"/>
                    </a:lnTo>
                    <a:lnTo>
                      <a:pt x="74861" y="4336"/>
                    </a:lnTo>
                    <a:lnTo>
                      <a:pt x="73630" y="4714"/>
                    </a:lnTo>
                    <a:lnTo>
                      <a:pt x="72399" y="5112"/>
                    </a:lnTo>
                    <a:lnTo>
                      <a:pt x="71169" y="5509"/>
                    </a:lnTo>
                    <a:lnTo>
                      <a:pt x="69957" y="5926"/>
                    </a:lnTo>
                    <a:lnTo>
                      <a:pt x="68764" y="6361"/>
                    </a:lnTo>
                    <a:lnTo>
                      <a:pt x="67553" y="6816"/>
                    </a:lnTo>
                    <a:lnTo>
                      <a:pt x="66360" y="7270"/>
                    </a:lnTo>
                    <a:lnTo>
                      <a:pt x="65186" y="7744"/>
                    </a:lnTo>
                    <a:lnTo>
                      <a:pt x="63993" y="8236"/>
                    </a:lnTo>
                    <a:lnTo>
                      <a:pt x="62819" y="8747"/>
                    </a:lnTo>
                    <a:lnTo>
                      <a:pt x="61664" y="9258"/>
                    </a:lnTo>
                    <a:lnTo>
                      <a:pt x="60510" y="9788"/>
                    </a:lnTo>
                    <a:lnTo>
                      <a:pt x="59355" y="10337"/>
                    </a:lnTo>
                    <a:lnTo>
                      <a:pt x="58219" y="10905"/>
                    </a:lnTo>
                    <a:lnTo>
                      <a:pt x="57083" y="11473"/>
                    </a:lnTo>
                    <a:lnTo>
                      <a:pt x="55966" y="12060"/>
                    </a:lnTo>
                    <a:lnTo>
                      <a:pt x="54849" y="12647"/>
                    </a:lnTo>
                    <a:lnTo>
                      <a:pt x="53732" y="13272"/>
                    </a:lnTo>
                    <a:lnTo>
                      <a:pt x="52633" y="13897"/>
                    </a:lnTo>
                    <a:lnTo>
                      <a:pt x="51535" y="14522"/>
                    </a:lnTo>
                    <a:lnTo>
                      <a:pt x="50456" y="15184"/>
                    </a:lnTo>
                    <a:lnTo>
                      <a:pt x="49377" y="15847"/>
                    </a:lnTo>
                    <a:lnTo>
                      <a:pt x="48317" y="16510"/>
                    </a:lnTo>
                    <a:lnTo>
                      <a:pt x="47257" y="17191"/>
                    </a:lnTo>
                    <a:lnTo>
                      <a:pt x="46196" y="17892"/>
                    </a:lnTo>
                    <a:lnTo>
                      <a:pt x="45155" y="18611"/>
                    </a:lnTo>
                    <a:lnTo>
                      <a:pt x="44133" y="19331"/>
                    </a:lnTo>
                    <a:lnTo>
                      <a:pt x="43110" y="20069"/>
                    </a:lnTo>
                    <a:lnTo>
                      <a:pt x="42088" y="20826"/>
                    </a:lnTo>
                    <a:lnTo>
                      <a:pt x="41084" y="21584"/>
                    </a:lnTo>
                    <a:lnTo>
                      <a:pt x="40100" y="22360"/>
                    </a:lnTo>
                    <a:lnTo>
                      <a:pt x="39115" y="23136"/>
                    </a:lnTo>
                    <a:lnTo>
                      <a:pt x="38131" y="23931"/>
                    </a:lnTo>
                    <a:lnTo>
                      <a:pt x="37165" y="24745"/>
                    </a:lnTo>
                    <a:lnTo>
                      <a:pt x="36219" y="25559"/>
                    </a:lnTo>
                    <a:lnTo>
                      <a:pt x="35272" y="26393"/>
                    </a:lnTo>
                    <a:lnTo>
                      <a:pt x="34325" y="27226"/>
                    </a:lnTo>
                    <a:lnTo>
                      <a:pt x="33417" y="28078"/>
                    </a:lnTo>
                    <a:lnTo>
                      <a:pt x="32489" y="28930"/>
                    </a:lnTo>
                    <a:lnTo>
                      <a:pt x="31580" y="29819"/>
                    </a:lnTo>
                    <a:lnTo>
                      <a:pt x="30690" y="30690"/>
                    </a:lnTo>
                    <a:lnTo>
                      <a:pt x="29819" y="31580"/>
                    </a:lnTo>
                    <a:lnTo>
                      <a:pt x="28948" y="32489"/>
                    </a:lnTo>
                    <a:lnTo>
                      <a:pt x="28078" y="33398"/>
                    </a:lnTo>
                    <a:lnTo>
                      <a:pt x="27226" y="34325"/>
                    </a:lnTo>
                    <a:lnTo>
                      <a:pt x="26392" y="35272"/>
                    </a:lnTo>
                    <a:lnTo>
                      <a:pt x="25559" y="36219"/>
                    </a:lnTo>
                    <a:lnTo>
                      <a:pt x="24745" y="37165"/>
                    </a:lnTo>
                    <a:lnTo>
                      <a:pt x="23931" y="38131"/>
                    </a:lnTo>
                    <a:lnTo>
                      <a:pt x="23136" y="39115"/>
                    </a:lnTo>
                    <a:lnTo>
                      <a:pt x="22360" y="40100"/>
                    </a:lnTo>
                    <a:lnTo>
                      <a:pt x="21584" y="41085"/>
                    </a:lnTo>
                    <a:lnTo>
                      <a:pt x="20826" y="42088"/>
                    </a:lnTo>
                    <a:lnTo>
                      <a:pt x="20069" y="43110"/>
                    </a:lnTo>
                    <a:lnTo>
                      <a:pt x="19330" y="44133"/>
                    </a:lnTo>
                    <a:lnTo>
                      <a:pt x="18611" y="45155"/>
                    </a:lnTo>
                    <a:lnTo>
                      <a:pt x="17911" y="46196"/>
                    </a:lnTo>
                    <a:lnTo>
                      <a:pt x="17210" y="47257"/>
                    </a:lnTo>
                    <a:lnTo>
                      <a:pt x="16509" y="48298"/>
                    </a:lnTo>
                    <a:lnTo>
                      <a:pt x="15847" y="49377"/>
                    </a:lnTo>
                    <a:lnTo>
                      <a:pt x="15184" y="50456"/>
                    </a:lnTo>
                    <a:lnTo>
                      <a:pt x="14522" y="51536"/>
                    </a:lnTo>
                    <a:lnTo>
                      <a:pt x="13897" y="52634"/>
                    </a:lnTo>
                    <a:lnTo>
                      <a:pt x="13272" y="53732"/>
                    </a:lnTo>
                    <a:lnTo>
                      <a:pt x="12647" y="54830"/>
                    </a:lnTo>
                    <a:lnTo>
                      <a:pt x="12060" y="55947"/>
                    </a:lnTo>
                    <a:lnTo>
                      <a:pt x="11473" y="57083"/>
                    </a:lnTo>
                    <a:lnTo>
                      <a:pt x="10905" y="58219"/>
                    </a:lnTo>
                    <a:lnTo>
                      <a:pt x="10337" y="59355"/>
                    </a:lnTo>
                    <a:lnTo>
                      <a:pt x="9788" y="60510"/>
                    </a:lnTo>
                    <a:lnTo>
                      <a:pt x="9258" y="61665"/>
                    </a:lnTo>
                    <a:lnTo>
                      <a:pt x="8747" y="62820"/>
                    </a:lnTo>
                    <a:lnTo>
                      <a:pt x="8236" y="63993"/>
                    </a:lnTo>
                    <a:lnTo>
                      <a:pt x="7744" y="65167"/>
                    </a:lnTo>
                    <a:lnTo>
                      <a:pt x="7270" y="66360"/>
                    </a:lnTo>
                    <a:lnTo>
                      <a:pt x="6816" y="67553"/>
                    </a:lnTo>
                    <a:lnTo>
                      <a:pt x="6361" y="68746"/>
                    </a:lnTo>
                    <a:lnTo>
                      <a:pt x="5926" y="69957"/>
                    </a:lnTo>
                    <a:lnTo>
                      <a:pt x="5509" y="71169"/>
                    </a:lnTo>
                    <a:lnTo>
                      <a:pt x="5112" y="72400"/>
                    </a:lnTo>
                    <a:lnTo>
                      <a:pt x="4714" y="73630"/>
                    </a:lnTo>
                    <a:lnTo>
                      <a:pt x="4336" y="74861"/>
                    </a:lnTo>
                    <a:lnTo>
                      <a:pt x="3976" y="76092"/>
                    </a:lnTo>
                    <a:lnTo>
                      <a:pt x="3635" y="77341"/>
                    </a:lnTo>
                    <a:lnTo>
                      <a:pt x="3313" y="78591"/>
                    </a:lnTo>
                    <a:lnTo>
                      <a:pt x="2991" y="79859"/>
                    </a:lnTo>
                    <a:lnTo>
                      <a:pt x="2688" y="81109"/>
                    </a:lnTo>
                    <a:lnTo>
                      <a:pt x="2404" y="82396"/>
                    </a:lnTo>
                    <a:lnTo>
                      <a:pt x="2139" y="83665"/>
                    </a:lnTo>
                    <a:lnTo>
                      <a:pt x="1874" y="84952"/>
                    </a:lnTo>
                    <a:lnTo>
                      <a:pt x="1647" y="86240"/>
                    </a:lnTo>
                    <a:lnTo>
                      <a:pt x="1420" y="87527"/>
                    </a:lnTo>
                    <a:lnTo>
                      <a:pt x="1212" y="88815"/>
                    </a:lnTo>
                    <a:lnTo>
                      <a:pt x="1022" y="90121"/>
                    </a:lnTo>
                    <a:lnTo>
                      <a:pt x="852" y="91427"/>
                    </a:lnTo>
                    <a:lnTo>
                      <a:pt x="701" y="92753"/>
                    </a:lnTo>
                    <a:lnTo>
                      <a:pt x="549" y="94059"/>
                    </a:lnTo>
                    <a:lnTo>
                      <a:pt x="417" y="95384"/>
                    </a:lnTo>
                    <a:lnTo>
                      <a:pt x="322" y="96710"/>
                    </a:lnTo>
                    <a:lnTo>
                      <a:pt x="227" y="98054"/>
                    </a:lnTo>
                    <a:lnTo>
                      <a:pt x="151" y="99379"/>
                    </a:lnTo>
                    <a:lnTo>
                      <a:pt x="95" y="100723"/>
                    </a:lnTo>
                    <a:lnTo>
                      <a:pt x="38" y="102068"/>
                    </a:lnTo>
                    <a:lnTo>
                      <a:pt x="19" y="103431"/>
                    </a:lnTo>
                    <a:lnTo>
                      <a:pt x="0" y="104775"/>
                    </a:lnTo>
                    <a:lnTo>
                      <a:pt x="19" y="106138"/>
                    </a:lnTo>
                    <a:lnTo>
                      <a:pt x="38" y="107482"/>
                    </a:lnTo>
                    <a:lnTo>
                      <a:pt x="95" y="108827"/>
                    </a:lnTo>
                    <a:lnTo>
                      <a:pt x="151" y="110171"/>
                    </a:lnTo>
                    <a:lnTo>
                      <a:pt x="227" y="111515"/>
                    </a:lnTo>
                    <a:lnTo>
                      <a:pt x="322" y="112840"/>
                    </a:lnTo>
                    <a:lnTo>
                      <a:pt x="417" y="114166"/>
                    </a:lnTo>
                    <a:lnTo>
                      <a:pt x="549" y="115491"/>
                    </a:lnTo>
                    <a:lnTo>
                      <a:pt x="701" y="116816"/>
                    </a:lnTo>
                    <a:lnTo>
                      <a:pt x="852" y="118123"/>
                    </a:lnTo>
                    <a:lnTo>
                      <a:pt x="1022" y="119429"/>
                    </a:lnTo>
                    <a:lnTo>
                      <a:pt x="1212" y="120735"/>
                    </a:lnTo>
                    <a:lnTo>
                      <a:pt x="1420" y="122042"/>
                    </a:lnTo>
                    <a:lnTo>
                      <a:pt x="1647" y="123329"/>
                    </a:lnTo>
                    <a:lnTo>
                      <a:pt x="1874" y="124617"/>
                    </a:lnTo>
                    <a:lnTo>
                      <a:pt x="2139" y="125904"/>
                    </a:lnTo>
                    <a:lnTo>
                      <a:pt x="2404" y="127173"/>
                    </a:lnTo>
                    <a:lnTo>
                      <a:pt x="2688" y="128441"/>
                    </a:lnTo>
                    <a:lnTo>
                      <a:pt x="2991" y="129710"/>
                    </a:lnTo>
                    <a:lnTo>
                      <a:pt x="3313" y="130959"/>
                    </a:lnTo>
                    <a:lnTo>
                      <a:pt x="3635" y="132209"/>
                    </a:lnTo>
                    <a:lnTo>
                      <a:pt x="3976" y="133458"/>
                    </a:lnTo>
                    <a:lnTo>
                      <a:pt x="4336" y="134708"/>
                    </a:lnTo>
                    <a:lnTo>
                      <a:pt x="4714" y="135939"/>
                    </a:lnTo>
                    <a:lnTo>
                      <a:pt x="5112" y="137169"/>
                    </a:lnTo>
                    <a:lnTo>
                      <a:pt x="5509" y="138381"/>
                    </a:lnTo>
                    <a:lnTo>
                      <a:pt x="5926" y="139593"/>
                    </a:lnTo>
                    <a:lnTo>
                      <a:pt x="6361" y="140804"/>
                    </a:lnTo>
                    <a:lnTo>
                      <a:pt x="6816" y="141997"/>
                    </a:lnTo>
                    <a:lnTo>
                      <a:pt x="7270" y="143190"/>
                    </a:lnTo>
                    <a:lnTo>
                      <a:pt x="7744" y="144383"/>
                    </a:lnTo>
                    <a:lnTo>
                      <a:pt x="8236" y="145557"/>
                    </a:lnTo>
                    <a:lnTo>
                      <a:pt x="8747" y="146730"/>
                    </a:lnTo>
                    <a:lnTo>
                      <a:pt x="9258" y="147904"/>
                    </a:lnTo>
                    <a:lnTo>
                      <a:pt x="9788" y="149059"/>
                    </a:lnTo>
                    <a:lnTo>
                      <a:pt x="10337" y="150195"/>
                    </a:lnTo>
                    <a:lnTo>
                      <a:pt x="10905" y="151350"/>
                    </a:lnTo>
                    <a:lnTo>
                      <a:pt x="11473" y="152486"/>
                    </a:lnTo>
                    <a:lnTo>
                      <a:pt x="12060" y="153603"/>
                    </a:lnTo>
                    <a:lnTo>
                      <a:pt x="12647" y="154720"/>
                    </a:lnTo>
                    <a:lnTo>
                      <a:pt x="13272" y="155837"/>
                    </a:lnTo>
                    <a:lnTo>
                      <a:pt x="13897" y="156935"/>
                    </a:lnTo>
                    <a:lnTo>
                      <a:pt x="14522" y="158014"/>
                    </a:lnTo>
                    <a:lnTo>
                      <a:pt x="15184" y="159113"/>
                    </a:lnTo>
                    <a:lnTo>
                      <a:pt x="15847" y="160192"/>
                    </a:lnTo>
                    <a:lnTo>
                      <a:pt x="16509" y="161252"/>
                    </a:lnTo>
                    <a:lnTo>
                      <a:pt x="17210" y="162312"/>
                    </a:lnTo>
                    <a:lnTo>
                      <a:pt x="17911" y="163354"/>
                    </a:lnTo>
                    <a:lnTo>
                      <a:pt x="18611" y="164395"/>
                    </a:lnTo>
                    <a:lnTo>
                      <a:pt x="19330" y="165436"/>
                    </a:lnTo>
                    <a:lnTo>
                      <a:pt x="20069" y="166459"/>
                    </a:lnTo>
                    <a:lnTo>
                      <a:pt x="20826" y="167462"/>
                    </a:lnTo>
                    <a:lnTo>
                      <a:pt x="21584" y="168465"/>
                    </a:lnTo>
                    <a:lnTo>
                      <a:pt x="22360" y="169469"/>
                    </a:lnTo>
                    <a:lnTo>
                      <a:pt x="23136" y="170453"/>
                    </a:lnTo>
                    <a:lnTo>
                      <a:pt x="23931" y="171419"/>
                    </a:lnTo>
                    <a:lnTo>
                      <a:pt x="24745" y="172385"/>
                    </a:lnTo>
                    <a:lnTo>
                      <a:pt x="25559" y="173350"/>
                    </a:lnTo>
                    <a:lnTo>
                      <a:pt x="26392" y="174297"/>
                    </a:lnTo>
                    <a:lnTo>
                      <a:pt x="27226" y="175225"/>
                    </a:lnTo>
                    <a:lnTo>
                      <a:pt x="28078" y="176152"/>
                    </a:lnTo>
                    <a:lnTo>
                      <a:pt x="28948" y="177061"/>
                    </a:lnTo>
                    <a:lnTo>
                      <a:pt x="29819" y="177970"/>
                    </a:lnTo>
                    <a:lnTo>
                      <a:pt x="30690" y="178860"/>
                    </a:lnTo>
                    <a:lnTo>
                      <a:pt x="31580" y="179750"/>
                    </a:lnTo>
                    <a:lnTo>
                      <a:pt x="32489" y="180620"/>
                    </a:lnTo>
                    <a:lnTo>
                      <a:pt x="33417" y="181491"/>
                    </a:lnTo>
                    <a:lnTo>
                      <a:pt x="34325" y="182324"/>
                    </a:lnTo>
                    <a:lnTo>
                      <a:pt x="35272" y="183176"/>
                    </a:lnTo>
                    <a:lnTo>
                      <a:pt x="36219" y="184009"/>
                    </a:lnTo>
                    <a:lnTo>
                      <a:pt x="37165" y="184824"/>
                    </a:lnTo>
                    <a:lnTo>
                      <a:pt x="38131" y="185619"/>
                    </a:lnTo>
                    <a:lnTo>
                      <a:pt x="39115" y="186414"/>
                    </a:lnTo>
                    <a:lnTo>
                      <a:pt x="40100" y="187209"/>
                    </a:lnTo>
                    <a:lnTo>
                      <a:pt x="41084" y="187985"/>
                    </a:lnTo>
                    <a:lnTo>
                      <a:pt x="42088" y="188743"/>
                    </a:lnTo>
                    <a:lnTo>
                      <a:pt x="43110" y="189481"/>
                    </a:lnTo>
                    <a:lnTo>
                      <a:pt x="44133" y="190219"/>
                    </a:lnTo>
                    <a:lnTo>
                      <a:pt x="45155" y="190939"/>
                    </a:lnTo>
                    <a:lnTo>
                      <a:pt x="46196" y="191658"/>
                    </a:lnTo>
                    <a:lnTo>
                      <a:pt x="47257" y="192359"/>
                    </a:lnTo>
                    <a:lnTo>
                      <a:pt x="48317" y="193040"/>
                    </a:lnTo>
                    <a:lnTo>
                      <a:pt x="49377" y="193722"/>
                    </a:lnTo>
                    <a:lnTo>
                      <a:pt x="50456" y="194385"/>
                    </a:lnTo>
                    <a:lnTo>
                      <a:pt x="51535" y="195028"/>
                    </a:lnTo>
                    <a:lnTo>
                      <a:pt x="52633" y="195672"/>
                    </a:lnTo>
                    <a:lnTo>
                      <a:pt x="53732" y="196297"/>
                    </a:lnTo>
                    <a:lnTo>
                      <a:pt x="54849" y="196903"/>
                    </a:lnTo>
                    <a:lnTo>
                      <a:pt x="55966" y="197509"/>
                    </a:lnTo>
                    <a:lnTo>
                      <a:pt x="57083" y="198096"/>
                    </a:lnTo>
                    <a:lnTo>
                      <a:pt x="58219" y="198664"/>
                    </a:lnTo>
                    <a:lnTo>
                      <a:pt x="59355" y="199213"/>
                    </a:lnTo>
                    <a:lnTo>
                      <a:pt x="60510" y="199762"/>
                    </a:lnTo>
                    <a:lnTo>
                      <a:pt x="61664" y="200292"/>
                    </a:lnTo>
                    <a:lnTo>
                      <a:pt x="62819" y="200822"/>
                    </a:lnTo>
                    <a:lnTo>
                      <a:pt x="63993" y="201314"/>
                    </a:lnTo>
                    <a:lnTo>
                      <a:pt x="65186" y="201806"/>
                    </a:lnTo>
                    <a:lnTo>
                      <a:pt x="66360" y="202280"/>
                    </a:lnTo>
                    <a:lnTo>
                      <a:pt x="67553" y="202753"/>
                    </a:lnTo>
                    <a:lnTo>
                      <a:pt x="68764" y="203189"/>
                    </a:lnTo>
                    <a:lnTo>
                      <a:pt x="69957" y="203624"/>
                    </a:lnTo>
                    <a:lnTo>
                      <a:pt x="71169" y="204041"/>
                    </a:lnTo>
                    <a:lnTo>
                      <a:pt x="72399" y="204457"/>
                    </a:lnTo>
                    <a:lnTo>
                      <a:pt x="73630" y="204836"/>
                    </a:lnTo>
                    <a:lnTo>
                      <a:pt x="74861" y="205214"/>
                    </a:lnTo>
                    <a:lnTo>
                      <a:pt x="76091" y="205574"/>
                    </a:lnTo>
                    <a:lnTo>
                      <a:pt x="77341" y="205915"/>
                    </a:lnTo>
                    <a:lnTo>
                      <a:pt x="78590" y="206256"/>
                    </a:lnTo>
                    <a:lnTo>
                      <a:pt x="79859" y="206578"/>
                    </a:lnTo>
                    <a:lnTo>
                      <a:pt x="81128" y="206862"/>
                    </a:lnTo>
                    <a:lnTo>
                      <a:pt x="82396" y="207146"/>
                    </a:lnTo>
                    <a:lnTo>
                      <a:pt x="83665" y="207430"/>
                    </a:lnTo>
                    <a:lnTo>
                      <a:pt x="84952" y="207676"/>
                    </a:lnTo>
                    <a:lnTo>
                      <a:pt x="86239" y="207922"/>
                    </a:lnTo>
                    <a:lnTo>
                      <a:pt x="87527" y="208130"/>
                    </a:lnTo>
                    <a:lnTo>
                      <a:pt x="88833" y="208338"/>
                    </a:lnTo>
                    <a:lnTo>
                      <a:pt x="90121" y="208528"/>
                    </a:lnTo>
                    <a:lnTo>
                      <a:pt x="91427" y="208717"/>
                    </a:lnTo>
                    <a:lnTo>
                      <a:pt x="92752" y="208868"/>
                    </a:lnTo>
                    <a:lnTo>
                      <a:pt x="94059" y="209020"/>
                    </a:lnTo>
                    <a:lnTo>
                      <a:pt x="95384" y="209133"/>
                    </a:lnTo>
                    <a:lnTo>
                      <a:pt x="96728" y="209247"/>
                    </a:lnTo>
                    <a:lnTo>
                      <a:pt x="98054" y="209342"/>
                    </a:lnTo>
                    <a:lnTo>
                      <a:pt x="99398" y="209417"/>
                    </a:lnTo>
                    <a:lnTo>
                      <a:pt x="100723" y="209474"/>
                    </a:lnTo>
                    <a:lnTo>
                      <a:pt x="102067" y="209512"/>
                    </a:lnTo>
                    <a:lnTo>
                      <a:pt x="103430" y="209550"/>
                    </a:lnTo>
                    <a:lnTo>
                      <a:pt x="106138" y="209550"/>
                    </a:lnTo>
                    <a:lnTo>
                      <a:pt x="107482" y="209512"/>
                    </a:lnTo>
                    <a:lnTo>
                      <a:pt x="108826" y="209474"/>
                    </a:lnTo>
                    <a:lnTo>
                      <a:pt x="110171" y="209417"/>
                    </a:lnTo>
                    <a:lnTo>
                      <a:pt x="111515" y="209342"/>
                    </a:lnTo>
                    <a:lnTo>
                      <a:pt x="112840" y="209247"/>
                    </a:lnTo>
                    <a:lnTo>
                      <a:pt x="114165" y="209133"/>
                    </a:lnTo>
                    <a:lnTo>
                      <a:pt x="115491" y="209020"/>
                    </a:lnTo>
                    <a:lnTo>
                      <a:pt x="116816" y="208868"/>
                    </a:lnTo>
                    <a:lnTo>
                      <a:pt x="118122" y="208717"/>
                    </a:lnTo>
                    <a:lnTo>
                      <a:pt x="119429" y="208528"/>
                    </a:lnTo>
                    <a:lnTo>
                      <a:pt x="120735" y="208338"/>
                    </a:lnTo>
                    <a:lnTo>
                      <a:pt x="122042" y="208130"/>
                    </a:lnTo>
                    <a:lnTo>
                      <a:pt x="123329" y="207922"/>
                    </a:lnTo>
                    <a:lnTo>
                      <a:pt x="124616" y="207676"/>
                    </a:lnTo>
                    <a:lnTo>
                      <a:pt x="125904" y="207430"/>
                    </a:lnTo>
                    <a:lnTo>
                      <a:pt x="127172" y="207146"/>
                    </a:lnTo>
                    <a:lnTo>
                      <a:pt x="128441" y="206862"/>
                    </a:lnTo>
                    <a:lnTo>
                      <a:pt x="129709" y="206578"/>
                    </a:lnTo>
                    <a:lnTo>
                      <a:pt x="130959" y="206256"/>
                    </a:lnTo>
                    <a:lnTo>
                      <a:pt x="132208" y="205915"/>
                    </a:lnTo>
                    <a:lnTo>
                      <a:pt x="133458" y="205574"/>
                    </a:lnTo>
                    <a:lnTo>
                      <a:pt x="134708" y="205214"/>
                    </a:lnTo>
                    <a:lnTo>
                      <a:pt x="135938" y="204836"/>
                    </a:lnTo>
                    <a:lnTo>
                      <a:pt x="137169" y="204457"/>
                    </a:lnTo>
                    <a:lnTo>
                      <a:pt x="138381" y="204041"/>
                    </a:lnTo>
                    <a:lnTo>
                      <a:pt x="139592" y="203624"/>
                    </a:lnTo>
                    <a:lnTo>
                      <a:pt x="140804" y="203189"/>
                    </a:lnTo>
                    <a:lnTo>
                      <a:pt x="141997" y="202753"/>
                    </a:lnTo>
                    <a:lnTo>
                      <a:pt x="143190" y="202280"/>
                    </a:lnTo>
                    <a:lnTo>
                      <a:pt x="144382" y="201806"/>
                    </a:lnTo>
                    <a:lnTo>
                      <a:pt x="145556" y="201314"/>
                    </a:lnTo>
                    <a:lnTo>
                      <a:pt x="146730" y="200822"/>
                    </a:lnTo>
                    <a:lnTo>
                      <a:pt x="147904" y="200292"/>
                    </a:lnTo>
                    <a:lnTo>
                      <a:pt x="149059" y="199762"/>
                    </a:lnTo>
                    <a:lnTo>
                      <a:pt x="150195" y="199213"/>
                    </a:lnTo>
                    <a:lnTo>
                      <a:pt x="151350" y="198664"/>
                    </a:lnTo>
                    <a:lnTo>
                      <a:pt x="152486" y="198096"/>
                    </a:lnTo>
                    <a:lnTo>
                      <a:pt x="153603" y="197509"/>
                    </a:lnTo>
                    <a:lnTo>
                      <a:pt x="154720" y="196903"/>
                    </a:lnTo>
                    <a:lnTo>
                      <a:pt x="155837" y="196297"/>
                    </a:lnTo>
                    <a:lnTo>
                      <a:pt x="156935" y="195672"/>
                    </a:lnTo>
                    <a:lnTo>
                      <a:pt x="158033" y="195028"/>
                    </a:lnTo>
                    <a:lnTo>
                      <a:pt x="159112" y="194385"/>
                    </a:lnTo>
                    <a:lnTo>
                      <a:pt x="160191" y="193722"/>
                    </a:lnTo>
                    <a:lnTo>
                      <a:pt x="161252" y="193040"/>
                    </a:lnTo>
                    <a:lnTo>
                      <a:pt x="162312" y="192359"/>
                    </a:lnTo>
                    <a:lnTo>
                      <a:pt x="163353" y="191658"/>
                    </a:lnTo>
                    <a:lnTo>
                      <a:pt x="164394" y="190939"/>
                    </a:lnTo>
                    <a:lnTo>
                      <a:pt x="165436" y="190219"/>
                    </a:lnTo>
                    <a:lnTo>
                      <a:pt x="166458" y="189481"/>
                    </a:lnTo>
                    <a:lnTo>
                      <a:pt x="167462" y="188743"/>
                    </a:lnTo>
                    <a:lnTo>
                      <a:pt x="168465" y="187985"/>
                    </a:lnTo>
                    <a:lnTo>
                      <a:pt x="169468" y="187209"/>
                    </a:lnTo>
                    <a:lnTo>
                      <a:pt x="170453" y="186414"/>
                    </a:lnTo>
                    <a:lnTo>
                      <a:pt x="171419" y="185619"/>
                    </a:lnTo>
                    <a:lnTo>
                      <a:pt x="172384" y="184824"/>
                    </a:lnTo>
                    <a:lnTo>
                      <a:pt x="173350" y="184009"/>
                    </a:lnTo>
                    <a:lnTo>
                      <a:pt x="174296" y="183176"/>
                    </a:lnTo>
                    <a:lnTo>
                      <a:pt x="175224" y="182324"/>
                    </a:lnTo>
                    <a:lnTo>
                      <a:pt x="176152" y="181491"/>
                    </a:lnTo>
                    <a:lnTo>
                      <a:pt x="177061" y="180620"/>
                    </a:lnTo>
                    <a:lnTo>
                      <a:pt x="177969" y="179750"/>
                    </a:lnTo>
                    <a:lnTo>
                      <a:pt x="178859" y="178860"/>
                    </a:lnTo>
                    <a:lnTo>
                      <a:pt x="179749" y="177970"/>
                    </a:lnTo>
                    <a:lnTo>
                      <a:pt x="180620" y="177061"/>
                    </a:lnTo>
                    <a:lnTo>
                      <a:pt x="181491" y="176152"/>
                    </a:lnTo>
                    <a:lnTo>
                      <a:pt x="182343" y="175225"/>
                    </a:lnTo>
                    <a:lnTo>
                      <a:pt x="183176" y="174297"/>
                    </a:lnTo>
                    <a:lnTo>
                      <a:pt x="184009" y="173350"/>
                    </a:lnTo>
                    <a:lnTo>
                      <a:pt x="184823" y="172385"/>
                    </a:lnTo>
                    <a:lnTo>
                      <a:pt x="185637" y="171419"/>
                    </a:lnTo>
                    <a:lnTo>
                      <a:pt x="186432" y="170453"/>
                    </a:lnTo>
                    <a:lnTo>
                      <a:pt x="187209" y="169469"/>
                    </a:lnTo>
                    <a:lnTo>
                      <a:pt x="187985" y="168465"/>
                    </a:lnTo>
                    <a:lnTo>
                      <a:pt x="188742" y="167462"/>
                    </a:lnTo>
                    <a:lnTo>
                      <a:pt x="189481" y="166459"/>
                    </a:lnTo>
                    <a:lnTo>
                      <a:pt x="190219" y="165436"/>
                    </a:lnTo>
                    <a:lnTo>
                      <a:pt x="190938" y="164395"/>
                    </a:lnTo>
                    <a:lnTo>
                      <a:pt x="191658" y="163354"/>
                    </a:lnTo>
                    <a:lnTo>
                      <a:pt x="192358" y="162312"/>
                    </a:lnTo>
                    <a:lnTo>
                      <a:pt x="193040" y="161252"/>
                    </a:lnTo>
                    <a:lnTo>
                      <a:pt x="193721" y="160192"/>
                    </a:lnTo>
                    <a:lnTo>
                      <a:pt x="194384" y="159113"/>
                    </a:lnTo>
                    <a:lnTo>
                      <a:pt x="195028" y="158014"/>
                    </a:lnTo>
                    <a:lnTo>
                      <a:pt x="195672" y="156935"/>
                    </a:lnTo>
                    <a:lnTo>
                      <a:pt x="196296" y="155837"/>
                    </a:lnTo>
                    <a:lnTo>
                      <a:pt x="196902" y="154720"/>
                    </a:lnTo>
                    <a:lnTo>
                      <a:pt x="197508" y="153603"/>
                    </a:lnTo>
                    <a:lnTo>
                      <a:pt x="198095" y="152486"/>
                    </a:lnTo>
                    <a:lnTo>
                      <a:pt x="198663" y="151350"/>
                    </a:lnTo>
                    <a:lnTo>
                      <a:pt x="199212" y="150195"/>
                    </a:lnTo>
                    <a:lnTo>
                      <a:pt x="199761" y="149059"/>
                    </a:lnTo>
                    <a:lnTo>
                      <a:pt x="200291" y="147904"/>
                    </a:lnTo>
                    <a:lnTo>
                      <a:pt x="200821" y="146730"/>
                    </a:lnTo>
                    <a:lnTo>
                      <a:pt x="201314" y="145557"/>
                    </a:lnTo>
                    <a:lnTo>
                      <a:pt x="201806" y="144383"/>
                    </a:lnTo>
                    <a:lnTo>
                      <a:pt x="202279" y="143190"/>
                    </a:lnTo>
                    <a:lnTo>
                      <a:pt x="202752" y="141997"/>
                    </a:lnTo>
                    <a:lnTo>
                      <a:pt x="203188" y="140804"/>
                    </a:lnTo>
                    <a:lnTo>
                      <a:pt x="203623" y="139593"/>
                    </a:lnTo>
                    <a:lnTo>
                      <a:pt x="204040" y="138381"/>
                    </a:lnTo>
                    <a:lnTo>
                      <a:pt x="204456" y="137169"/>
                    </a:lnTo>
                    <a:lnTo>
                      <a:pt x="204835" y="135939"/>
                    </a:lnTo>
                    <a:lnTo>
                      <a:pt x="205214" y="134708"/>
                    </a:lnTo>
                    <a:lnTo>
                      <a:pt x="205573" y="133458"/>
                    </a:lnTo>
                    <a:lnTo>
                      <a:pt x="205933" y="132209"/>
                    </a:lnTo>
                    <a:lnTo>
                      <a:pt x="206255" y="130959"/>
                    </a:lnTo>
                    <a:lnTo>
                      <a:pt x="206577" y="129710"/>
                    </a:lnTo>
                    <a:lnTo>
                      <a:pt x="206861" y="128441"/>
                    </a:lnTo>
                    <a:lnTo>
                      <a:pt x="207164" y="127173"/>
                    </a:lnTo>
                    <a:lnTo>
                      <a:pt x="207429" y="125904"/>
                    </a:lnTo>
                    <a:lnTo>
                      <a:pt x="207675" y="124617"/>
                    </a:lnTo>
                    <a:lnTo>
                      <a:pt x="207921" y="123329"/>
                    </a:lnTo>
                    <a:lnTo>
                      <a:pt x="208148" y="122042"/>
                    </a:lnTo>
                    <a:lnTo>
                      <a:pt x="208338" y="120735"/>
                    </a:lnTo>
                    <a:lnTo>
                      <a:pt x="208527" y="119429"/>
                    </a:lnTo>
                    <a:lnTo>
                      <a:pt x="208716" y="118123"/>
                    </a:lnTo>
                    <a:lnTo>
                      <a:pt x="208868" y="116816"/>
                    </a:lnTo>
                    <a:lnTo>
                      <a:pt x="209019" y="115491"/>
                    </a:lnTo>
                    <a:lnTo>
                      <a:pt x="209133" y="114166"/>
                    </a:lnTo>
                    <a:lnTo>
                      <a:pt x="209246" y="112840"/>
                    </a:lnTo>
                    <a:lnTo>
                      <a:pt x="209341" y="111515"/>
                    </a:lnTo>
                    <a:lnTo>
                      <a:pt x="209417" y="110171"/>
                    </a:lnTo>
                    <a:lnTo>
                      <a:pt x="209474" y="108827"/>
                    </a:lnTo>
                    <a:lnTo>
                      <a:pt x="209512" y="107482"/>
                    </a:lnTo>
                    <a:lnTo>
                      <a:pt x="209549" y="106138"/>
                    </a:lnTo>
                    <a:lnTo>
                      <a:pt x="209549" y="104775"/>
                    </a:lnTo>
                    <a:lnTo>
                      <a:pt x="209549" y="103431"/>
                    </a:lnTo>
                    <a:lnTo>
                      <a:pt x="209512" y="102068"/>
                    </a:lnTo>
                    <a:lnTo>
                      <a:pt x="209474" y="100723"/>
                    </a:lnTo>
                    <a:lnTo>
                      <a:pt x="209417" y="99379"/>
                    </a:lnTo>
                    <a:lnTo>
                      <a:pt x="209341" y="98054"/>
                    </a:lnTo>
                    <a:lnTo>
                      <a:pt x="209246" y="96710"/>
                    </a:lnTo>
                    <a:lnTo>
                      <a:pt x="209133" y="95384"/>
                    </a:lnTo>
                    <a:lnTo>
                      <a:pt x="209019" y="94059"/>
                    </a:lnTo>
                    <a:lnTo>
                      <a:pt x="208868" y="92753"/>
                    </a:lnTo>
                    <a:lnTo>
                      <a:pt x="208716" y="91427"/>
                    </a:lnTo>
                    <a:lnTo>
                      <a:pt x="208527" y="90121"/>
                    </a:lnTo>
                    <a:lnTo>
                      <a:pt x="208338" y="88815"/>
                    </a:lnTo>
                    <a:lnTo>
                      <a:pt x="208148" y="87527"/>
                    </a:lnTo>
                    <a:lnTo>
                      <a:pt x="207921" y="86240"/>
                    </a:lnTo>
                    <a:lnTo>
                      <a:pt x="207675" y="84952"/>
                    </a:lnTo>
                    <a:lnTo>
                      <a:pt x="207429" y="83665"/>
                    </a:lnTo>
                    <a:lnTo>
                      <a:pt x="207164" y="82396"/>
                    </a:lnTo>
                    <a:lnTo>
                      <a:pt x="206861" y="81109"/>
                    </a:lnTo>
                    <a:lnTo>
                      <a:pt x="206577" y="79859"/>
                    </a:lnTo>
                    <a:lnTo>
                      <a:pt x="206255" y="78591"/>
                    </a:lnTo>
                    <a:lnTo>
                      <a:pt x="205933" y="77341"/>
                    </a:lnTo>
                    <a:lnTo>
                      <a:pt x="205573" y="76092"/>
                    </a:lnTo>
                    <a:lnTo>
                      <a:pt x="205214" y="74861"/>
                    </a:lnTo>
                    <a:lnTo>
                      <a:pt x="204835" y="73630"/>
                    </a:lnTo>
                    <a:lnTo>
                      <a:pt x="204456" y="72400"/>
                    </a:lnTo>
                    <a:lnTo>
                      <a:pt x="204040" y="71169"/>
                    </a:lnTo>
                    <a:lnTo>
                      <a:pt x="203623" y="69957"/>
                    </a:lnTo>
                    <a:lnTo>
                      <a:pt x="203188" y="68746"/>
                    </a:lnTo>
                    <a:lnTo>
                      <a:pt x="202752" y="67553"/>
                    </a:lnTo>
                    <a:lnTo>
                      <a:pt x="202279" y="66360"/>
                    </a:lnTo>
                    <a:lnTo>
                      <a:pt x="201806" y="65167"/>
                    </a:lnTo>
                    <a:lnTo>
                      <a:pt x="201314" y="63993"/>
                    </a:lnTo>
                    <a:lnTo>
                      <a:pt x="200821" y="62820"/>
                    </a:lnTo>
                    <a:lnTo>
                      <a:pt x="200291" y="61665"/>
                    </a:lnTo>
                    <a:lnTo>
                      <a:pt x="199761" y="60510"/>
                    </a:lnTo>
                    <a:lnTo>
                      <a:pt x="199212" y="59355"/>
                    </a:lnTo>
                    <a:lnTo>
                      <a:pt x="198663" y="58219"/>
                    </a:lnTo>
                    <a:lnTo>
                      <a:pt x="198095" y="57083"/>
                    </a:lnTo>
                    <a:lnTo>
                      <a:pt x="197508" y="55947"/>
                    </a:lnTo>
                    <a:lnTo>
                      <a:pt x="196902" y="54830"/>
                    </a:lnTo>
                    <a:lnTo>
                      <a:pt x="196296" y="53732"/>
                    </a:lnTo>
                    <a:lnTo>
                      <a:pt x="195672" y="52634"/>
                    </a:lnTo>
                    <a:lnTo>
                      <a:pt x="195028" y="51536"/>
                    </a:lnTo>
                    <a:lnTo>
                      <a:pt x="194384" y="50456"/>
                    </a:lnTo>
                    <a:lnTo>
                      <a:pt x="193721" y="49377"/>
                    </a:lnTo>
                    <a:lnTo>
                      <a:pt x="193040" y="48298"/>
                    </a:lnTo>
                    <a:lnTo>
                      <a:pt x="192358" y="47257"/>
                    </a:lnTo>
                    <a:lnTo>
                      <a:pt x="191658" y="46196"/>
                    </a:lnTo>
                    <a:lnTo>
                      <a:pt x="190938" y="45155"/>
                    </a:lnTo>
                    <a:lnTo>
                      <a:pt x="190219" y="44133"/>
                    </a:lnTo>
                    <a:lnTo>
                      <a:pt x="189481" y="43110"/>
                    </a:lnTo>
                    <a:lnTo>
                      <a:pt x="188742" y="42088"/>
                    </a:lnTo>
                    <a:lnTo>
                      <a:pt x="187985" y="41085"/>
                    </a:lnTo>
                    <a:lnTo>
                      <a:pt x="187209" y="40100"/>
                    </a:lnTo>
                    <a:lnTo>
                      <a:pt x="186432" y="39115"/>
                    </a:lnTo>
                    <a:lnTo>
                      <a:pt x="185637" y="38131"/>
                    </a:lnTo>
                    <a:lnTo>
                      <a:pt x="184823" y="37165"/>
                    </a:lnTo>
                    <a:lnTo>
                      <a:pt x="184009" y="36219"/>
                    </a:lnTo>
                    <a:lnTo>
                      <a:pt x="183176" y="35272"/>
                    </a:lnTo>
                    <a:lnTo>
                      <a:pt x="182343" y="34325"/>
                    </a:lnTo>
                    <a:lnTo>
                      <a:pt x="181491" y="33398"/>
                    </a:lnTo>
                    <a:lnTo>
                      <a:pt x="180620" y="32489"/>
                    </a:lnTo>
                    <a:lnTo>
                      <a:pt x="179749" y="31580"/>
                    </a:lnTo>
                    <a:lnTo>
                      <a:pt x="178859" y="30690"/>
                    </a:lnTo>
                    <a:lnTo>
                      <a:pt x="177969" y="29819"/>
                    </a:lnTo>
                    <a:lnTo>
                      <a:pt x="177061" y="28930"/>
                    </a:lnTo>
                    <a:lnTo>
                      <a:pt x="176152" y="28078"/>
                    </a:lnTo>
                    <a:lnTo>
                      <a:pt x="175224" y="27226"/>
                    </a:lnTo>
                    <a:lnTo>
                      <a:pt x="174296" y="26393"/>
                    </a:lnTo>
                    <a:lnTo>
                      <a:pt x="173350" y="25559"/>
                    </a:lnTo>
                    <a:lnTo>
                      <a:pt x="172384" y="24745"/>
                    </a:lnTo>
                    <a:lnTo>
                      <a:pt x="171419" y="23931"/>
                    </a:lnTo>
                    <a:lnTo>
                      <a:pt x="170453" y="23136"/>
                    </a:lnTo>
                    <a:lnTo>
                      <a:pt x="169468" y="22360"/>
                    </a:lnTo>
                    <a:lnTo>
                      <a:pt x="168465" y="21584"/>
                    </a:lnTo>
                    <a:lnTo>
                      <a:pt x="167462" y="20826"/>
                    </a:lnTo>
                    <a:lnTo>
                      <a:pt x="166458" y="20069"/>
                    </a:lnTo>
                    <a:lnTo>
                      <a:pt x="165436" y="19331"/>
                    </a:lnTo>
                    <a:lnTo>
                      <a:pt x="164394" y="18611"/>
                    </a:lnTo>
                    <a:lnTo>
                      <a:pt x="163353" y="17892"/>
                    </a:lnTo>
                    <a:lnTo>
                      <a:pt x="162312" y="17191"/>
                    </a:lnTo>
                    <a:lnTo>
                      <a:pt x="161252" y="16510"/>
                    </a:lnTo>
                    <a:lnTo>
                      <a:pt x="160191" y="15847"/>
                    </a:lnTo>
                    <a:lnTo>
                      <a:pt x="159112" y="15184"/>
                    </a:lnTo>
                    <a:lnTo>
                      <a:pt x="158033" y="14522"/>
                    </a:lnTo>
                    <a:lnTo>
                      <a:pt x="156935" y="13897"/>
                    </a:lnTo>
                    <a:lnTo>
                      <a:pt x="155837" y="13272"/>
                    </a:lnTo>
                    <a:lnTo>
                      <a:pt x="154720" y="12647"/>
                    </a:lnTo>
                    <a:lnTo>
                      <a:pt x="153603" y="12060"/>
                    </a:lnTo>
                    <a:lnTo>
                      <a:pt x="152486" y="11473"/>
                    </a:lnTo>
                    <a:lnTo>
                      <a:pt x="151350" y="10905"/>
                    </a:lnTo>
                    <a:lnTo>
                      <a:pt x="150195" y="10337"/>
                    </a:lnTo>
                    <a:lnTo>
                      <a:pt x="149059" y="9788"/>
                    </a:lnTo>
                    <a:lnTo>
                      <a:pt x="147904" y="9258"/>
                    </a:lnTo>
                    <a:lnTo>
                      <a:pt x="146730" y="8747"/>
                    </a:lnTo>
                    <a:lnTo>
                      <a:pt x="145556" y="8236"/>
                    </a:lnTo>
                    <a:lnTo>
                      <a:pt x="144382" y="7744"/>
                    </a:lnTo>
                    <a:lnTo>
                      <a:pt x="143190" y="7270"/>
                    </a:lnTo>
                    <a:lnTo>
                      <a:pt x="141997" y="6816"/>
                    </a:lnTo>
                    <a:lnTo>
                      <a:pt x="140804" y="6361"/>
                    </a:lnTo>
                    <a:lnTo>
                      <a:pt x="139592" y="5926"/>
                    </a:lnTo>
                    <a:lnTo>
                      <a:pt x="138381" y="5509"/>
                    </a:lnTo>
                    <a:lnTo>
                      <a:pt x="137169" y="5112"/>
                    </a:lnTo>
                    <a:lnTo>
                      <a:pt x="135938" y="4714"/>
                    </a:lnTo>
                    <a:lnTo>
                      <a:pt x="134708" y="4336"/>
                    </a:lnTo>
                    <a:lnTo>
                      <a:pt x="133458" y="3976"/>
                    </a:lnTo>
                    <a:lnTo>
                      <a:pt x="132208" y="3635"/>
                    </a:lnTo>
                    <a:lnTo>
                      <a:pt x="130959" y="3313"/>
                    </a:lnTo>
                    <a:lnTo>
                      <a:pt x="129709" y="2991"/>
                    </a:lnTo>
                    <a:lnTo>
                      <a:pt x="128441" y="2688"/>
                    </a:lnTo>
                    <a:lnTo>
                      <a:pt x="127172" y="2404"/>
                    </a:lnTo>
                    <a:lnTo>
                      <a:pt x="125904" y="2139"/>
                    </a:lnTo>
                    <a:lnTo>
                      <a:pt x="124616" y="1874"/>
                    </a:lnTo>
                    <a:lnTo>
                      <a:pt x="123329" y="1647"/>
                    </a:lnTo>
                    <a:lnTo>
                      <a:pt x="122042" y="1420"/>
                    </a:lnTo>
                    <a:lnTo>
                      <a:pt x="120735" y="1212"/>
                    </a:lnTo>
                    <a:lnTo>
                      <a:pt x="119429" y="1022"/>
                    </a:lnTo>
                    <a:lnTo>
                      <a:pt x="118122" y="852"/>
                    </a:lnTo>
                    <a:lnTo>
                      <a:pt x="116816" y="682"/>
                    </a:lnTo>
                    <a:lnTo>
                      <a:pt x="115491" y="549"/>
                    </a:lnTo>
                    <a:lnTo>
                      <a:pt x="114165" y="417"/>
                    </a:lnTo>
                    <a:lnTo>
                      <a:pt x="112840" y="322"/>
                    </a:lnTo>
                    <a:lnTo>
                      <a:pt x="111515" y="227"/>
                    </a:lnTo>
                    <a:lnTo>
                      <a:pt x="110171" y="151"/>
                    </a:lnTo>
                    <a:lnTo>
                      <a:pt x="108826" y="76"/>
                    </a:lnTo>
                    <a:lnTo>
                      <a:pt x="107482" y="38"/>
                    </a:lnTo>
                    <a:lnTo>
                      <a:pt x="106138" y="19"/>
                    </a:lnTo>
                    <a:lnTo>
                      <a:pt x="104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1085525" y="571800"/>
                <a:ext cx="4571850" cy="4571875"/>
              </a:xfrm>
              <a:custGeom>
                <a:rect b="b" l="l" r="r" t="t"/>
                <a:pathLst>
                  <a:path extrusionOk="0" h="182875" w="182874">
                    <a:moveTo>
                      <a:pt x="90254" y="1"/>
                    </a:moveTo>
                    <a:lnTo>
                      <a:pt x="89080" y="20"/>
                    </a:lnTo>
                    <a:lnTo>
                      <a:pt x="87906" y="58"/>
                    </a:lnTo>
                    <a:lnTo>
                      <a:pt x="86732" y="114"/>
                    </a:lnTo>
                    <a:lnTo>
                      <a:pt x="85559" y="171"/>
                    </a:lnTo>
                    <a:lnTo>
                      <a:pt x="84404" y="266"/>
                    </a:lnTo>
                    <a:lnTo>
                      <a:pt x="83249" y="360"/>
                    </a:lnTo>
                    <a:lnTo>
                      <a:pt x="82094" y="474"/>
                    </a:lnTo>
                    <a:lnTo>
                      <a:pt x="80939" y="588"/>
                    </a:lnTo>
                    <a:lnTo>
                      <a:pt x="79784" y="720"/>
                    </a:lnTo>
                    <a:lnTo>
                      <a:pt x="78648" y="891"/>
                    </a:lnTo>
                    <a:lnTo>
                      <a:pt x="77512" y="1042"/>
                    </a:lnTo>
                    <a:lnTo>
                      <a:pt x="76376" y="1231"/>
                    </a:lnTo>
                    <a:lnTo>
                      <a:pt x="75240" y="1421"/>
                    </a:lnTo>
                    <a:lnTo>
                      <a:pt x="74123" y="1629"/>
                    </a:lnTo>
                    <a:lnTo>
                      <a:pt x="73006" y="1856"/>
                    </a:lnTo>
                    <a:lnTo>
                      <a:pt x="71889" y="2083"/>
                    </a:lnTo>
                    <a:lnTo>
                      <a:pt x="70791" y="2329"/>
                    </a:lnTo>
                    <a:lnTo>
                      <a:pt x="69674" y="2595"/>
                    </a:lnTo>
                    <a:lnTo>
                      <a:pt x="68576" y="2879"/>
                    </a:lnTo>
                    <a:lnTo>
                      <a:pt x="67497" y="3163"/>
                    </a:lnTo>
                    <a:lnTo>
                      <a:pt x="66398" y="3465"/>
                    </a:lnTo>
                    <a:lnTo>
                      <a:pt x="65319" y="3787"/>
                    </a:lnTo>
                    <a:lnTo>
                      <a:pt x="64240" y="4109"/>
                    </a:lnTo>
                    <a:lnTo>
                      <a:pt x="63180" y="4450"/>
                    </a:lnTo>
                    <a:lnTo>
                      <a:pt x="62101" y="4791"/>
                    </a:lnTo>
                    <a:lnTo>
                      <a:pt x="61040" y="5169"/>
                    </a:lnTo>
                    <a:lnTo>
                      <a:pt x="59999" y="5548"/>
                    </a:lnTo>
                    <a:lnTo>
                      <a:pt x="58939" y="5927"/>
                    </a:lnTo>
                    <a:lnTo>
                      <a:pt x="57898" y="6343"/>
                    </a:lnTo>
                    <a:lnTo>
                      <a:pt x="56875" y="6760"/>
                    </a:lnTo>
                    <a:lnTo>
                      <a:pt x="55834" y="7176"/>
                    </a:lnTo>
                    <a:lnTo>
                      <a:pt x="54811" y="7612"/>
                    </a:lnTo>
                    <a:lnTo>
                      <a:pt x="53808" y="8066"/>
                    </a:lnTo>
                    <a:lnTo>
                      <a:pt x="52786" y="8540"/>
                    </a:lnTo>
                    <a:lnTo>
                      <a:pt x="51782" y="9013"/>
                    </a:lnTo>
                    <a:lnTo>
                      <a:pt x="50798" y="9505"/>
                    </a:lnTo>
                    <a:lnTo>
                      <a:pt x="49813" y="9997"/>
                    </a:lnTo>
                    <a:lnTo>
                      <a:pt x="48829" y="10509"/>
                    </a:lnTo>
                    <a:lnTo>
                      <a:pt x="47844" y="11039"/>
                    </a:lnTo>
                    <a:lnTo>
                      <a:pt x="46879" y="11569"/>
                    </a:lnTo>
                    <a:lnTo>
                      <a:pt x="45913" y="12118"/>
                    </a:lnTo>
                    <a:lnTo>
                      <a:pt x="44966" y="12667"/>
                    </a:lnTo>
                    <a:lnTo>
                      <a:pt x="44020" y="13235"/>
                    </a:lnTo>
                    <a:lnTo>
                      <a:pt x="43073" y="13803"/>
                    </a:lnTo>
                    <a:lnTo>
                      <a:pt x="42145" y="14409"/>
                    </a:lnTo>
                    <a:lnTo>
                      <a:pt x="41218" y="14996"/>
                    </a:lnTo>
                    <a:lnTo>
                      <a:pt x="40309" y="15620"/>
                    </a:lnTo>
                    <a:lnTo>
                      <a:pt x="39400" y="16226"/>
                    </a:lnTo>
                    <a:lnTo>
                      <a:pt x="38510" y="16870"/>
                    </a:lnTo>
                    <a:lnTo>
                      <a:pt x="37601" y="17514"/>
                    </a:lnTo>
                    <a:lnTo>
                      <a:pt x="36731" y="18157"/>
                    </a:lnTo>
                    <a:lnTo>
                      <a:pt x="35841" y="18820"/>
                    </a:lnTo>
                    <a:lnTo>
                      <a:pt x="34989" y="19502"/>
                    </a:lnTo>
                    <a:lnTo>
                      <a:pt x="34118" y="20183"/>
                    </a:lnTo>
                    <a:lnTo>
                      <a:pt x="33266" y="20884"/>
                    </a:lnTo>
                    <a:lnTo>
                      <a:pt x="32433" y="21584"/>
                    </a:lnTo>
                    <a:lnTo>
                      <a:pt x="31600" y="22285"/>
                    </a:lnTo>
                    <a:lnTo>
                      <a:pt x="30767" y="23023"/>
                    </a:lnTo>
                    <a:lnTo>
                      <a:pt x="29953" y="23743"/>
                    </a:lnTo>
                    <a:lnTo>
                      <a:pt x="29138" y="24500"/>
                    </a:lnTo>
                    <a:lnTo>
                      <a:pt x="28343" y="25238"/>
                    </a:lnTo>
                    <a:lnTo>
                      <a:pt x="27567" y="26015"/>
                    </a:lnTo>
                    <a:lnTo>
                      <a:pt x="26772" y="26772"/>
                    </a:lnTo>
                    <a:lnTo>
                      <a:pt x="26015" y="27548"/>
                    </a:lnTo>
                    <a:lnTo>
                      <a:pt x="25238" y="28343"/>
                    </a:lnTo>
                    <a:lnTo>
                      <a:pt x="24500" y="29139"/>
                    </a:lnTo>
                    <a:lnTo>
                      <a:pt x="23743" y="29953"/>
                    </a:lnTo>
                    <a:lnTo>
                      <a:pt x="23023" y="30767"/>
                    </a:lnTo>
                    <a:lnTo>
                      <a:pt x="22285" y="31600"/>
                    </a:lnTo>
                    <a:lnTo>
                      <a:pt x="21584" y="32433"/>
                    </a:lnTo>
                    <a:lnTo>
                      <a:pt x="20884" y="33266"/>
                    </a:lnTo>
                    <a:lnTo>
                      <a:pt x="20183" y="34118"/>
                    </a:lnTo>
                    <a:lnTo>
                      <a:pt x="19502" y="34989"/>
                    </a:lnTo>
                    <a:lnTo>
                      <a:pt x="18820" y="35841"/>
                    </a:lnTo>
                    <a:lnTo>
                      <a:pt x="18157" y="36731"/>
                    </a:lnTo>
                    <a:lnTo>
                      <a:pt x="17514" y="37602"/>
                    </a:lnTo>
                    <a:lnTo>
                      <a:pt x="16870" y="38491"/>
                    </a:lnTo>
                    <a:lnTo>
                      <a:pt x="16226" y="39400"/>
                    </a:lnTo>
                    <a:lnTo>
                      <a:pt x="15620" y="40309"/>
                    </a:lnTo>
                    <a:lnTo>
                      <a:pt x="14996" y="41218"/>
                    </a:lnTo>
                    <a:lnTo>
                      <a:pt x="14409" y="42146"/>
                    </a:lnTo>
                    <a:lnTo>
                      <a:pt x="13803" y="43073"/>
                    </a:lnTo>
                    <a:lnTo>
                      <a:pt x="13235" y="44020"/>
                    </a:lnTo>
                    <a:lnTo>
                      <a:pt x="12667" y="44967"/>
                    </a:lnTo>
                    <a:lnTo>
                      <a:pt x="12118" y="45913"/>
                    </a:lnTo>
                    <a:lnTo>
                      <a:pt x="11569" y="46879"/>
                    </a:lnTo>
                    <a:lnTo>
                      <a:pt x="11039" y="47844"/>
                    </a:lnTo>
                    <a:lnTo>
                      <a:pt x="10508" y="48829"/>
                    </a:lnTo>
                    <a:lnTo>
                      <a:pt x="9997" y="49813"/>
                    </a:lnTo>
                    <a:lnTo>
                      <a:pt x="9505" y="50798"/>
                    </a:lnTo>
                    <a:lnTo>
                      <a:pt x="9013" y="51782"/>
                    </a:lnTo>
                    <a:lnTo>
                      <a:pt x="8539" y="52786"/>
                    </a:lnTo>
                    <a:lnTo>
                      <a:pt x="8066" y="53808"/>
                    </a:lnTo>
                    <a:lnTo>
                      <a:pt x="7631" y="54812"/>
                    </a:lnTo>
                    <a:lnTo>
                      <a:pt x="7176" y="55834"/>
                    </a:lnTo>
                    <a:lnTo>
                      <a:pt x="6760" y="56875"/>
                    </a:lnTo>
                    <a:lnTo>
                      <a:pt x="6343" y="57898"/>
                    </a:lnTo>
                    <a:lnTo>
                      <a:pt x="5927" y="58939"/>
                    </a:lnTo>
                    <a:lnTo>
                      <a:pt x="5548" y="59999"/>
                    </a:lnTo>
                    <a:lnTo>
                      <a:pt x="5169" y="61041"/>
                    </a:lnTo>
                    <a:lnTo>
                      <a:pt x="4810" y="62101"/>
                    </a:lnTo>
                    <a:lnTo>
                      <a:pt x="4450" y="63180"/>
                    </a:lnTo>
                    <a:lnTo>
                      <a:pt x="4109" y="64240"/>
                    </a:lnTo>
                    <a:lnTo>
                      <a:pt x="3787" y="65319"/>
                    </a:lnTo>
                    <a:lnTo>
                      <a:pt x="3465" y="66399"/>
                    </a:lnTo>
                    <a:lnTo>
                      <a:pt x="3162" y="67497"/>
                    </a:lnTo>
                    <a:lnTo>
                      <a:pt x="2879" y="68576"/>
                    </a:lnTo>
                    <a:lnTo>
                      <a:pt x="2595" y="69674"/>
                    </a:lnTo>
                    <a:lnTo>
                      <a:pt x="2329" y="70791"/>
                    </a:lnTo>
                    <a:lnTo>
                      <a:pt x="2083" y="71889"/>
                    </a:lnTo>
                    <a:lnTo>
                      <a:pt x="1856" y="73006"/>
                    </a:lnTo>
                    <a:lnTo>
                      <a:pt x="1629" y="74123"/>
                    </a:lnTo>
                    <a:lnTo>
                      <a:pt x="1421" y="75240"/>
                    </a:lnTo>
                    <a:lnTo>
                      <a:pt x="1231" y="76376"/>
                    </a:lnTo>
                    <a:lnTo>
                      <a:pt x="1042" y="77512"/>
                    </a:lnTo>
                    <a:lnTo>
                      <a:pt x="891" y="78648"/>
                    </a:lnTo>
                    <a:lnTo>
                      <a:pt x="739" y="79784"/>
                    </a:lnTo>
                    <a:lnTo>
                      <a:pt x="588" y="80939"/>
                    </a:lnTo>
                    <a:lnTo>
                      <a:pt x="474" y="82075"/>
                    </a:lnTo>
                    <a:lnTo>
                      <a:pt x="360" y="83230"/>
                    </a:lnTo>
                    <a:lnTo>
                      <a:pt x="266" y="84404"/>
                    </a:lnTo>
                    <a:lnTo>
                      <a:pt x="190" y="85559"/>
                    </a:lnTo>
                    <a:lnTo>
                      <a:pt x="114" y="86733"/>
                    </a:lnTo>
                    <a:lnTo>
                      <a:pt x="57" y="87906"/>
                    </a:lnTo>
                    <a:lnTo>
                      <a:pt x="20" y="89080"/>
                    </a:lnTo>
                    <a:lnTo>
                      <a:pt x="1" y="90254"/>
                    </a:lnTo>
                    <a:lnTo>
                      <a:pt x="1" y="91428"/>
                    </a:lnTo>
                    <a:lnTo>
                      <a:pt x="1" y="92621"/>
                    </a:lnTo>
                    <a:lnTo>
                      <a:pt x="20" y="93795"/>
                    </a:lnTo>
                    <a:lnTo>
                      <a:pt x="57" y="94968"/>
                    </a:lnTo>
                    <a:lnTo>
                      <a:pt x="114" y="96142"/>
                    </a:lnTo>
                    <a:lnTo>
                      <a:pt x="190" y="97297"/>
                    </a:lnTo>
                    <a:lnTo>
                      <a:pt x="266" y="98471"/>
                    </a:lnTo>
                    <a:lnTo>
                      <a:pt x="360" y="99626"/>
                    </a:lnTo>
                    <a:lnTo>
                      <a:pt x="474" y="100781"/>
                    </a:lnTo>
                    <a:lnTo>
                      <a:pt x="588" y="101936"/>
                    </a:lnTo>
                    <a:lnTo>
                      <a:pt x="739" y="103072"/>
                    </a:lnTo>
                    <a:lnTo>
                      <a:pt x="891" y="104227"/>
                    </a:lnTo>
                    <a:lnTo>
                      <a:pt x="1042" y="105363"/>
                    </a:lnTo>
                    <a:lnTo>
                      <a:pt x="1231" y="106499"/>
                    </a:lnTo>
                    <a:lnTo>
                      <a:pt x="1421" y="107616"/>
                    </a:lnTo>
                    <a:lnTo>
                      <a:pt x="1629" y="108752"/>
                    </a:lnTo>
                    <a:lnTo>
                      <a:pt x="1856" y="109869"/>
                    </a:lnTo>
                    <a:lnTo>
                      <a:pt x="2083" y="110967"/>
                    </a:lnTo>
                    <a:lnTo>
                      <a:pt x="2329" y="112084"/>
                    </a:lnTo>
                    <a:lnTo>
                      <a:pt x="2595" y="113182"/>
                    </a:lnTo>
                    <a:lnTo>
                      <a:pt x="2879" y="114280"/>
                    </a:lnTo>
                    <a:lnTo>
                      <a:pt x="3162" y="115378"/>
                    </a:lnTo>
                    <a:lnTo>
                      <a:pt x="3465" y="116457"/>
                    </a:lnTo>
                    <a:lnTo>
                      <a:pt x="3787" y="117555"/>
                    </a:lnTo>
                    <a:lnTo>
                      <a:pt x="4109" y="118616"/>
                    </a:lnTo>
                    <a:lnTo>
                      <a:pt x="4450" y="119695"/>
                    </a:lnTo>
                    <a:lnTo>
                      <a:pt x="4810" y="120755"/>
                    </a:lnTo>
                    <a:lnTo>
                      <a:pt x="5169" y="121815"/>
                    </a:lnTo>
                    <a:lnTo>
                      <a:pt x="5548" y="122876"/>
                    </a:lnTo>
                    <a:lnTo>
                      <a:pt x="5927" y="123917"/>
                    </a:lnTo>
                    <a:lnTo>
                      <a:pt x="6343" y="124958"/>
                    </a:lnTo>
                    <a:lnTo>
                      <a:pt x="6760" y="126000"/>
                    </a:lnTo>
                    <a:lnTo>
                      <a:pt x="7176" y="127022"/>
                    </a:lnTo>
                    <a:lnTo>
                      <a:pt x="7631" y="128044"/>
                    </a:lnTo>
                    <a:lnTo>
                      <a:pt x="8066" y="129067"/>
                    </a:lnTo>
                    <a:lnTo>
                      <a:pt x="8539" y="130070"/>
                    </a:lnTo>
                    <a:lnTo>
                      <a:pt x="9013" y="131074"/>
                    </a:lnTo>
                    <a:lnTo>
                      <a:pt x="9505" y="132077"/>
                    </a:lnTo>
                    <a:lnTo>
                      <a:pt x="9997" y="133062"/>
                    </a:lnTo>
                    <a:lnTo>
                      <a:pt x="10508" y="134046"/>
                    </a:lnTo>
                    <a:lnTo>
                      <a:pt x="11039" y="135012"/>
                    </a:lnTo>
                    <a:lnTo>
                      <a:pt x="11569" y="135977"/>
                    </a:lnTo>
                    <a:lnTo>
                      <a:pt x="12118" y="136943"/>
                    </a:lnTo>
                    <a:lnTo>
                      <a:pt x="12667" y="137908"/>
                    </a:lnTo>
                    <a:lnTo>
                      <a:pt x="13235" y="138855"/>
                    </a:lnTo>
                    <a:lnTo>
                      <a:pt x="13803" y="139783"/>
                    </a:lnTo>
                    <a:lnTo>
                      <a:pt x="14409" y="140711"/>
                    </a:lnTo>
                    <a:lnTo>
                      <a:pt x="14996" y="141638"/>
                    </a:lnTo>
                    <a:lnTo>
                      <a:pt x="15620" y="142566"/>
                    </a:lnTo>
                    <a:lnTo>
                      <a:pt x="16226" y="143456"/>
                    </a:lnTo>
                    <a:lnTo>
                      <a:pt x="16870" y="144365"/>
                    </a:lnTo>
                    <a:lnTo>
                      <a:pt x="17514" y="145254"/>
                    </a:lnTo>
                    <a:lnTo>
                      <a:pt x="18157" y="146144"/>
                    </a:lnTo>
                    <a:lnTo>
                      <a:pt x="18820" y="147015"/>
                    </a:lnTo>
                    <a:lnTo>
                      <a:pt x="19502" y="147886"/>
                    </a:lnTo>
                    <a:lnTo>
                      <a:pt x="20183" y="148738"/>
                    </a:lnTo>
                    <a:lnTo>
                      <a:pt x="20884" y="149590"/>
                    </a:lnTo>
                    <a:lnTo>
                      <a:pt x="21584" y="150442"/>
                    </a:lnTo>
                    <a:lnTo>
                      <a:pt x="22285" y="151275"/>
                    </a:lnTo>
                    <a:lnTo>
                      <a:pt x="23023" y="152089"/>
                    </a:lnTo>
                    <a:lnTo>
                      <a:pt x="23743" y="152922"/>
                    </a:lnTo>
                    <a:lnTo>
                      <a:pt x="24500" y="153717"/>
                    </a:lnTo>
                    <a:lnTo>
                      <a:pt x="25238" y="154513"/>
                    </a:lnTo>
                    <a:lnTo>
                      <a:pt x="26015" y="155308"/>
                    </a:lnTo>
                    <a:lnTo>
                      <a:pt x="26772" y="156084"/>
                    </a:lnTo>
                    <a:lnTo>
                      <a:pt x="27567" y="156860"/>
                    </a:lnTo>
                    <a:lnTo>
                      <a:pt x="28343" y="157618"/>
                    </a:lnTo>
                    <a:lnTo>
                      <a:pt x="29138" y="158375"/>
                    </a:lnTo>
                    <a:lnTo>
                      <a:pt x="29953" y="159113"/>
                    </a:lnTo>
                    <a:lnTo>
                      <a:pt x="30767" y="159852"/>
                    </a:lnTo>
                    <a:lnTo>
                      <a:pt x="31600" y="160571"/>
                    </a:lnTo>
                    <a:lnTo>
                      <a:pt x="32433" y="161291"/>
                    </a:lnTo>
                    <a:lnTo>
                      <a:pt x="33266" y="161991"/>
                    </a:lnTo>
                    <a:lnTo>
                      <a:pt x="34118" y="162692"/>
                    </a:lnTo>
                    <a:lnTo>
                      <a:pt x="34989" y="163373"/>
                    </a:lnTo>
                    <a:lnTo>
                      <a:pt x="35841" y="164036"/>
                    </a:lnTo>
                    <a:lnTo>
                      <a:pt x="36731" y="164699"/>
                    </a:lnTo>
                    <a:lnTo>
                      <a:pt x="37601" y="165361"/>
                    </a:lnTo>
                    <a:lnTo>
                      <a:pt x="38510" y="166005"/>
                    </a:lnTo>
                    <a:lnTo>
                      <a:pt x="39400" y="166630"/>
                    </a:lnTo>
                    <a:lnTo>
                      <a:pt x="40309" y="167255"/>
                    </a:lnTo>
                    <a:lnTo>
                      <a:pt x="41218" y="167860"/>
                    </a:lnTo>
                    <a:lnTo>
                      <a:pt x="42145" y="168466"/>
                    </a:lnTo>
                    <a:lnTo>
                      <a:pt x="43073" y="169053"/>
                    </a:lnTo>
                    <a:lnTo>
                      <a:pt x="44020" y="169640"/>
                    </a:lnTo>
                    <a:lnTo>
                      <a:pt x="44966" y="170208"/>
                    </a:lnTo>
                    <a:lnTo>
                      <a:pt x="45913" y="170757"/>
                    </a:lnTo>
                    <a:lnTo>
                      <a:pt x="46879" y="171306"/>
                    </a:lnTo>
                    <a:lnTo>
                      <a:pt x="47844" y="171836"/>
                    </a:lnTo>
                    <a:lnTo>
                      <a:pt x="48829" y="172347"/>
                    </a:lnTo>
                    <a:lnTo>
                      <a:pt x="49813" y="172859"/>
                    </a:lnTo>
                    <a:lnTo>
                      <a:pt x="50798" y="173370"/>
                    </a:lnTo>
                    <a:lnTo>
                      <a:pt x="51782" y="173862"/>
                    </a:lnTo>
                    <a:lnTo>
                      <a:pt x="52786" y="174335"/>
                    </a:lnTo>
                    <a:lnTo>
                      <a:pt x="53808" y="174790"/>
                    </a:lnTo>
                    <a:lnTo>
                      <a:pt x="54811" y="175244"/>
                    </a:lnTo>
                    <a:lnTo>
                      <a:pt x="55834" y="175680"/>
                    </a:lnTo>
                    <a:lnTo>
                      <a:pt x="56875" y="176115"/>
                    </a:lnTo>
                    <a:lnTo>
                      <a:pt x="57898" y="176532"/>
                    </a:lnTo>
                    <a:lnTo>
                      <a:pt x="58939" y="176929"/>
                    </a:lnTo>
                    <a:lnTo>
                      <a:pt x="59999" y="177327"/>
                    </a:lnTo>
                    <a:lnTo>
                      <a:pt x="61040" y="177706"/>
                    </a:lnTo>
                    <a:lnTo>
                      <a:pt x="62101" y="178065"/>
                    </a:lnTo>
                    <a:lnTo>
                      <a:pt x="63180" y="178425"/>
                    </a:lnTo>
                    <a:lnTo>
                      <a:pt x="64240" y="178766"/>
                    </a:lnTo>
                    <a:lnTo>
                      <a:pt x="65319" y="179088"/>
                    </a:lnTo>
                    <a:lnTo>
                      <a:pt x="66398" y="179409"/>
                    </a:lnTo>
                    <a:lnTo>
                      <a:pt x="67497" y="179712"/>
                    </a:lnTo>
                    <a:lnTo>
                      <a:pt x="68576" y="179996"/>
                    </a:lnTo>
                    <a:lnTo>
                      <a:pt x="69674" y="180261"/>
                    </a:lnTo>
                    <a:lnTo>
                      <a:pt x="70791" y="180527"/>
                    </a:lnTo>
                    <a:lnTo>
                      <a:pt x="71889" y="180773"/>
                    </a:lnTo>
                    <a:lnTo>
                      <a:pt x="73006" y="181019"/>
                    </a:lnTo>
                    <a:lnTo>
                      <a:pt x="74123" y="181227"/>
                    </a:lnTo>
                    <a:lnTo>
                      <a:pt x="75240" y="181435"/>
                    </a:lnTo>
                    <a:lnTo>
                      <a:pt x="76376" y="181644"/>
                    </a:lnTo>
                    <a:lnTo>
                      <a:pt x="77512" y="181814"/>
                    </a:lnTo>
                    <a:lnTo>
                      <a:pt x="78648" y="181984"/>
                    </a:lnTo>
                    <a:lnTo>
                      <a:pt x="79784" y="182136"/>
                    </a:lnTo>
                    <a:lnTo>
                      <a:pt x="80939" y="182268"/>
                    </a:lnTo>
                    <a:lnTo>
                      <a:pt x="82094" y="182401"/>
                    </a:lnTo>
                    <a:lnTo>
                      <a:pt x="83249" y="182514"/>
                    </a:lnTo>
                    <a:lnTo>
                      <a:pt x="84404" y="182609"/>
                    </a:lnTo>
                    <a:lnTo>
                      <a:pt x="85559" y="182685"/>
                    </a:lnTo>
                    <a:lnTo>
                      <a:pt x="86732" y="182761"/>
                    </a:lnTo>
                    <a:lnTo>
                      <a:pt x="87906" y="182798"/>
                    </a:lnTo>
                    <a:lnTo>
                      <a:pt x="89080" y="182836"/>
                    </a:lnTo>
                    <a:lnTo>
                      <a:pt x="90254" y="182855"/>
                    </a:lnTo>
                    <a:lnTo>
                      <a:pt x="91428" y="182874"/>
                    </a:lnTo>
                    <a:lnTo>
                      <a:pt x="92620" y="182855"/>
                    </a:lnTo>
                    <a:lnTo>
                      <a:pt x="93794" y="182836"/>
                    </a:lnTo>
                    <a:lnTo>
                      <a:pt x="94968" y="182798"/>
                    </a:lnTo>
                    <a:lnTo>
                      <a:pt x="96142" y="182761"/>
                    </a:lnTo>
                    <a:lnTo>
                      <a:pt x="97297" y="182685"/>
                    </a:lnTo>
                    <a:lnTo>
                      <a:pt x="98471" y="182609"/>
                    </a:lnTo>
                    <a:lnTo>
                      <a:pt x="99626" y="182514"/>
                    </a:lnTo>
                    <a:lnTo>
                      <a:pt x="100781" y="182401"/>
                    </a:lnTo>
                    <a:lnTo>
                      <a:pt x="101935" y="182268"/>
                    </a:lnTo>
                    <a:lnTo>
                      <a:pt x="103071" y="182136"/>
                    </a:lnTo>
                    <a:lnTo>
                      <a:pt x="104226" y="181984"/>
                    </a:lnTo>
                    <a:lnTo>
                      <a:pt x="105362" y="181814"/>
                    </a:lnTo>
                    <a:lnTo>
                      <a:pt x="106498" y="181644"/>
                    </a:lnTo>
                    <a:lnTo>
                      <a:pt x="107615" y="181435"/>
                    </a:lnTo>
                    <a:lnTo>
                      <a:pt x="108751" y="181227"/>
                    </a:lnTo>
                    <a:lnTo>
                      <a:pt x="109868" y="181019"/>
                    </a:lnTo>
                    <a:lnTo>
                      <a:pt x="110966" y="180773"/>
                    </a:lnTo>
                    <a:lnTo>
                      <a:pt x="112084" y="180527"/>
                    </a:lnTo>
                    <a:lnTo>
                      <a:pt x="113182" y="180261"/>
                    </a:lnTo>
                    <a:lnTo>
                      <a:pt x="114280" y="179996"/>
                    </a:lnTo>
                    <a:lnTo>
                      <a:pt x="115378" y="179712"/>
                    </a:lnTo>
                    <a:lnTo>
                      <a:pt x="116457" y="179409"/>
                    </a:lnTo>
                    <a:lnTo>
                      <a:pt x="117555" y="179088"/>
                    </a:lnTo>
                    <a:lnTo>
                      <a:pt x="118615" y="178766"/>
                    </a:lnTo>
                    <a:lnTo>
                      <a:pt x="119695" y="178425"/>
                    </a:lnTo>
                    <a:lnTo>
                      <a:pt x="120755" y="178065"/>
                    </a:lnTo>
                    <a:lnTo>
                      <a:pt x="121815" y="177706"/>
                    </a:lnTo>
                    <a:lnTo>
                      <a:pt x="122875" y="177327"/>
                    </a:lnTo>
                    <a:lnTo>
                      <a:pt x="123917" y="176929"/>
                    </a:lnTo>
                    <a:lnTo>
                      <a:pt x="124958" y="176532"/>
                    </a:lnTo>
                    <a:lnTo>
                      <a:pt x="125999" y="176115"/>
                    </a:lnTo>
                    <a:lnTo>
                      <a:pt x="127022" y="175680"/>
                    </a:lnTo>
                    <a:lnTo>
                      <a:pt x="128044" y="175244"/>
                    </a:lnTo>
                    <a:lnTo>
                      <a:pt x="129066" y="174790"/>
                    </a:lnTo>
                    <a:lnTo>
                      <a:pt x="130070" y="174335"/>
                    </a:lnTo>
                    <a:lnTo>
                      <a:pt x="131073" y="173862"/>
                    </a:lnTo>
                    <a:lnTo>
                      <a:pt x="132077" y="173370"/>
                    </a:lnTo>
                    <a:lnTo>
                      <a:pt x="133061" y="172859"/>
                    </a:lnTo>
                    <a:lnTo>
                      <a:pt x="134046" y="172347"/>
                    </a:lnTo>
                    <a:lnTo>
                      <a:pt x="135011" y="171836"/>
                    </a:lnTo>
                    <a:lnTo>
                      <a:pt x="135996" y="171306"/>
                    </a:lnTo>
                    <a:lnTo>
                      <a:pt x="136942" y="170757"/>
                    </a:lnTo>
                    <a:lnTo>
                      <a:pt x="137908" y="170208"/>
                    </a:lnTo>
                    <a:lnTo>
                      <a:pt x="138855" y="169640"/>
                    </a:lnTo>
                    <a:lnTo>
                      <a:pt x="139782" y="169053"/>
                    </a:lnTo>
                    <a:lnTo>
                      <a:pt x="140710" y="168466"/>
                    </a:lnTo>
                    <a:lnTo>
                      <a:pt x="141638" y="167860"/>
                    </a:lnTo>
                    <a:lnTo>
                      <a:pt x="142565" y="167255"/>
                    </a:lnTo>
                    <a:lnTo>
                      <a:pt x="143474" y="166630"/>
                    </a:lnTo>
                    <a:lnTo>
                      <a:pt x="144364" y="166005"/>
                    </a:lnTo>
                    <a:lnTo>
                      <a:pt x="145254" y="165361"/>
                    </a:lnTo>
                    <a:lnTo>
                      <a:pt x="146144" y="164699"/>
                    </a:lnTo>
                    <a:lnTo>
                      <a:pt x="147015" y="164036"/>
                    </a:lnTo>
                    <a:lnTo>
                      <a:pt x="147886" y="163373"/>
                    </a:lnTo>
                    <a:lnTo>
                      <a:pt x="148738" y="162692"/>
                    </a:lnTo>
                    <a:lnTo>
                      <a:pt x="149590" y="161991"/>
                    </a:lnTo>
                    <a:lnTo>
                      <a:pt x="150442" y="161291"/>
                    </a:lnTo>
                    <a:lnTo>
                      <a:pt x="151275" y="160571"/>
                    </a:lnTo>
                    <a:lnTo>
                      <a:pt x="152089" y="159852"/>
                    </a:lnTo>
                    <a:lnTo>
                      <a:pt x="152922" y="159113"/>
                    </a:lnTo>
                    <a:lnTo>
                      <a:pt x="153717" y="158375"/>
                    </a:lnTo>
                    <a:lnTo>
                      <a:pt x="154512" y="157618"/>
                    </a:lnTo>
                    <a:lnTo>
                      <a:pt x="155307" y="156860"/>
                    </a:lnTo>
                    <a:lnTo>
                      <a:pt x="156084" y="156084"/>
                    </a:lnTo>
                    <a:lnTo>
                      <a:pt x="156860" y="155308"/>
                    </a:lnTo>
                    <a:lnTo>
                      <a:pt x="157617" y="154513"/>
                    </a:lnTo>
                    <a:lnTo>
                      <a:pt x="158374" y="153717"/>
                    </a:lnTo>
                    <a:lnTo>
                      <a:pt x="159113" y="152922"/>
                    </a:lnTo>
                    <a:lnTo>
                      <a:pt x="159851" y="152089"/>
                    </a:lnTo>
                    <a:lnTo>
                      <a:pt x="160571" y="151275"/>
                    </a:lnTo>
                    <a:lnTo>
                      <a:pt x="161290" y="150442"/>
                    </a:lnTo>
                    <a:lnTo>
                      <a:pt x="161991" y="149590"/>
                    </a:lnTo>
                    <a:lnTo>
                      <a:pt x="162691" y="148738"/>
                    </a:lnTo>
                    <a:lnTo>
                      <a:pt x="163373" y="147886"/>
                    </a:lnTo>
                    <a:lnTo>
                      <a:pt x="164035" y="147015"/>
                    </a:lnTo>
                    <a:lnTo>
                      <a:pt x="164698" y="146144"/>
                    </a:lnTo>
                    <a:lnTo>
                      <a:pt x="165361" y="145254"/>
                    </a:lnTo>
                    <a:lnTo>
                      <a:pt x="166004" y="144365"/>
                    </a:lnTo>
                    <a:lnTo>
                      <a:pt x="166629" y="143456"/>
                    </a:lnTo>
                    <a:lnTo>
                      <a:pt x="167254" y="142566"/>
                    </a:lnTo>
                    <a:lnTo>
                      <a:pt x="167860" y="141638"/>
                    </a:lnTo>
                    <a:lnTo>
                      <a:pt x="168466" y="140711"/>
                    </a:lnTo>
                    <a:lnTo>
                      <a:pt x="169053" y="139783"/>
                    </a:lnTo>
                    <a:lnTo>
                      <a:pt x="169640" y="138855"/>
                    </a:lnTo>
                    <a:lnTo>
                      <a:pt x="170208" y="137908"/>
                    </a:lnTo>
                    <a:lnTo>
                      <a:pt x="170757" y="136943"/>
                    </a:lnTo>
                    <a:lnTo>
                      <a:pt x="171306" y="135977"/>
                    </a:lnTo>
                    <a:lnTo>
                      <a:pt x="171836" y="135012"/>
                    </a:lnTo>
                    <a:lnTo>
                      <a:pt x="172366" y="134046"/>
                    </a:lnTo>
                    <a:lnTo>
                      <a:pt x="172877" y="133062"/>
                    </a:lnTo>
                    <a:lnTo>
                      <a:pt x="173369" y="132077"/>
                    </a:lnTo>
                    <a:lnTo>
                      <a:pt x="173862" y="131074"/>
                    </a:lnTo>
                    <a:lnTo>
                      <a:pt x="174335" y="130070"/>
                    </a:lnTo>
                    <a:lnTo>
                      <a:pt x="174789" y="129067"/>
                    </a:lnTo>
                    <a:lnTo>
                      <a:pt x="175244" y="128044"/>
                    </a:lnTo>
                    <a:lnTo>
                      <a:pt x="175679" y="127022"/>
                    </a:lnTo>
                    <a:lnTo>
                      <a:pt x="176115" y="126000"/>
                    </a:lnTo>
                    <a:lnTo>
                      <a:pt x="176531" y="124958"/>
                    </a:lnTo>
                    <a:lnTo>
                      <a:pt x="176929" y="123917"/>
                    </a:lnTo>
                    <a:lnTo>
                      <a:pt x="177326" y="122876"/>
                    </a:lnTo>
                    <a:lnTo>
                      <a:pt x="177705" y="121815"/>
                    </a:lnTo>
                    <a:lnTo>
                      <a:pt x="178065" y="120755"/>
                    </a:lnTo>
                    <a:lnTo>
                      <a:pt x="178424" y="119695"/>
                    </a:lnTo>
                    <a:lnTo>
                      <a:pt x="178765" y="118616"/>
                    </a:lnTo>
                    <a:lnTo>
                      <a:pt x="179087" y="117555"/>
                    </a:lnTo>
                    <a:lnTo>
                      <a:pt x="179409" y="116457"/>
                    </a:lnTo>
                    <a:lnTo>
                      <a:pt x="179712" y="115378"/>
                    </a:lnTo>
                    <a:lnTo>
                      <a:pt x="179996" y="114280"/>
                    </a:lnTo>
                    <a:lnTo>
                      <a:pt x="180261" y="113182"/>
                    </a:lnTo>
                    <a:lnTo>
                      <a:pt x="180526" y="112084"/>
                    </a:lnTo>
                    <a:lnTo>
                      <a:pt x="180772" y="110967"/>
                    </a:lnTo>
                    <a:lnTo>
                      <a:pt x="181018" y="109869"/>
                    </a:lnTo>
                    <a:lnTo>
                      <a:pt x="181226" y="108752"/>
                    </a:lnTo>
                    <a:lnTo>
                      <a:pt x="181435" y="107616"/>
                    </a:lnTo>
                    <a:lnTo>
                      <a:pt x="181643" y="106499"/>
                    </a:lnTo>
                    <a:lnTo>
                      <a:pt x="181813" y="105363"/>
                    </a:lnTo>
                    <a:lnTo>
                      <a:pt x="181984" y="104227"/>
                    </a:lnTo>
                    <a:lnTo>
                      <a:pt x="182135" y="103072"/>
                    </a:lnTo>
                    <a:lnTo>
                      <a:pt x="182268" y="101936"/>
                    </a:lnTo>
                    <a:lnTo>
                      <a:pt x="182400" y="100781"/>
                    </a:lnTo>
                    <a:lnTo>
                      <a:pt x="182514" y="99626"/>
                    </a:lnTo>
                    <a:lnTo>
                      <a:pt x="182609" y="98471"/>
                    </a:lnTo>
                    <a:lnTo>
                      <a:pt x="182684" y="97297"/>
                    </a:lnTo>
                    <a:lnTo>
                      <a:pt x="182760" y="96142"/>
                    </a:lnTo>
                    <a:lnTo>
                      <a:pt x="182798" y="94968"/>
                    </a:lnTo>
                    <a:lnTo>
                      <a:pt x="182836" y="93795"/>
                    </a:lnTo>
                    <a:lnTo>
                      <a:pt x="182855" y="92621"/>
                    </a:lnTo>
                    <a:lnTo>
                      <a:pt x="182874" y="91428"/>
                    </a:lnTo>
                    <a:lnTo>
                      <a:pt x="182855" y="90254"/>
                    </a:lnTo>
                    <a:lnTo>
                      <a:pt x="182836" y="89080"/>
                    </a:lnTo>
                    <a:lnTo>
                      <a:pt x="182798" y="87906"/>
                    </a:lnTo>
                    <a:lnTo>
                      <a:pt x="182760" y="86733"/>
                    </a:lnTo>
                    <a:lnTo>
                      <a:pt x="182684" y="85559"/>
                    </a:lnTo>
                    <a:lnTo>
                      <a:pt x="182609" y="84404"/>
                    </a:lnTo>
                    <a:lnTo>
                      <a:pt x="182514" y="83230"/>
                    </a:lnTo>
                    <a:lnTo>
                      <a:pt x="182400" y="82075"/>
                    </a:lnTo>
                    <a:lnTo>
                      <a:pt x="182268" y="80939"/>
                    </a:lnTo>
                    <a:lnTo>
                      <a:pt x="182135" y="79784"/>
                    </a:lnTo>
                    <a:lnTo>
                      <a:pt x="181984" y="78648"/>
                    </a:lnTo>
                    <a:lnTo>
                      <a:pt x="181813" y="77512"/>
                    </a:lnTo>
                    <a:lnTo>
                      <a:pt x="181643" y="76376"/>
                    </a:lnTo>
                    <a:lnTo>
                      <a:pt x="181435" y="75240"/>
                    </a:lnTo>
                    <a:lnTo>
                      <a:pt x="181226" y="74123"/>
                    </a:lnTo>
                    <a:lnTo>
                      <a:pt x="181018" y="73006"/>
                    </a:lnTo>
                    <a:lnTo>
                      <a:pt x="180772" y="71889"/>
                    </a:lnTo>
                    <a:lnTo>
                      <a:pt x="180526" y="70791"/>
                    </a:lnTo>
                    <a:lnTo>
                      <a:pt x="180261" y="69674"/>
                    </a:lnTo>
                    <a:lnTo>
                      <a:pt x="179996" y="68576"/>
                    </a:lnTo>
                    <a:lnTo>
                      <a:pt x="179712" y="67497"/>
                    </a:lnTo>
                    <a:lnTo>
                      <a:pt x="179409" y="66399"/>
                    </a:lnTo>
                    <a:lnTo>
                      <a:pt x="179087" y="65319"/>
                    </a:lnTo>
                    <a:lnTo>
                      <a:pt x="178765" y="64240"/>
                    </a:lnTo>
                    <a:lnTo>
                      <a:pt x="178424" y="63180"/>
                    </a:lnTo>
                    <a:lnTo>
                      <a:pt x="178065" y="62101"/>
                    </a:lnTo>
                    <a:lnTo>
                      <a:pt x="177705" y="61041"/>
                    </a:lnTo>
                    <a:lnTo>
                      <a:pt x="177326" y="59999"/>
                    </a:lnTo>
                    <a:lnTo>
                      <a:pt x="176929" y="58939"/>
                    </a:lnTo>
                    <a:lnTo>
                      <a:pt x="176531" y="57898"/>
                    </a:lnTo>
                    <a:lnTo>
                      <a:pt x="176115" y="56875"/>
                    </a:lnTo>
                    <a:lnTo>
                      <a:pt x="175679" y="55834"/>
                    </a:lnTo>
                    <a:lnTo>
                      <a:pt x="175244" y="54812"/>
                    </a:lnTo>
                    <a:lnTo>
                      <a:pt x="174789" y="53808"/>
                    </a:lnTo>
                    <a:lnTo>
                      <a:pt x="174335" y="52786"/>
                    </a:lnTo>
                    <a:lnTo>
                      <a:pt x="173862" y="51782"/>
                    </a:lnTo>
                    <a:lnTo>
                      <a:pt x="173369" y="50798"/>
                    </a:lnTo>
                    <a:lnTo>
                      <a:pt x="172877" y="49813"/>
                    </a:lnTo>
                    <a:lnTo>
                      <a:pt x="172366" y="48829"/>
                    </a:lnTo>
                    <a:lnTo>
                      <a:pt x="171836" y="47844"/>
                    </a:lnTo>
                    <a:lnTo>
                      <a:pt x="171306" y="46879"/>
                    </a:lnTo>
                    <a:lnTo>
                      <a:pt x="170757" y="45913"/>
                    </a:lnTo>
                    <a:lnTo>
                      <a:pt x="170208" y="44967"/>
                    </a:lnTo>
                    <a:lnTo>
                      <a:pt x="169640" y="44020"/>
                    </a:lnTo>
                    <a:lnTo>
                      <a:pt x="169053" y="43073"/>
                    </a:lnTo>
                    <a:lnTo>
                      <a:pt x="168466" y="42146"/>
                    </a:lnTo>
                    <a:lnTo>
                      <a:pt x="167860" y="41218"/>
                    </a:lnTo>
                    <a:lnTo>
                      <a:pt x="167254" y="40309"/>
                    </a:lnTo>
                    <a:lnTo>
                      <a:pt x="166629" y="39400"/>
                    </a:lnTo>
                    <a:lnTo>
                      <a:pt x="166004" y="38491"/>
                    </a:lnTo>
                    <a:lnTo>
                      <a:pt x="165361" y="37602"/>
                    </a:lnTo>
                    <a:lnTo>
                      <a:pt x="164698" y="36731"/>
                    </a:lnTo>
                    <a:lnTo>
                      <a:pt x="164035" y="35841"/>
                    </a:lnTo>
                    <a:lnTo>
                      <a:pt x="163373" y="34989"/>
                    </a:lnTo>
                    <a:lnTo>
                      <a:pt x="162691" y="34118"/>
                    </a:lnTo>
                    <a:lnTo>
                      <a:pt x="161991" y="33266"/>
                    </a:lnTo>
                    <a:lnTo>
                      <a:pt x="161290" y="32433"/>
                    </a:lnTo>
                    <a:lnTo>
                      <a:pt x="160571" y="31600"/>
                    </a:lnTo>
                    <a:lnTo>
                      <a:pt x="159851" y="30767"/>
                    </a:lnTo>
                    <a:lnTo>
                      <a:pt x="159113" y="29953"/>
                    </a:lnTo>
                    <a:lnTo>
                      <a:pt x="158374" y="29139"/>
                    </a:lnTo>
                    <a:lnTo>
                      <a:pt x="157617" y="28343"/>
                    </a:lnTo>
                    <a:lnTo>
                      <a:pt x="156860" y="27548"/>
                    </a:lnTo>
                    <a:lnTo>
                      <a:pt x="156084" y="26772"/>
                    </a:lnTo>
                    <a:lnTo>
                      <a:pt x="155307" y="26015"/>
                    </a:lnTo>
                    <a:lnTo>
                      <a:pt x="154512" y="25238"/>
                    </a:lnTo>
                    <a:lnTo>
                      <a:pt x="153717" y="24500"/>
                    </a:lnTo>
                    <a:lnTo>
                      <a:pt x="152922" y="23743"/>
                    </a:lnTo>
                    <a:lnTo>
                      <a:pt x="152089" y="23023"/>
                    </a:lnTo>
                    <a:lnTo>
                      <a:pt x="151275" y="22285"/>
                    </a:lnTo>
                    <a:lnTo>
                      <a:pt x="150442" y="21584"/>
                    </a:lnTo>
                    <a:lnTo>
                      <a:pt x="149590" y="20884"/>
                    </a:lnTo>
                    <a:lnTo>
                      <a:pt x="148738" y="20183"/>
                    </a:lnTo>
                    <a:lnTo>
                      <a:pt x="147886" y="19502"/>
                    </a:lnTo>
                    <a:lnTo>
                      <a:pt x="147015" y="18820"/>
                    </a:lnTo>
                    <a:lnTo>
                      <a:pt x="146144" y="18157"/>
                    </a:lnTo>
                    <a:lnTo>
                      <a:pt x="145254" y="17514"/>
                    </a:lnTo>
                    <a:lnTo>
                      <a:pt x="144364" y="16870"/>
                    </a:lnTo>
                    <a:lnTo>
                      <a:pt x="143474" y="16226"/>
                    </a:lnTo>
                    <a:lnTo>
                      <a:pt x="142565" y="15620"/>
                    </a:lnTo>
                    <a:lnTo>
                      <a:pt x="141638" y="14996"/>
                    </a:lnTo>
                    <a:lnTo>
                      <a:pt x="140710" y="14409"/>
                    </a:lnTo>
                    <a:lnTo>
                      <a:pt x="139782" y="13803"/>
                    </a:lnTo>
                    <a:lnTo>
                      <a:pt x="138855" y="13235"/>
                    </a:lnTo>
                    <a:lnTo>
                      <a:pt x="137908" y="12667"/>
                    </a:lnTo>
                    <a:lnTo>
                      <a:pt x="136942" y="12118"/>
                    </a:lnTo>
                    <a:lnTo>
                      <a:pt x="135996" y="11569"/>
                    </a:lnTo>
                    <a:lnTo>
                      <a:pt x="135011" y="11039"/>
                    </a:lnTo>
                    <a:lnTo>
                      <a:pt x="134046" y="10509"/>
                    </a:lnTo>
                    <a:lnTo>
                      <a:pt x="133061" y="9997"/>
                    </a:lnTo>
                    <a:lnTo>
                      <a:pt x="132077" y="9505"/>
                    </a:lnTo>
                    <a:lnTo>
                      <a:pt x="131073" y="9013"/>
                    </a:lnTo>
                    <a:lnTo>
                      <a:pt x="130070" y="8540"/>
                    </a:lnTo>
                    <a:lnTo>
                      <a:pt x="129066" y="8066"/>
                    </a:lnTo>
                    <a:lnTo>
                      <a:pt x="128044" y="7612"/>
                    </a:lnTo>
                    <a:lnTo>
                      <a:pt x="127022" y="7176"/>
                    </a:lnTo>
                    <a:lnTo>
                      <a:pt x="125999" y="6760"/>
                    </a:lnTo>
                    <a:lnTo>
                      <a:pt x="124958" y="6343"/>
                    </a:lnTo>
                    <a:lnTo>
                      <a:pt x="123917" y="5927"/>
                    </a:lnTo>
                    <a:lnTo>
                      <a:pt x="122875" y="5548"/>
                    </a:lnTo>
                    <a:lnTo>
                      <a:pt x="121815" y="5169"/>
                    </a:lnTo>
                    <a:lnTo>
                      <a:pt x="120755" y="4791"/>
                    </a:lnTo>
                    <a:lnTo>
                      <a:pt x="119695" y="4450"/>
                    </a:lnTo>
                    <a:lnTo>
                      <a:pt x="118615" y="4109"/>
                    </a:lnTo>
                    <a:lnTo>
                      <a:pt x="117555" y="3787"/>
                    </a:lnTo>
                    <a:lnTo>
                      <a:pt x="116457" y="3465"/>
                    </a:lnTo>
                    <a:lnTo>
                      <a:pt x="115378" y="3163"/>
                    </a:lnTo>
                    <a:lnTo>
                      <a:pt x="114280" y="2879"/>
                    </a:lnTo>
                    <a:lnTo>
                      <a:pt x="113182" y="2595"/>
                    </a:lnTo>
                    <a:lnTo>
                      <a:pt x="112084" y="2329"/>
                    </a:lnTo>
                    <a:lnTo>
                      <a:pt x="110966" y="2083"/>
                    </a:lnTo>
                    <a:lnTo>
                      <a:pt x="109868" y="1856"/>
                    </a:lnTo>
                    <a:lnTo>
                      <a:pt x="108751" y="1629"/>
                    </a:lnTo>
                    <a:lnTo>
                      <a:pt x="107615" y="1421"/>
                    </a:lnTo>
                    <a:lnTo>
                      <a:pt x="106498" y="1231"/>
                    </a:lnTo>
                    <a:lnTo>
                      <a:pt x="105362" y="1042"/>
                    </a:lnTo>
                    <a:lnTo>
                      <a:pt x="104226" y="891"/>
                    </a:lnTo>
                    <a:lnTo>
                      <a:pt x="103071" y="720"/>
                    </a:lnTo>
                    <a:lnTo>
                      <a:pt x="101935" y="588"/>
                    </a:lnTo>
                    <a:lnTo>
                      <a:pt x="100781" y="474"/>
                    </a:lnTo>
                    <a:lnTo>
                      <a:pt x="99626" y="360"/>
                    </a:lnTo>
                    <a:lnTo>
                      <a:pt x="98471" y="266"/>
                    </a:lnTo>
                    <a:lnTo>
                      <a:pt x="97297" y="171"/>
                    </a:lnTo>
                    <a:lnTo>
                      <a:pt x="96142" y="114"/>
                    </a:lnTo>
                    <a:lnTo>
                      <a:pt x="94968" y="58"/>
                    </a:lnTo>
                    <a:lnTo>
                      <a:pt x="93794" y="20"/>
                    </a:lnTo>
                    <a:lnTo>
                      <a:pt x="92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1403600" y="889400"/>
                <a:ext cx="3935700" cy="3936200"/>
              </a:xfrm>
              <a:custGeom>
                <a:rect b="b" l="l" r="r" t="t"/>
                <a:pathLst>
                  <a:path extrusionOk="0" h="157448" w="157428">
                    <a:moveTo>
                      <a:pt x="78705" y="1"/>
                    </a:moveTo>
                    <a:lnTo>
                      <a:pt x="77701" y="20"/>
                    </a:lnTo>
                    <a:lnTo>
                      <a:pt x="76679" y="39"/>
                    </a:lnTo>
                    <a:lnTo>
                      <a:pt x="75675" y="58"/>
                    </a:lnTo>
                    <a:lnTo>
                      <a:pt x="74653" y="114"/>
                    </a:lnTo>
                    <a:lnTo>
                      <a:pt x="73650" y="171"/>
                    </a:lnTo>
                    <a:lnTo>
                      <a:pt x="72646" y="247"/>
                    </a:lnTo>
                    <a:lnTo>
                      <a:pt x="71662" y="323"/>
                    </a:lnTo>
                    <a:lnTo>
                      <a:pt x="70658" y="417"/>
                    </a:lnTo>
                    <a:lnTo>
                      <a:pt x="69674" y="531"/>
                    </a:lnTo>
                    <a:lnTo>
                      <a:pt x="68689" y="644"/>
                    </a:lnTo>
                    <a:lnTo>
                      <a:pt x="67705" y="777"/>
                    </a:lnTo>
                    <a:lnTo>
                      <a:pt x="66720" y="910"/>
                    </a:lnTo>
                    <a:lnTo>
                      <a:pt x="65755" y="1061"/>
                    </a:lnTo>
                    <a:lnTo>
                      <a:pt x="64770" y="1231"/>
                    </a:lnTo>
                    <a:lnTo>
                      <a:pt x="63805" y="1421"/>
                    </a:lnTo>
                    <a:lnTo>
                      <a:pt x="62839" y="1610"/>
                    </a:lnTo>
                    <a:lnTo>
                      <a:pt x="61892" y="1818"/>
                    </a:lnTo>
                    <a:lnTo>
                      <a:pt x="60927" y="2027"/>
                    </a:lnTo>
                    <a:lnTo>
                      <a:pt x="59980" y="2254"/>
                    </a:lnTo>
                    <a:lnTo>
                      <a:pt x="59033" y="2481"/>
                    </a:lnTo>
                    <a:lnTo>
                      <a:pt x="58106" y="2727"/>
                    </a:lnTo>
                    <a:lnTo>
                      <a:pt x="57159" y="2992"/>
                    </a:lnTo>
                    <a:lnTo>
                      <a:pt x="56231" y="3257"/>
                    </a:lnTo>
                    <a:lnTo>
                      <a:pt x="55304" y="3541"/>
                    </a:lnTo>
                    <a:lnTo>
                      <a:pt x="54376" y="3844"/>
                    </a:lnTo>
                    <a:lnTo>
                      <a:pt x="53467" y="4147"/>
                    </a:lnTo>
                    <a:lnTo>
                      <a:pt x="52558" y="4450"/>
                    </a:lnTo>
                    <a:lnTo>
                      <a:pt x="51650" y="4791"/>
                    </a:lnTo>
                    <a:lnTo>
                      <a:pt x="50741" y="5113"/>
                    </a:lnTo>
                    <a:lnTo>
                      <a:pt x="49851" y="5472"/>
                    </a:lnTo>
                    <a:lnTo>
                      <a:pt x="48961" y="5832"/>
                    </a:lnTo>
                    <a:lnTo>
                      <a:pt x="48071" y="6192"/>
                    </a:lnTo>
                    <a:lnTo>
                      <a:pt x="47181" y="6570"/>
                    </a:lnTo>
                    <a:lnTo>
                      <a:pt x="46311" y="6968"/>
                    </a:lnTo>
                    <a:lnTo>
                      <a:pt x="45440" y="7366"/>
                    </a:lnTo>
                    <a:lnTo>
                      <a:pt x="44588" y="7763"/>
                    </a:lnTo>
                    <a:lnTo>
                      <a:pt x="43717" y="8199"/>
                    </a:lnTo>
                    <a:lnTo>
                      <a:pt x="42865" y="8615"/>
                    </a:lnTo>
                    <a:lnTo>
                      <a:pt x="42032" y="9051"/>
                    </a:lnTo>
                    <a:lnTo>
                      <a:pt x="41180" y="9505"/>
                    </a:lnTo>
                    <a:lnTo>
                      <a:pt x="40347" y="9959"/>
                    </a:lnTo>
                    <a:lnTo>
                      <a:pt x="39533" y="10433"/>
                    </a:lnTo>
                    <a:lnTo>
                      <a:pt x="38699" y="10925"/>
                    </a:lnTo>
                    <a:lnTo>
                      <a:pt x="37885" y="11398"/>
                    </a:lnTo>
                    <a:lnTo>
                      <a:pt x="37090" y="11910"/>
                    </a:lnTo>
                    <a:lnTo>
                      <a:pt x="36276" y="12402"/>
                    </a:lnTo>
                    <a:lnTo>
                      <a:pt x="35481" y="12932"/>
                    </a:lnTo>
                    <a:lnTo>
                      <a:pt x="34705" y="13443"/>
                    </a:lnTo>
                    <a:lnTo>
                      <a:pt x="33909" y="13992"/>
                    </a:lnTo>
                    <a:lnTo>
                      <a:pt x="33133" y="14541"/>
                    </a:lnTo>
                    <a:lnTo>
                      <a:pt x="31619" y="15639"/>
                    </a:lnTo>
                    <a:lnTo>
                      <a:pt x="30104" y="16794"/>
                    </a:lnTo>
                    <a:lnTo>
                      <a:pt x="28646" y="17987"/>
                    </a:lnTo>
                    <a:lnTo>
                      <a:pt x="27188" y="19199"/>
                    </a:lnTo>
                    <a:lnTo>
                      <a:pt x="25787" y="20467"/>
                    </a:lnTo>
                    <a:lnTo>
                      <a:pt x="24405" y="21755"/>
                    </a:lnTo>
                    <a:lnTo>
                      <a:pt x="23042" y="23061"/>
                    </a:lnTo>
                    <a:lnTo>
                      <a:pt x="21736" y="24424"/>
                    </a:lnTo>
                    <a:lnTo>
                      <a:pt x="20448" y="25806"/>
                    </a:lnTo>
                    <a:lnTo>
                      <a:pt x="19180" y="27207"/>
                    </a:lnTo>
                    <a:lnTo>
                      <a:pt x="17968" y="28646"/>
                    </a:lnTo>
                    <a:lnTo>
                      <a:pt x="16775" y="30123"/>
                    </a:lnTo>
                    <a:lnTo>
                      <a:pt x="15639" y="31638"/>
                    </a:lnTo>
                    <a:lnTo>
                      <a:pt x="14522" y="33152"/>
                    </a:lnTo>
                    <a:lnTo>
                      <a:pt x="13973" y="33929"/>
                    </a:lnTo>
                    <a:lnTo>
                      <a:pt x="13443" y="34724"/>
                    </a:lnTo>
                    <a:lnTo>
                      <a:pt x="12913" y="35500"/>
                    </a:lnTo>
                    <a:lnTo>
                      <a:pt x="12402" y="36295"/>
                    </a:lnTo>
                    <a:lnTo>
                      <a:pt x="11890" y="37109"/>
                    </a:lnTo>
                    <a:lnTo>
                      <a:pt x="11379" y="37905"/>
                    </a:lnTo>
                    <a:lnTo>
                      <a:pt x="10906" y="38719"/>
                    </a:lnTo>
                    <a:lnTo>
                      <a:pt x="10414" y="39552"/>
                    </a:lnTo>
                    <a:lnTo>
                      <a:pt x="9959" y="40366"/>
                    </a:lnTo>
                    <a:lnTo>
                      <a:pt x="9486" y="41199"/>
                    </a:lnTo>
                    <a:lnTo>
                      <a:pt x="9051" y="42051"/>
                    </a:lnTo>
                    <a:lnTo>
                      <a:pt x="8596" y="42884"/>
                    </a:lnTo>
                    <a:lnTo>
                      <a:pt x="8180" y="43736"/>
                    </a:lnTo>
                    <a:lnTo>
                      <a:pt x="7763" y="44607"/>
                    </a:lnTo>
                    <a:lnTo>
                      <a:pt x="7347" y="45459"/>
                    </a:lnTo>
                    <a:lnTo>
                      <a:pt x="6949" y="46330"/>
                    </a:lnTo>
                    <a:lnTo>
                      <a:pt x="6551" y="47201"/>
                    </a:lnTo>
                    <a:lnTo>
                      <a:pt x="6173" y="48090"/>
                    </a:lnTo>
                    <a:lnTo>
                      <a:pt x="5813" y="48980"/>
                    </a:lnTo>
                    <a:lnTo>
                      <a:pt x="5453" y="49870"/>
                    </a:lnTo>
                    <a:lnTo>
                      <a:pt x="5112" y="50760"/>
                    </a:lnTo>
                    <a:lnTo>
                      <a:pt x="4772" y="51669"/>
                    </a:lnTo>
                    <a:lnTo>
                      <a:pt x="4450" y="52578"/>
                    </a:lnTo>
                    <a:lnTo>
                      <a:pt x="4128" y="53486"/>
                    </a:lnTo>
                    <a:lnTo>
                      <a:pt x="3825" y="54395"/>
                    </a:lnTo>
                    <a:lnTo>
                      <a:pt x="3522" y="55323"/>
                    </a:lnTo>
                    <a:lnTo>
                      <a:pt x="3257" y="56251"/>
                    </a:lnTo>
                    <a:lnTo>
                      <a:pt x="2973" y="57178"/>
                    </a:lnTo>
                    <a:lnTo>
                      <a:pt x="2727" y="58106"/>
                    </a:lnTo>
                    <a:lnTo>
                      <a:pt x="2462" y="59053"/>
                    </a:lnTo>
                    <a:lnTo>
                      <a:pt x="2235" y="59999"/>
                    </a:lnTo>
                    <a:lnTo>
                      <a:pt x="2008" y="60946"/>
                    </a:lnTo>
                    <a:lnTo>
                      <a:pt x="1799" y="61912"/>
                    </a:lnTo>
                    <a:lnTo>
                      <a:pt x="1591" y="62858"/>
                    </a:lnTo>
                    <a:lnTo>
                      <a:pt x="1402" y="63824"/>
                    </a:lnTo>
                    <a:lnTo>
                      <a:pt x="1212" y="64789"/>
                    </a:lnTo>
                    <a:lnTo>
                      <a:pt x="1061" y="65774"/>
                    </a:lnTo>
                    <a:lnTo>
                      <a:pt x="890" y="66739"/>
                    </a:lnTo>
                    <a:lnTo>
                      <a:pt x="758" y="67724"/>
                    </a:lnTo>
                    <a:lnTo>
                      <a:pt x="625" y="68708"/>
                    </a:lnTo>
                    <a:lnTo>
                      <a:pt x="512" y="69693"/>
                    </a:lnTo>
                    <a:lnTo>
                      <a:pt x="398" y="70677"/>
                    </a:lnTo>
                    <a:lnTo>
                      <a:pt x="304" y="71681"/>
                    </a:lnTo>
                    <a:lnTo>
                      <a:pt x="228" y="72665"/>
                    </a:lnTo>
                    <a:lnTo>
                      <a:pt x="152" y="73669"/>
                    </a:lnTo>
                    <a:lnTo>
                      <a:pt x="95" y="74672"/>
                    </a:lnTo>
                    <a:lnTo>
                      <a:pt x="57" y="75695"/>
                    </a:lnTo>
                    <a:lnTo>
                      <a:pt x="20" y="76698"/>
                    </a:lnTo>
                    <a:lnTo>
                      <a:pt x="1" y="77721"/>
                    </a:lnTo>
                    <a:lnTo>
                      <a:pt x="1" y="78724"/>
                    </a:lnTo>
                    <a:lnTo>
                      <a:pt x="1" y="79746"/>
                    </a:lnTo>
                    <a:lnTo>
                      <a:pt x="20" y="80769"/>
                    </a:lnTo>
                    <a:lnTo>
                      <a:pt x="57" y="81772"/>
                    </a:lnTo>
                    <a:lnTo>
                      <a:pt x="95" y="82776"/>
                    </a:lnTo>
                    <a:lnTo>
                      <a:pt x="152" y="83779"/>
                    </a:lnTo>
                    <a:lnTo>
                      <a:pt x="228" y="84783"/>
                    </a:lnTo>
                    <a:lnTo>
                      <a:pt x="304" y="85786"/>
                    </a:lnTo>
                    <a:lnTo>
                      <a:pt x="398" y="86771"/>
                    </a:lnTo>
                    <a:lnTo>
                      <a:pt x="512" y="87774"/>
                    </a:lnTo>
                    <a:lnTo>
                      <a:pt x="625" y="88758"/>
                    </a:lnTo>
                    <a:lnTo>
                      <a:pt x="758" y="89743"/>
                    </a:lnTo>
                    <a:lnTo>
                      <a:pt x="890" y="90709"/>
                    </a:lnTo>
                    <a:lnTo>
                      <a:pt x="1061" y="91693"/>
                    </a:lnTo>
                    <a:lnTo>
                      <a:pt x="1212" y="92659"/>
                    </a:lnTo>
                    <a:lnTo>
                      <a:pt x="1402" y="93624"/>
                    </a:lnTo>
                    <a:lnTo>
                      <a:pt x="1591" y="94590"/>
                    </a:lnTo>
                    <a:lnTo>
                      <a:pt x="1799" y="95555"/>
                    </a:lnTo>
                    <a:lnTo>
                      <a:pt x="2008" y="96502"/>
                    </a:lnTo>
                    <a:lnTo>
                      <a:pt x="2235" y="97449"/>
                    </a:lnTo>
                    <a:lnTo>
                      <a:pt x="2462" y="98395"/>
                    </a:lnTo>
                    <a:lnTo>
                      <a:pt x="2727" y="99342"/>
                    </a:lnTo>
                    <a:lnTo>
                      <a:pt x="2973" y="100270"/>
                    </a:lnTo>
                    <a:lnTo>
                      <a:pt x="3257" y="101216"/>
                    </a:lnTo>
                    <a:lnTo>
                      <a:pt x="3522" y="102144"/>
                    </a:lnTo>
                    <a:lnTo>
                      <a:pt x="3825" y="103053"/>
                    </a:lnTo>
                    <a:lnTo>
                      <a:pt x="4128" y="103981"/>
                    </a:lnTo>
                    <a:lnTo>
                      <a:pt x="4450" y="104889"/>
                    </a:lnTo>
                    <a:lnTo>
                      <a:pt x="4772" y="105798"/>
                    </a:lnTo>
                    <a:lnTo>
                      <a:pt x="5112" y="106688"/>
                    </a:lnTo>
                    <a:lnTo>
                      <a:pt x="5453" y="107597"/>
                    </a:lnTo>
                    <a:lnTo>
                      <a:pt x="5813" y="108487"/>
                    </a:lnTo>
                    <a:lnTo>
                      <a:pt x="6173" y="109376"/>
                    </a:lnTo>
                    <a:lnTo>
                      <a:pt x="6551" y="110247"/>
                    </a:lnTo>
                    <a:lnTo>
                      <a:pt x="6949" y="111118"/>
                    </a:lnTo>
                    <a:lnTo>
                      <a:pt x="7347" y="111989"/>
                    </a:lnTo>
                    <a:lnTo>
                      <a:pt x="7763" y="112860"/>
                    </a:lnTo>
                    <a:lnTo>
                      <a:pt x="8180" y="113712"/>
                    </a:lnTo>
                    <a:lnTo>
                      <a:pt x="8596" y="114564"/>
                    </a:lnTo>
                    <a:lnTo>
                      <a:pt x="9051" y="115416"/>
                    </a:lnTo>
                    <a:lnTo>
                      <a:pt x="9486" y="116249"/>
                    </a:lnTo>
                    <a:lnTo>
                      <a:pt x="9959" y="117082"/>
                    </a:lnTo>
                    <a:lnTo>
                      <a:pt x="10414" y="117915"/>
                    </a:lnTo>
                    <a:lnTo>
                      <a:pt x="10906" y="118729"/>
                    </a:lnTo>
                    <a:lnTo>
                      <a:pt x="11379" y="119543"/>
                    </a:lnTo>
                    <a:lnTo>
                      <a:pt x="11890" y="120358"/>
                    </a:lnTo>
                    <a:lnTo>
                      <a:pt x="12402" y="121153"/>
                    </a:lnTo>
                    <a:lnTo>
                      <a:pt x="12913" y="121948"/>
                    </a:lnTo>
                    <a:lnTo>
                      <a:pt x="13443" y="122743"/>
                    </a:lnTo>
                    <a:lnTo>
                      <a:pt x="13973" y="123519"/>
                    </a:lnTo>
                    <a:lnTo>
                      <a:pt x="14522" y="124296"/>
                    </a:lnTo>
                    <a:lnTo>
                      <a:pt x="15639" y="125829"/>
                    </a:lnTo>
                    <a:lnTo>
                      <a:pt x="16775" y="127325"/>
                    </a:lnTo>
                    <a:lnTo>
                      <a:pt x="17968" y="128802"/>
                    </a:lnTo>
                    <a:lnTo>
                      <a:pt x="19180" y="130241"/>
                    </a:lnTo>
                    <a:lnTo>
                      <a:pt x="20448" y="131661"/>
                    </a:lnTo>
                    <a:lnTo>
                      <a:pt x="21736" y="133043"/>
                    </a:lnTo>
                    <a:lnTo>
                      <a:pt x="23042" y="134387"/>
                    </a:lnTo>
                    <a:lnTo>
                      <a:pt x="24405" y="135712"/>
                    </a:lnTo>
                    <a:lnTo>
                      <a:pt x="25787" y="137000"/>
                    </a:lnTo>
                    <a:lnTo>
                      <a:pt x="27188" y="138249"/>
                    </a:lnTo>
                    <a:lnTo>
                      <a:pt x="28646" y="139480"/>
                    </a:lnTo>
                    <a:lnTo>
                      <a:pt x="30104" y="140654"/>
                    </a:lnTo>
                    <a:lnTo>
                      <a:pt x="31619" y="141809"/>
                    </a:lnTo>
                    <a:lnTo>
                      <a:pt x="33133" y="142926"/>
                    </a:lnTo>
                    <a:lnTo>
                      <a:pt x="33909" y="143475"/>
                    </a:lnTo>
                    <a:lnTo>
                      <a:pt x="34705" y="144005"/>
                    </a:lnTo>
                    <a:lnTo>
                      <a:pt x="35481" y="144535"/>
                    </a:lnTo>
                    <a:lnTo>
                      <a:pt x="36276" y="145046"/>
                    </a:lnTo>
                    <a:lnTo>
                      <a:pt x="37090" y="145557"/>
                    </a:lnTo>
                    <a:lnTo>
                      <a:pt x="37885" y="146050"/>
                    </a:lnTo>
                    <a:lnTo>
                      <a:pt x="38699" y="146542"/>
                    </a:lnTo>
                    <a:lnTo>
                      <a:pt x="39533" y="147015"/>
                    </a:lnTo>
                    <a:lnTo>
                      <a:pt x="40347" y="147489"/>
                    </a:lnTo>
                    <a:lnTo>
                      <a:pt x="41180" y="147943"/>
                    </a:lnTo>
                    <a:lnTo>
                      <a:pt x="42032" y="148397"/>
                    </a:lnTo>
                    <a:lnTo>
                      <a:pt x="42865" y="148833"/>
                    </a:lnTo>
                    <a:lnTo>
                      <a:pt x="43717" y="149268"/>
                    </a:lnTo>
                    <a:lnTo>
                      <a:pt x="44588" y="149685"/>
                    </a:lnTo>
                    <a:lnTo>
                      <a:pt x="45440" y="150101"/>
                    </a:lnTo>
                    <a:lnTo>
                      <a:pt x="46311" y="150499"/>
                    </a:lnTo>
                    <a:lnTo>
                      <a:pt x="47181" y="150878"/>
                    </a:lnTo>
                    <a:lnTo>
                      <a:pt x="48071" y="151256"/>
                    </a:lnTo>
                    <a:lnTo>
                      <a:pt x="48961" y="151635"/>
                    </a:lnTo>
                    <a:lnTo>
                      <a:pt x="49851" y="151995"/>
                    </a:lnTo>
                    <a:lnTo>
                      <a:pt x="50741" y="152335"/>
                    </a:lnTo>
                    <a:lnTo>
                      <a:pt x="51650" y="152676"/>
                    </a:lnTo>
                    <a:lnTo>
                      <a:pt x="52558" y="152998"/>
                    </a:lnTo>
                    <a:lnTo>
                      <a:pt x="53467" y="153301"/>
                    </a:lnTo>
                    <a:lnTo>
                      <a:pt x="54376" y="153623"/>
                    </a:lnTo>
                    <a:lnTo>
                      <a:pt x="55304" y="153907"/>
                    </a:lnTo>
                    <a:lnTo>
                      <a:pt x="56231" y="154191"/>
                    </a:lnTo>
                    <a:lnTo>
                      <a:pt x="57159" y="154456"/>
                    </a:lnTo>
                    <a:lnTo>
                      <a:pt x="58106" y="154721"/>
                    </a:lnTo>
                    <a:lnTo>
                      <a:pt x="59033" y="154967"/>
                    </a:lnTo>
                    <a:lnTo>
                      <a:pt x="59980" y="155213"/>
                    </a:lnTo>
                    <a:lnTo>
                      <a:pt x="60927" y="155421"/>
                    </a:lnTo>
                    <a:lnTo>
                      <a:pt x="61892" y="155649"/>
                    </a:lnTo>
                    <a:lnTo>
                      <a:pt x="62839" y="155838"/>
                    </a:lnTo>
                    <a:lnTo>
                      <a:pt x="63805" y="156046"/>
                    </a:lnTo>
                    <a:lnTo>
                      <a:pt x="64770" y="156217"/>
                    </a:lnTo>
                    <a:lnTo>
                      <a:pt x="65755" y="156387"/>
                    </a:lnTo>
                    <a:lnTo>
                      <a:pt x="66720" y="156538"/>
                    </a:lnTo>
                    <a:lnTo>
                      <a:pt x="67705" y="156690"/>
                    </a:lnTo>
                    <a:lnTo>
                      <a:pt x="68689" y="156822"/>
                    </a:lnTo>
                    <a:lnTo>
                      <a:pt x="69674" y="156936"/>
                    </a:lnTo>
                    <a:lnTo>
                      <a:pt x="70658" y="157031"/>
                    </a:lnTo>
                    <a:lnTo>
                      <a:pt x="71662" y="157125"/>
                    </a:lnTo>
                    <a:lnTo>
                      <a:pt x="72646" y="157220"/>
                    </a:lnTo>
                    <a:lnTo>
                      <a:pt x="73650" y="157277"/>
                    </a:lnTo>
                    <a:lnTo>
                      <a:pt x="74653" y="157353"/>
                    </a:lnTo>
                    <a:lnTo>
                      <a:pt x="75675" y="157390"/>
                    </a:lnTo>
                    <a:lnTo>
                      <a:pt x="76679" y="157428"/>
                    </a:lnTo>
                    <a:lnTo>
                      <a:pt x="77701" y="157447"/>
                    </a:lnTo>
                    <a:lnTo>
                      <a:pt x="79727" y="157447"/>
                    </a:lnTo>
                    <a:lnTo>
                      <a:pt x="80749" y="157428"/>
                    </a:lnTo>
                    <a:lnTo>
                      <a:pt x="81753" y="157390"/>
                    </a:lnTo>
                    <a:lnTo>
                      <a:pt x="82756" y="157353"/>
                    </a:lnTo>
                    <a:lnTo>
                      <a:pt x="83760" y="157277"/>
                    </a:lnTo>
                    <a:lnTo>
                      <a:pt x="84763" y="157220"/>
                    </a:lnTo>
                    <a:lnTo>
                      <a:pt x="85767" y="157125"/>
                    </a:lnTo>
                    <a:lnTo>
                      <a:pt x="86751" y="157031"/>
                    </a:lnTo>
                    <a:lnTo>
                      <a:pt x="87755" y="156936"/>
                    </a:lnTo>
                    <a:lnTo>
                      <a:pt x="88739" y="156822"/>
                    </a:lnTo>
                    <a:lnTo>
                      <a:pt x="89724" y="156690"/>
                    </a:lnTo>
                    <a:lnTo>
                      <a:pt x="90708" y="156538"/>
                    </a:lnTo>
                    <a:lnTo>
                      <a:pt x="91674" y="156387"/>
                    </a:lnTo>
                    <a:lnTo>
                      <a:pt x="92639" y="156217"/>
                    </a:lnTo>
                    <a:lnTo>
                      <a:pt x="93605" y="156046"/>
                    </a:lnTo>
                    <a:lnTo>
                      <a:pt x="94570" y="155838"/>
                    </a:lnTo>
                    <a:lnTo>
                      <a:pt x="95536" y="155649"/>
                    </a:lnTo>
                    <a:lnTo>
                      <a:pt x="96483" y="155421"/>
                    </a:lnTo>
                    <a:lnTo>
                      <a:pt x="97429" y="155213"/>
                    </a:lnTo>
                    <a:lnTo>
                      <a:pt x="98376" y="154967"/>
                    </a:lnTo>
                    <a:lnTo>
                      <a:pt x="99323" y="154721"/>
                    </a:lnTo>
                    <a:lnTo>
                      <a:pt x="100269" y="154456"/>
                    </a:lnTo>
                    <a:lnTo>
                      <a:pt x="101197" y="154191"/>
                    </a:lnTo>
                    <a:lnTo>
                      <a:pt x="102125" y="153907"/>
                    </a:lnTo>
                    <a:lnTo>
                      <a:pt x="103033" y="153623"/>
                    </a:lnTo>
                    <a:lnTo>
                      <a:pt x="103961" y="153301"/>
                    </a:lnTo>
                    <a:lnTo>
                      <a:pt x="104870" y="152998"/>
                    </a:lnTo>
                    <a:lnTo>
                      <a:pt x="105779" y="152676"/>
                    </a:lnTo>
                    <a:lnTo>
                      <a:pt x="106688" y="152335"/>
                    </a:lnTo>
                    <a:lnTo>
                      <a:pt x="107577" y="151995"/>
                    </a:lnTo>
                    <a:lnTo>
                      <a:pt x="108467" y="151635"/>
                    </a:lnTo>
                    <a:lnTo>
                      <a:pt x="109357" y="151256"/>
                    </a:lnTo>
                    <a:lnTo>
                      <a:pt x="110228" y="150878"/>
                    </a:lnTo>
                    <a:lnTo>
                      <a:pt x="111099" y="150499"/>
                    </a:lnTo>
                    <a:lnTo>
                      <a:pt x="111970" y="150101"/>
                    </a:lnTo>
                    <a:lnTo>
                      <a:pt x="112841" y="149685"/>
                    </a:lnTo>
                    <a:lnTo>
                      <a:pt x="113693" y="149268"/>
                    </a:lnTo>
                    <a:lnTo>
                      <a:pt x="114545" y="148833"/>
                    </a:lnTo>
                    <a:lnTo>
                      <a:pt x="115397" y="148397"/>
                    </a:lnTo>
                    <a:lnTo>
                      <a:pt x="116230" y="147943"/>
                    </a:lnTo>
                    <a:lnTo>
                      <a:pt x="117063" y="147489"/>
                    </a:lnTo>
                    <a:lnTo>
                      <a:pt x="117896" y="147015"/>
                    </a:lnTo>
                    <a:lnTo>
                      <a:pt x="118710" y="146542"/>
                    </a:lnTo>
                    <a:lnTo>
                      <a:pt x="119524" y="146050"/>
                    </a:lnTo>
                    <a:lnTo>
                      <a:pt x="120338" y="145557"/>
                    </a:lnTo>
                    <a:lnTo>
                      <a:pt x="121133" y="145046"/>
                    </a:lnTo>
                    <a:lnTo>
                      <a:pt x="121929" y="144535"/>
                    </a:lnTo>
                    <a:lnTo>
                      <a:pt x="122724" y="144005"/>
                    </a:lnTo>
                    <a:lnTo>
                      <a:pt x="123500" y="143475"/>
                    </a:lnTo>
                    <a:lnTo>
                      <a:pt x="124276" y="142926"/>
                    </a:lnTo>
                    <a:lnTo>
                      <a:pt x="125810" y="141809"/>
                    </a:lnTo>
                    <a:lnTo>
                      <a:pt x="127305" y="140654"/>
                    </a:lnTo>
                    <a:lnTo>
                      <a:pt x="128782" y="139480"/>
                    </a:lnTo>
                    <a:lnTo>
                      <a:pt x="130221" y="138249"/>
                    </a:lnTo>
                    <a:lnTo>
                      <a:pt x="131641" y="137000"/>
                    </a:lnTo>
                    <a:lnTo>
                      <a:pt x="133023" y="135712"/>
                    </a:lnTo>
                    <a:lnTo>
                      <a:pt x="134367" y="134387"/>
                    </a:lnTo>
                    <a:lnTo>
                      <a:pt x="135693" y="133043"/>
                    </a:lnTo>
                    <a:lnTo>
                      <a:pt x="136980" y="131661"/>
                    </a:lnTo>
                    <a:lnTo>
                      <a:pt x="138230" y="130241"/>
                    </a:lnTo>
                    <a:lnTo>
                      <a:pt x="139460" y="128802"/>
                    </a:lnTo>
                    <a:lnTo>
                      <a:pt x="140634" y="127325"/>
                    </a:lnTo>
                    <a:lnTo>
                      <a:pt x="141789" y="125829"/>
                    </a:lnTo>
                    <a:lnTo>
                      <a:pt x="142906" y="124296"/>
                    </a:lnTo>
                    <a:lnTo>
                      <a:pt x="143455" y="123519"/>
                    </a:lnTo>
                    <a:lnTo>
                      <a:pt x="143985" y="122743"/>
                    </a:lnTo>
                    <a:lnTo>
                      <a:pt x="144515" y="121948"/>
                    </a:lnTo>
                    <a:lnTo>
                      <a:pt x="145027" y="121153"/>
                    </a:lnTo>
                    <a:lnTo>
                      <a:pt x="145538" y="120358"/>
                    </a:lnTo>
                    <a:lnTo>
                      <a:pt x="146030" y="119543"/>
                    </a:lnTo>
                    <a:lnTo>
                      <a:pt x="146522" y="118729"/>
                    </a:lnTo>
                    <a:lnTo>
                      <a:pt x="146996" y="117915"/>
                    </a:lnTo>
                    <a:lnTo>
                      <a:pt x="147469" y="117082"/>
                    </a:lnTo>
                    <a:lnTo>
                      <a:pt x="147923" y="116249"/>
                    </a:lnTo>
                    <a:lnTo>
                      <a:pt x="148378" y="115416"/>
                    </a:lnTo>
                    <a:lnTo>
                      <a:pt x="148813" y="114564"/>
                    </a:lnTo>
                    <a:lnTo>
                      <a:pt x="149249" y="113712"/>
                    </a:lnTo>
                    <a:lnTo>
                      <a:pt x="149665" y="112860"/>
                    </a:lnTo>
                    <a:lnTo>
                      <a:pt x="150082" y="111989"/>
                    </a:lnTo>
                    <a:lnTo>
                      <a:pt x="150479" y="111118"/>
                    </a:lnTo>
                    <a:lnTo>
                      <a:pt x="150858" y="110247"/>
                    </a:lnTo>
                    <a:lnTo>
                      <a:pt x="151237" y="109376"/>
                    </a:lnTo>
                    <a:lnTo>
                      <a:pt x="151615" y="108487"/>
                    </a:lnTo>
                    <a:lnTo>
                      <a:pt x="151975" y="107597"/>
                    </a:lnTo>
                    <a:lnTo>
                      <a:pt x="152316" y="106688"/>
                    </a:lnTo>
                    <a:lnTo>
                      <a:pt x="152657" y="105798"/>
                    </a:lnTo>
                    <a:lnTo>
                      <a:pt x="152978" y="104889"/>
                    </a:lnTo>
                    <a:lnTo>
                      <a:pt x="153300" y="103981"/>
                    </a:lnTo>
                    <a:lnTo>
                      <a:pt x="153603" y="103053"/>
                    </a:lnTo>
                    <a:lnTo>
                      <a:pt x="153887" y="102144"/>
                    </a:lnTo>
                    <a:lnTo>
                      <a:pt x="154171" y="101216"/>
                    </a:lnTo>
                    <a:lnTo>
                      <a:pt x="154436" y="100270"/>
                    </a:lnTo>
                    <a:lnTo>
                      <a:pt x="154701" y="99342"/>
                    </a:lnTo>
                    <a:lnTo>
                      <a:pt x="154948" y="98395"/>
                    </a:lnTo>
                    <a:lnTo>
                      <a:pt x="155194" y="97449"/>
                    </a:lnTo>
                    <a:lnTo>
                      <a:pt x="155421" y="96502"/>
                    </a:lnTo>
                    <a:lnTo>
                      <a:pt x="155629" y="95555"/>
                    </a:lnTo>
                    <a:lnTo>
                      <a:pt x="155837" y="94590"/>
                    </a:lnTo>
                    <a:lnTo>
                      <a:pt x="156027" y="93624"/>
                    </a:lnTo>
                    <a:lnTo>
                      <a:pt x="156197" y="92659"/>
                    </a:lnTo>
                    <a:lnTo>
                      <a:pt x="156367" y="91693"/>
                    </a:lnTo>
                    <a:lnTo>
                      <a:pt x="156519" y="90709"/>
                    </a:lnTo>
                    <a:lnTo>
                      <a:pt x="156670" y="89743"/>
                    </a:lnTo>
                    <a:lnTo>
                      <a:pt x="156803" y="88758"/>
                    </a:lnTo>
                    <a:lnTo>
                      <a:pt x="156917" y="87774"/>
                    </a:lnTo>
                    <a:lnTo>
                      <a:pt x="157030" y="86771"/>
                    </a:lnTo>
                    <a:lnTo>
                      <a:pt x="157125" y="85786"/>
                    </a:lnTo>
                    <a:lnTo>
                      <a:pt x="157201" y="84783"/>
                    </a:lnTo>
                    <a:lnTo>
                      <a:pt x="157276" y="83779"/>
                    </a:lnTo>
                    <a:lnTo>
                      <a:pt x="157333" y="82776"/>
                    </a:lnTo>
                    <a:lnTo>
                      <a:pt x="157371" y="81772"/>
                    </a:lnTo>
                    <a:lnTo>
                      <a:pt x="157409" y="80769"/>
                    </a:lnTo>
                    <a:lnTo>
                      <a:pt x="157428" y="79746"/>
                    </a:lnTo>
                    <a:lnTo>
                      <a:pt x="157428" y="78724"/>
                    </a:lnTo>
                    <a:lnTo>
                      <a:pt x="157428" y="77721"/>
                    </a:lnTo>
                    <a:lnTo>
                      <a:pt x="157409" y="76698"/>
                    </a:lnTo>
                    <a:lnTo>
                      <a:pt x="157371" y="75695"/>
                    </a:lnTo>
                    <a:lnTo>
                      <a:pt x="157333" y="74672"/>
                    </a:lnTo>
                    <a:lnTo>
                      <a:pt x="157276" y="73669"/>
                    </a:lnTo>
                    <a:lnTo>
                      <a:pt x="157201" y="72665"/>
                    </a:lnTo>
                    <a:lnTo>
                      <a:pt x="157125" y="71681"/>
                    </a:lnTo>
                    <a:lnTo>
                      <a:pt x="157030" y="70677"/>
                    </a:lnTo>
                    <a:lnTo>
                      <a:pt x="156917" y="69693"/>
                    </a:lnTo>
                    <a:lnTo>
                      <a:pt x="156803" y="68708"/>
                    </a:lnTo>
                    <a:lnTo>
                      <a:pt x="156670" y="67724"/>
                    </a:lnTo>
                    <a:lnTo>
                      <a:pt x="156519" y="66739"/>
                    </a:lnTo>
                    <a:lnTo>
                      <a:pt x="156367" y="65774"/>
                    </a:lnTo>
                    <a:lnTo>
                      <a:pt x="156197" y="64789"/>
                    </a:lnTo>
                    <a:lnTo>
                      <a:pt x="156027" y="63824"/>
                    </a:lnTo>
                    <a:lnTo>
                      <a:pt x="155837" y="62858"/>
                    </a:lnTo>
                    <a:lnTo>
                      <a:pt x="155629" y="61912"/>
                    </a:lnTo>
                    <a:lnTo>
                      <a:pt x="155421" y="60946"/>
                    </a:lnTo>
                    <a:lnTo>
                      <a:pt x="155194" y="59999"/>
                    </a:lnTo>
                    <a:lnTo>
                      <a:pt x="154948" y="59053"/>
                    </a:lnTo>
                    <a:lnTo>
                      <a:pt x="154701" y="58106"/>
                    </a:lnTo>
                    <a:lnTo>
                      <a:pt x="154436" y="57178"/>
                    </a:lnTo>
                    <a:lnTo>
                      <a:pt x="154171" y="56251"/>
                    </a:lnTo>
                    <a:lnTo>
                      <a:pt x="153887" y="55323"/>
                    </a:lnTo>
                    <a:lnTo>
                      <a:pt x="153603" y="54395"/>
                    </a:lnTo>
                    <a:lnTo>
                      <a:pt x="153300" y="53486"/>
                    </a:lnTo>
                    <a:lnTo>
                      <a:pt x="152978" y="52578"/>
                    </a:lnTo>
                    <a:lnTo>
                      <a:pt x="152657" y="51669"/>
                    </a:lnTo>
                    <a:lnTo>
                      <a:pt x="152316" y="50760"/>
                    </a:lnTo>
                    <a:lnTo>
                      <a:pt x="151975" y="49870"/>
                    </a:lnTo>
                    <a:lnTo>
                      <a:pt x="151615" y="48980"/>
                    </a:lnTo>
                    <a:lnTo>
                      <a:pt x="151237" y="48090"/>
                    </a:lnTo>
                    <a:lnTo>
                      <a:pt x="150858" y="47201"/>
                    </a:lnTo>
                    <a:lnTo>
                      <a:pt x="150479" y="46330"/>
                    </a:lnTo>
                    <a:lnTo>
                      <a:pt x="150082" y="45459"/>
                    </a:lnTo>
                    <a:lnTo>
                      <a:pt x="149665" y="44607"/>
                    </a:lnTo>
                    <a:lnTo>
                      <a:pt x="149249" y="43736"/>
                    </a:lnTo>
                    <a:lnTo>
                      <a:pt x="148813" y="42884"/>
                    </a:lnTo>
                    <a:lnTo>
                      <a:pt x="148378" y="42051"/>
                    </a:lnTo>
                    <a:lnTo>
                      <a:pt x="147923" y="41199"/>
                    </a:lnTo>
                    <a:lnTo>
                      <a:pt x="147469" y="40366"/>
                    </a:lnTo>
                    <a:lnTo>
                      <a:pt x="146996" y="39552"/>
                    </a:lnTo>
                    <a:lnTo>
                      <a:pt x="146522" y="38719"/>
                    </a:lnTo>
                    <a:lnTo>
                      <a:pt x="146030" y="37905"/>
                    </a:lnTo>
                    <a:lnTo>
                      <a:pt x="145538" y="37109"/>
                    </a:lnTo>
                    <a:lnTo>
                      <a:pt x="145027" y="36295"/>
                    </a:lnTo>
                    <a:lnTo>
                      <a:pt x="144515" y="35500"/>
                    </a:lnTo>
                    <a:lnTo>
                      <a:pt x="143985" y="34724"/>
                    </a:lnTo>
                    <a:lnTo>
                      <a:pt x="143455" y="33929"/>
                    </a:lnTo>
                    <a:lnTo>
                      <a:pt x="142906" y="33152"/>
                    </a:lnTo>
                    <a:lnTo>
                      <a:pt x="141789" y="31638"/>
                    </a:lnTo>
                    <a:lnTo>
                      <a:pt x="140634" y="30123"/>
                    </a:lnTo>
                    <a:lnTo>
                      <a:pt x="139460" y="28646"/>
                    </a:lnTo>
                    <a:lnTo>
                      <a:pt x="138230" y="27207"/>
                    </a:lnTo>
                    <a:lnTo>
                      <a:pt x="136980" y="25806"/>
                    </a:lnTo>
                    <a:lnTo>
                      <a:pt x="135693" y="24424"/>
                    </a:lnTo>
                    <a:lnTo>
                      <a:pt x="134367" y="23061"/>
                    </a:lnTo>
                    <a:lnTo>
                      <a:pt x="133023" y="21755"/>
                    </a:lnTo>
                    <a:lnTo>
                      <a:pt x="131641" y="20467"/>
                    </a:lnTo>
                    <a:lnTo>
                      <a:pt x="130221" y="19199"/>
                    </a:lnTo>
                    <a:lnTo>
                      <a:pt x="128782" y="17987"/>
                    </a:lnTo>
                    <a:lnTo>
                      <a:pt x="127305" y="16794"/>
                    </a:lnTo>
                    <a:lnTo>
                      <a:pt x="125810" y="15639"/>
                    </a:lnTo>
                    <a:lnTo>
                      <a:pt x="124276" y="14541"/>
                    </a:lnTo>
                    <a:lnTo>
                      <a:pt x="123500" y="13992"/>
                    </a:lnTo>
                    <a:lnTo>
                      <a:pt x="122724" y="13443"/>
                    </a:lnTo>
                    <a:lnTo>
                      <a:pt x="121929" y="12932"/>
                    </a:lnTo>
                    <a:lnTo>
                      <a:pt x="121133" y="12402"/>
                    </a:lnTo>
                    <a:lnTo>
                      <a:pt x="120338" y="11910"/>
                    </a:lnTo>
                    <a:lnTo>
                      <a:pt x="119524" y="11398"/>
                    </a:lnTo>
                    <a:lnTo>
                      <a:pt x="118710" y="10925"/>
                    </a:lnTo>
                    <a:lnTo>
                      <a:pt x="117896" y="10433"/>
                    </a:lnTo>
                    <a:lnTo>
                      <a:pt x="117063" y="9959"/>
                    </a:lnTo>
                    <a:lnTo>
                      <a:pt x="116230" y="9505"/>
                    </a:lnTo>
                    <a:lnTo>
                      <a:pt x="115397" y="9051"/>
                    </a:lnTo>
                    <a:lnTo>
                      <a:pt x="114545" y="8615"/>
                    </a:lnTo>
                    <a:lnTo>
                      <a:pt x="113693" y="8199"/>
                    </a:lnTo>
                    <a:lnTo>
                      <a:pt x="112841" y="7763"/>
                    </a:lnTo>
                    <a:lnTo>
                      <a:pt x="111970" y="7366"/>
                    </a:lnTo>
                    <a:lnTo>
                      <a:pt x="111099" y="6968"/>
                    </a:lnTo>
                    <a:lnTo>
                      <a:pt x="110228" y="6570"/>
                    </a:lnTo>
                    <a:lnTo>
                      <a:pt x="109357" y="6192"/>
                    </a:lnTo>
                    <a:lnTo>
                      <a:pt x="108467" y="5832"/>
                    </a:lnTo>
                    <a:lnTo>
                      <a:pt x="107577" y="5472"/>
                    </a:lnTo>
                    <a:lnTo>
                      <a:pt x="106688" y="5113"/>
                    </a:lnTo>
                    <a:lnTo>
                      <a:pt x="105779" y="4791"/>
                    </a:lnTo>
                    <a:lnTo>
                      <a:pt x="104870" y="4450"/>
                    </a:lnTo>
                    <a:lnTo>
                      <a:pt x="103961" y="4147"/>
                    </a:lnTo>
                    <a:lnTo>
                      <a:pt x="103033" y="3844"/>
                    </a:lnTo>
                    <a:lnTo>
                      <a:pt x="102125" y="3541"/>
                    </a:lnTo>
                    <a:lnTo>
                      <a:pt x="101197" y="3257"/>
                    </a:lnTo>
                    <a:lnTo>
                      <a:pt x="100269" y="2992"/>
                    </a:lnTo>
                    <a:lnTo>
                      <a:pt x="99323" y="2727"/>
                    </a:lnTo>
                    <a:lnTo>
                      <a:pt x="98376" y="2481"/>
                    </a:lnTo>
                    <a:lnTo>
                      <a:pt x="97429" y="2254"/>
                    </a:lnTo>
                    <a:lnTo>
                      <a:pt x="96483" y="2027"/>
                    </a:lnTo>
                    <a:lnTo>
                      <a:pt x="95536" y="1818"/>
                    </a:lnTo>
                    <a:lnTo>
                      <a:pt x="94570" y="1610"/>
                    </a:lnTo>
                    <a:lnTo>
                      <a:pt x="93605" y="1421"/>
                    </a:lnTo>
                    <a:lnTo>
                      <a:pt x="92639" y="1231"/>
                    </a:lnTo>
                    <a:lnTo>
                      <a:pt x="91674" y="1061"/>
                    </a:lnTo>
                    <a:lnTo>
                      <a:pt x="90708" y="910"/>
                    </a:lnTo>
                    <a:lnTo>
                      <a:pt x="89724" y="777"/>
                    </a:lnTo>
                    <a:lnTo>
                      <a:pt x="88739" y="644"/>
                    </a:lnTo>
                    <a:lnTo>
                      <a:pt x="87755" y="531"/>
                    </a:lnTo>
                    <a:lnTo>
                      <a:pt x="86751" y="417"/>
                    </a:lnTo>
                    <a:lnTo>
                      <a:pt x="85767" y="323"/>
                    </a:lnTo>
                    <a:lnTo>
                      <a:pt x="84763" y="247"/>
                    </a:lnTo>
                    <a:lnTo>
                      <a:pt x="83760" y="171"/>
                    </a:lnTo>
                    <a:lnTo>
                      <a:pt x="82756" y="114"/>
                    </a:lnTo>
                    <a:lnTo>
                      <a:pt x="81753" y="58"/>
                    </a:lnTo>
                    <a:lnTo>
                      <a:pt x="80749" y="39"/>
                    </a:lnTo>
                    <a:lnTo>
                      <a:pt x="79727" y="20"/>
                    </a:lnTo>
                    <a:lnTo>
                      <a:pt x="787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1748175" y="1234450"/>
                <a:ext cx="3246550" cy="3246100"/>
              </a:xfrm>
              <a:custGeom>
                <a:rect b="b" l="l" r="r" t="t"/>
                <a:pathLst>
                  <a:path extrusionOk="0" h="129844" w="129862">
                    <a:moveTo>
                      <a:pt x="64922" y="1"/>
                    </a:moveTo>
                    <a:lnTo>
                      <a:pt x="63256" y="20"/>
                    </a:lnTo>
                    <a:lnTo>
                      <a:pt x="61590" y="77"/>
                    </a:lnTo>
                    <a:lnTo>
                      <a:pt x="59923" y="190"/>
                    </a:lnTo>
                    <a:lnTo>
                      <a:pt x="58295" y="342"/>
                    </a:lnTo>
                    <a:lnTo>
                      <a:pt x="56667" y="512"/>
                    </a:lnTo>
                    <a:lnTo>
                      <a:pt x="55039" y="739"/>
                    </a:lnTo>
                    <a:lnTo>
                      <a:pt x="53429" y="1004"/>
                    </a:lnTo>
                    <a:lnTo>
                      <a:pt x="51839" y="1326"/>
                    </a:lnTo>
                    <a:lnTo>
                      <a:pt x="50268" y="1667"/>
                    </a:lnTo>
                    <a:lnTo>
                      <a:pt x="48696" y="2046"/>
                    </a:lnTo>
                    <a:lnTo>
                      <a:pt x="47144" y="2462"/>
                    </a:lnTo>
                    <a:lnTo>
                      <a:pt x="45629" y="2917"/>
                    </a:lnTo>
                    <a:lnTo>
                      <a:pt x="44096" y="3409"/>
                    </a:lnTo>
                    <a:lnTo>
                      <a:pt x="42600" y="3939"/>
                    </a:lnTo>
                    <a:lnTo>
                      <a:pt x="41123" y="4507"/>
                    </a:lnTo>
                    <a:lnTo>
                      <a:pt x="39646" y="5094"/>
                    </a:lnTo>
                    <a:lnTo>
                      <a:pt x="38207" y="5738"/>
                    </a:lnTo>
                    <a:lnTo>
                      <a:pt x="36787" y="6400"/>
                    </a:lnTo>
                    <a:lnTo>
                      <a:pt x="35367" y="7101"/>
                    </a:lnTo>
                    <a:lnTo>
                      <a:pt x="33985" y="7839"/>
                    </a:lnTo>
                    <a:lnTo>
                      <a:pt x="32603" y="8596"/>
                    </a:lnTo>
                    <a:lnTo>
                      <a:pt x="31259" y="9392"/>
                    </a:lnTo>
                    <a:lnTo>
                      <a:pt x="29934" y="10225"/>
                    </a:lnTo>
                    <a:lnTo>
                      <a:pt x="28627" y="11096"/>
                    </a:lnTo>
                    <a:lnTo>
                      <a:pt x="27340" y="11985"/>
                    </a:lnTo>
                    <a:lnTo>
                      <a:pt x="26071" y="12894"/>
                    </a:lnTo>
                    <a:lnTo>
                      <a:pt x="24841" y="13841"/>
                    </a:lnTo>
                    <a:lnTo>
                      <a:pt x="23629" y="14825"/>
                    </a:lnTo>
                    <a:lnTo>
                      <a:pt x="22436" y="15829"/>
                    </a:lnTo>
                    <a:lnTo>
                      <a:pt x="21281" y="16870"/>
                    </a:lnTo>
                    <a:lnTo>
                      <a:pt x="20126" y="17930"/>
                    </a:lnTo>
                    <a:lnTo>
                      <a:pt x="19009" y="19010"/>
                    </a:lnTo>
                    <a:lnTo>
                      <a:pt x="17930" y="20127"/>
                    </a:lnTo>
                    <a:lnTo>
                      <a:pt x="16870" y="21263"/>
                    </a:lnTo>
                    <a:lnTo>
                      <a:pt x="15829" y="22436"/>
                    </a:lnTo>
                    <a:lnTo>
                      <a:pt x="14825" y="23629"/>
                    </a:lnTo>
                    <a:lnTo>
                      <a:pt x="13841" y="24841"/>
                    </a:lnTo>
                    <a:lnTo>
                      <a:pt x="12894" y="26072"/>
                    </a:lnTo>
                    <a:lnTo>
                      <a:pt x="11985" y="27340"/>
                    </a:lnTo>
                    <a:lnTo>
                      <a:pt x="11095" y="28628"/>
                    </a:lnTo>
                    <a:lnTo>
                      <a:pt x="10225" y="29934"/>
                    </a:lnTo>
                    <a:lnTo>
                      <a:pt x="9391" y="31259"/>
                    </a:lnTo>
                    <a:lnTo>
                      <a:pt x="8596" y="32603"/>
                    </a:lnTo>
                    <a:lnTo>
                      <a:pt x="7839" y="33986"/>
                    </a:lnTo>
                    <a:lnTo>
                      <a:pt x="7101" y="35368"/>
                    </a:lnTo>
                    <a:lnTo>
                      <a:pt x="6400" y="36769"/>
                    </a:lnTo>
                    <a:lnTo>
                      <a:pt x="5737" y="38208"/>
                    </a:lnTo>
                    <a:lnTo>
                      <a:pt x="5113" y="39647"/>
                    </a:lnTo>
                    <a:lnTo>
                      <a:pt x="4507" y="41123"/>
                    </a:lnTo>
                    <a:lnTo>
                      <a:pt x="3939" y="42600"/>
                    </a:lnTo>
                    <a:lnTo>
                      <a:pt x="3409" y="44096"/>
                    </a:lnTo>
                    <a:lnTo>
                      <a:pt x="2916" y="45610"/>
                    </a:lnTo>
                    <a:lnTo>
                      <a:pt x="2462" y="47144"/>
                    </a:lnTo>
                    <a:lnTo>
                      <a:pt x="2046" y="48696"/>
                    </a:lnTo>
                    <a:lnTo>
                      <a:pt x="1667" y="50268"/>
                    </a:lnTo>
                    <a:lnTo>
                      <a:pt x="1326" y="51839"/>
                    </a:lnTo>
                    <a:lnTo>
                      <a:pt x="1023" y="53430"/>
                    </a:lnTo>
                    <a:lnTo>
                      <a:pt x="758" y="55039"/>
                    </a:lnTo>
                    <a:lnTo>
                      <a:pt x="531" y="56648"/>
                    </a:lnTo>
                    <a:lnTo>
                      <a:pt x="342" y="58295"/>
                    </a:lnTo>
                    <a:lnTo>
                      <a:pt x="190" y="59924"/>
                    </a:lnTo>
                    <a:lnTo>
                      <a:pt x="77" y="61590"/>
                    </a:lnTo>
                    <a:lnTo>
                      <a:pt x="20" y="63256"/>
                    </a:lnTo>
                    <a:lnTo>
                      <a:pt x="1" y="64922"/>
                    </a:lnTo>
                    <a:lnTo>
                      <a:pt x="20" y="66607"/>
                    </a:lnTo>
                    <a:lnTo>
                      <a:pt x="77" y="68273"/>
                    </a:lnTo>
                    <a:lnTo>
                      <a:pt x="190" y="69920"/>
                    </a:lnTo>
                    <a:lnTo>
                      <a:pt x="342" y="71567"/>
                    </a:lnTo>
                    <a:lnTo>
                      <a:pt x="531" y="73196"/>
                    </a:lnTo>
                    <a:lnTo>
                      <a:pt x="758" y="74824"/>
                    </a:lnTo>
                    <a:lnTo>
                      <a:pt x="1023" y="76414"/>
                    </a:lnTo>
                    <a:lnTo>
                      <a:pt x="1326" y="78005"/>
                    </a:lnTo>
                    <a:lnTo>
                      <a:pt x="1667" y="79595"/>
                    </a:lnTo>
                    <a:lnTo>
                      <a:pt x="2046" y="81148"/>
                    </a:lnTo>
                    <a:lnTo>
                      <a:pt x="2462" y="82700"/>
                    </a:lnTo>
                    <a:lnTo>
                      <a:pt x="2916" y="84234"/>
                    </a:lnTo>
                    <a:lnTo>
                      <a:pt x="3409" y="85748"/>
                    </a:lnTo>
                    <a:lnTo>
                      <a:pt x="3939" y="87244"/>
                    </a:lnTo>
                    <a:lnTo>
                      <a:pt x="4507" y="88740"/>
                    </a:lnTo>
                    <a:lnTo>
                      <a:pt x="5113" y="90198"/>
                    </a:lnTo>
                    <a:lnTo>
                      <a:pt x="5737" y="91655"/>
                    </a:lnTo>
                    <a:lnTo>
                      <a:pt x="6400" y="93075"/>
                    </a:lnTo>
                    <a:lnTo>
                      <a:pt x="7101" y="94476"/>
                    </a:lnTo>
                    <a:lnTo>
                      <a:pt x="7839" y="95877"/>
                    </a:lnTo>
                    <a:lnTo>
                      <a:pt x="8596" y="97241"/>
                    </a:lnTo>
                    <a:lnTo>
                      <a:pt x="9391" y="98585"/>
                    </a:lnTo>
                    <a:lnTo>
                      <a:pt x="10225" y="99929"/>
                    </a:lnTo>
                    <a:lnTo>
                      <a:pt x="11095" y="101235"/>
                    </a:lnTo>
                    <a:lnTo>
                      <a:pt x="11985" y="102504"/>
                    </a:lnTo>
                    <a:lnTo>
                      <a:pt x="12894" y="103772"/>
                    </a:lnTo>
                    <a:lnTo>
                      <a:pt x="13841" y="105003"/>
                    </a:lnTo>
                    <a:lnTo>
                      <a:pt x="14825" y="106234"/>
                    </a:lnTo>
                    <a:lnTo>
                      <a:pt x="15829" y="107408"/>
                    </a:lnTo>
                    <a:lnTo>
                      <a:pt x="16870" y="108581"/>
                    </a:lnTo>
                    <a:lnTo>
                      <a:pt x="17930" y="109717"/>
                    </a:lnTo>
                    <a:lnTo>
                      <a:pt x="19009" y="110834"/>
                    </a:lnTo>
                    <a:lnTo>
                      <a:pt x="20126" y="111933"/>
                    </a:lnTo>
                    <a:lnTo>
                      <a:pt x="21281" y="112993"/>
                    </a:lnTo>
                    <a:lnTo>
                      <a:pt x="22436" y="114015"/>
                    </a:lnTo>
                    <a:lnTo>
                      <a:pt x="23629" y="115019"/>
                    </a:lnTo>
                    <a:lnTo>
                      <a:pt x="24841" y="116003"/>
                    </a:lnTo>
                    <a:lnTo>
                      <a:pt x="26071" y="116950"/>
                    </a:lnTo>
                    <a:lnTo>
                      <a:pt x="27340" y="117877"/>
                    </a:lnTo>
                    <a:lnTo>
                      <a:pt x="28627" y="118767"/>
                    </a:lnTo>
                    <a:lnTo>
                      <a:pt x="29934" y="119619"/>
                    </a:lnTo>
                    <a:lnTo>
                      <a:pt x="31259" y="120452"/>
                    </a:lnTo>
                    <a:lnTo>
                      <a:pt x="32603" y="121248"/>
                    </a:lnTo>
                    <a:lnTo>
                      <a:pt x="33985" y="122024"/>
                    </a:lnTo>
                    <a:lnTo>
                      <a:pt x="35367" y="122743"/>
                    </a:lnTo>
                    <a:lnTo>
                      <a:pt x="36787" y="123444"/>
                    </a:lnTo>
                    <a:lnTo>
                      <a:pt x="38207" y="124125"/>
                    </a:lnTo>
                    <a:lnTo>
                      <a:pt x="39646" y="124750"/>
                    </a:lnTo>
                    <a:lnTo>
                      <a:pt x="41123" y="125356"/>
                    </a:lnTo>
                    <a:lnTo>
                      <a:pt x="42600" y="125905"/>
                    </a:lnTo>
                    <a:lnTo>
                      <a:pt x="44096" y="126435"/>
                    </a:lnTo>
                    <a:lnTo>
                      <a:pt x="45629" y="126927"/>
                    </a:lnTo>
                    <a:lnTo>
                      <a:pt x="47144" y="127382"/>
                    </a:lnTo>
                    <a:lnTo>
                      <a:pt x="48696" y="127798"/>
                    </a:lnTo>
                    <a:lnTo>
                      <a:pt x="50268" y="128196"/>
                    </a:lnTo>
                    <a:lnTo>
                      <a:pt x="51839" y="128537"/>
                    </a:lnTo>
                    <a:lnTo>
                      <a:pt x="53429" y="128840"/>
                    </a:lnTo>
                    <a:lnTo>
                      <a:pt x="55039" y="129105"/>
                    </a:lnTo>
                    <a:lnTo>
                      <a:pt x="56667" y="129332"/>
                    </a:lnTo>
                    <a:lnTo>
                      <a:pt x="58295" y="129521"/>
                    </a:lnTo>
                    <a:lnTo>
                      <a:pt x="59923" y="129654"/>
                    </a:lnTo>
                    <a:lnTo>
                      <a:pt x="61590" y="129767"/>
                    </a:lnTo>
                    <a:lnTo>
                      <a:pt x="63256" y="129824"/>
                    </a:lnTo>
                    <a:lnTo>
                      <a:pt x="64922" y="129843"/>
                    </a:lnTo>
                    <a:lnTo>
                      <a:pt x="66607" y="129824"/>
                    </a:lnTo>
                    <a:lnTo>
                      <a:pt x="68273" y="129767"/>
                    </a:lnTo>
                    <a:lnTo>
                      <a:pt x="69920" y="129654"/>
                    </a:lnTo>
                    <a:lnTo>
                      <a:pt x="71567" y="129521"/>
                    </a:lnTo>
                    <a:lnTo>
                      <a:pt x="73195" y="129332"/>
                    </a:lnTo>
                    <a:lnTo>
                      <a:pt x="74824" y="129105"/>
                    </a:lnTo>
                    <a:lnTo>
                      <a:pt x="76414" y="128840"/>
                    </a:lnTo>
                    <a:lnTo>
                      <a:pt x="78004" y="128537"/>
                    </a:lnTo>
                    <a:lnTo>
                      <a:pt x="79595" y="128196"/>
                    </a:lnTo>
                    <a:lnTo>
                      <a:pt x="81147" y="127798"/>
                    </a:lnTo>
                    <a:lnTo>
                      <a:pt x="82700" y="127382"/>
                    </a:lnTo>
                    <a:lnTo>
                      <a:pt x="84233" y="126927"/>
                    </a:lnTo>
                    <a:lnTo>
                      <a:pt x="85748" y="126435"/>
                    </a:lnTo>
                    <a:lnTo>
                      <a:pt x="87244" y="125905"/>
                    </a:lnTo>
                    <a:lnTo>
                      <a:pt x="88739" y="125356"/>
                    </a:lnTo>
                    <a:lnTo>
                      <a:pt x="90197" y="124750"/>
                    </a:lnTo>
                    <a:lnTo>
                      <a:pt x="91655" y="124125"/>
                    </a:lnTo>
                    <a:lnTo>
                      <a:pt x="93075" y="123444"/>
                    </a:lnTo>
                    <a:lnTo>
                      <a:pt x="94495" y="122743"/>
                    </a:lnTo>
                    <a:lnTo>
                      <a:pt x="95877" y="122024"/>
                    </a:lnTo>
                    <a:lnTo>
                      <a:pt x="97240" y="121248"/>
                    </a:lnTo>
                    <a:lnTo>
                      <a:pt x="98603" y="120452"/>
                    </a:lnTo>
                    <a:lnTo>
                      <a:pt x="99929" y="119619"/>
                    </a:lnTo>
                    <a:lnTo>
                      <a:pt x="101235" y="118767"/>
                    </a:lnTo>
                    <a:lnTo>
                      <a:pt x="102522" y="117877"/>
                    </a:lnTo>
                    <a:lnTo>
                      <a:pt x="103772" y="116950"/>
                    </a:lnTo>
                    <a:lnTo>
                      <a:pt x="105022" y="116003"/>
                    </a:lnTo>
                    <a:lnTo>
                      <a:pt x="106233" y="115019"/>
                    </a:lnTo>
                    <a:lnTo>
                      <a:pt x="107426" y="114015"/>
                    </a:lnTo>
                    <a:lnTo>
                      <a:pt x="108581" y="112993"/>
                    </a:lnTo>
                    <a:lnTo>
                      <a:pt x="109717" y="111933"/>
                    </a:lnTo>
                    <a:lnTo>
                      <a:pt x="110834" y="110834"/>
                    </a:lnTo>
                    <a:lnTo>
                      <a:pt x="111932" y="109717"/>
                    </a:lnTo>
                    <a:lnTo>
                      <a:pt x="112992" y="108581"/>
                    </a:lnTo>
                    <a:lnTo>
                      <a:pt x="114015" y="107408"/>
                    </a:lnTo>
                    <a:lnTo>
                      <a:pt x="115037" y="106234"/>
                    </a:lnTo>
                    <a:lnTo>
                      <a:pt x="116003" y="105003"/>
                    </a:lnTo>
                    <a:lnTo>
                      <a:pt x="116949" y="103772"/>
                    </a:lnTo>
                    <a:lnTo>
                      <a:pt x="117877" y="102504"/>
                    </a:lnTo>
                    <a:lnTo>
                      <a:pt x="118767" y="101235"/>
                    </a:lnTo>
                    <a:lnTo>
                      <a:pt x="119619" y="99929"/>
                    </a:lnTo>
                    <a:lnTo>
                      <a:pt x="120452" y="98585"/>
                    </a:lnTo>
                    <a:lnTo>
                      <a:pt x="121247" y="97241"/>
                    </a:lnTo>
                    <a:lnTo>
                      <a:pt x="122023" y="95877"/>
                    </a:lnTo>
                    <a:lnTo>
                      <a:pt x="122743" y="94476"/>
                    </a:lnTo>
                    <a:lnTo>
                      <a:pt x="123443" y="93075"/>
                    </a:lnTo>
                    <a:lnTo>
                      <a:pt x="124125" y="91655"/>
                    </a:lnTo>
                    <a:lnTo>
                      <a:pt x="124750" y="90198"/>
                    </a:lnTo>
                    <a:lnTo>
                      <a:pt x="125356" y="88740"/>
                    </a:lnTo>
                    <a:lnTo>
                      <a:pt x="125924" y="87244"/>
                    </a:lnTo>
                    <a:lnTo>
                      <a:pt x="126435" y="85748"/>
                    </a:lnTo>
                    <a:lnTo>
                      <a:pt x="126927" y="84234"/>
                    </a:lnTo>
                    <a:lnTo>
                      <a:pt x="127400" y="82700"/>
                    </a:lnTo>
                    <a:lnTo>
                      <a:pt x="127817" y="81148"/>
                    </a:lnTo>
                    <a:lnTo>
                      <a:pt x="128195" y="79595"/>
                    </a:lnTo>
                    <a:lnTo>
                      <a:pt x="128536" y="78005"/>
                    </a:lnTo>
                    <a:lnTo>
                      <a:pt x="128839" y="76414"/>
                    </a:lnTo>
                    <a:lnTo>
                      <a:pt x="129104" y="74824"/>
                    </a:lnTo>
                    <a:lnTo>
                      <a:pt x="129331" y="73196"/>
                    </a:lnTo>
                    <a:lnTo>
                      <a:pt x="129521" y="71567"/>
                    </a:lnTo>
                    <a:lnTo>
                      <a:pt x="129672" y="69920"/>
                    </a:lnTo>
                    <a:lnTo>
                      <a:pt x="129767" y="68273"/>
                    </a:lnTo>
                    <a:lnTo>
                      <a:pt x="129824" y="66607"/>
                    </a:lnTo>
                    <a:lnTo>
                      <a:pt x="129862" y="64922"/>
                    </a:lnTo>
                    <a:lnTo>
                      <a:pt x="129824" y="63256"/>
                    </a:lnTo>
                    <a:lnTo>
                      <a:pt x="129767" y="61590"/>
                    </a:lnTo>
                    <a:lnTo>
                      <a:pt x="129672" y="59924"/>
                    </a:lnTo>
                    <a:lnTo>
                      <a:pt x="129521" y="58295"/>
                    </a:lnTo>
                    <a:lnTo>
                      <a:pt x="129331" y="56648"/>
                    </a:lnTo>
                    <a:lnTo>
                      <a:pt x="129104" y="55039"/>
                    </a:lnTo>
                    <a:lnTo>
                      <a:pt x="128839" y="53430"/>
                    </a:lnTo>
                    <a:lnTo>
                      <a:pt x="128536" y="51839"/>
                    </a:lnTo>
                    <a:lnTo>
                      <a:pt x="128195" y="50268"/>
                    </a:lnTo>
                    <a:lnTo>
                      <a:pt x="127817" y="48696"/>
                    </a:lnTo>
                    <a:lnTo>
                      <a:pt x="127400" y="47144"/>
                    </a:lnTo>
                    <a:lnTo>
                      <a:pt x="126927" y="45610"/>
                    </a:lnTo>
                    <a:lnTo>
                      <a:pt x="126435" y="44096"/>
                    </a:lnTo>
                    <a:lnTo>
                      <a:pt x="125924" y="42600"/>
                    </a:lnTo>
                    <a:lnTo>
                      <a:pt x="125356" y="41123"/>
                    </a:lnTo>
                    <a:lnTo>
                      <a:pt x="124750" y="39647"/>
                    </a:lnTo>
                    <a:lnTo>
                      <a:pt x="124125" y="38208"/>
                    </a:lnTo>
                    <a:lnTo>
                      <a:pt x="123443" y="36769"/>
                    </a:lnTo>
                    <a:lnTo>
                      <a:pt x="122743" y="35368"/>
                    </a:lnTo>
                    <a:lnTo>
                      <a:pt x="122023" y="33986"/>
                    </a:lnTo>
                    <a:lnTo>
                      <a:pt x="121247" y="32603"/>
                    </a:lnTo>
                    <a:lnTo>
                      <a:pt x="120452" y="31259"/>
                    </a:lnTo>
                    <a:lnTo>
                      <a:pt x="119619" y="29934"/>
                    </a:lnTo>
                    <a:lnTo>
                      <a:pt x="118767" y="28628"/>
                    </a:lnTo>
                    <a:lnTo>
                      <a:pt x="117877" y="27340"/>
                    </a:lnTo>
                    <a:lnTo>
                      <a:pt x="116949" y="26072"/>
                    </a:lnTo>
                    <a:lnTo>
                      <a:pt x="116003" y="24841"/>
                    </a:lnTo>
                    <a:lnTo>
                      <a:pt x="115037" y="23629"/>
                    </a:lnTo>
                    <a:lnTo>
                      <a:pt x="114015" y="22436"/>
                    </a:lnTo>
                    <a:lnTo>
                      <a:pt x="112992" y="21263"/>
                    </a:lnTo>
                    <a:lnTo>
                      <a:pt x="111932" y="20127"/>
                    </a:lnTo>
                    <a:lnTo>
                      <a:pt x="110834" y="19010"/>
                    </a:lnTo>
                    <a:lnTo>
                      <a:pt x="109717" y="17930"/>
                    </a:lnTo>
                    <a:lnTo>
                      <a:pt x="108581" y="16870"/>
                    </a:lnTo>
                    <a:lnTo>
                      <a:pt x="107426" y="15829"/>
                    </a:lnTo>
                    <a:lnTo>
                      <a:pt x="106233" y="14825"/>
                    </a:lnTo>
                    <a:lnTo>
                      <a:pt x="105022" y="13841"/>
                    </a:lnTo>
                    <a:lnTo>
                      <a:pt x="103772" y="12894"/>
                    </a:lnTo>
                    <a:lnTo>
                      <a:pt x="102522" y="11985"/>
                    </a:lnTo>
                    <a:lnTo>
                      <a:pt x="101235" y="11096"/>
                    </a:lnTo>
                    <a:lnTo>
                      <a:pt x="99929" y="10225"/>
                    </a:lnTo>
                    <a:lnTo>
                      <a:pt x="98603" y="9392"/>
                    </a:lnTo>
                    <a:lnTo>
                      <a:pt x="97240" y="8596"/>
                    </a:lnTo>
                    <a:lnTo>
                      <a:pt x="95877" y="7839"/>
                    </a:lnTo>
                    <a:lnTo>
                      <a:pt x="94495" y="7101"/>
                    </a:lnTo>
                    <a:lnTo>
                      <a:pt x="93075" y="6400"/>
                    </a:lnTo>
                    <a:lnTo>
                      <a:pt x="91655" y="5738"/>
                    </a:lnTo>
                    <a:lnTo>
                      <a:pt x="90197" y="5094"/>
                    </a:lnTo>
                    <a:lnTo>
                      <a:pt x="88739" y="4507"/>
                    </a:lnTo>
                    <a:lnTo>
                      <a:pt x="87244" y="3939"/>
                    </a:lnTo>
                    <a:lnTo>
                      <a:pt x="85748" y="3409"/>
                    </a:lnTo>
                    <a:lnTo>
                      <a:pt x="84233" y="2917"/>
                    </a:lnTo>
                    <a:lnTo>
                      <a:pt x="82700" y="2462"/>
                    </a:lnTo>
                    <a:lnTo>
                      <a:pt x="81147" y="2046"/>
                    </a:lnTo>
                    <a:lnTo>
                      <a:pt x="79595" y="1667"/>
                    </a:lnTo>
                    <a:lnTo>
                      <a:pt x="78004" y="1326"/>
                    </a:lnTo>
                    <a:lnTo>
                      <a:pt x="76414" y="1004"/>
                    </a:lnTo>
                    <a:lnTo>
                      <a:pt x="74824" y="739"/>
                    </a:lnTo>
                    <a:lnTo>
                      <a:pt x="73195" y="512"/>
                    </a:lnTo>
                    <a:lnTo>
                      <a:pt x="71567" y="342"/>
                    </a:lnTo>
                    <a:lnTo>
                      <a:pt x="69920" y="190"/>
                    </a:lnTo>
                    <a:lnTo>
                      <a:pt x="68273" y="77"/>
                    </a:lnTo>
                    <a:lnTo>
                      <a:pt x="66607" y="20"/>
                    </a:lnTo>
                    <a:lnTo>
                      <a:pt x="64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2047800" y="1534075"/>
                <a:ext cx="2647325" cy="2647325"/>
              </a:xfrm>
              <a:custGeom>
                <a:rect b="b" l="l" r="r" t="t"/>
                <a:pathLst>
                  <a:path extrusionOk="0" h="105893" w="105893">
                    <a:moveTo>
                      <a:pt x="52937" y="0"/>
                    </a:moveTo>
                    <a:lnTo>
                      <a:pt x="51574" y="19"/>
                    </a:lnTo>
                    <a:lnTo>
                      <a:pt x="50210" y="57"/>
                    </a:lnTo>
                    <a:lnTo>
                      <a:pt x="48866" y="152"/>
                    </a:lnTo>
                    <a:lnTo>
                      <a:pt x="47522" y="266"/>
                    </a:lnTo>
                    <a:lnTo>
                      <a:pt x="46197" y="417"/>
                    </a:lnTo>
                    <a:lnTo>
                      <a:pt x="44871" y="606"/>
                    </a:lnTo>
                    <a:lnTo>
                      <a:pt x="43565" y="815"/>
                    </a:lnTo>
                    <a:lnTo>
                      <a:pt x="42277" y="1061"/>
                    </a:lnTo>
                    <a:lnTo>
                      <a:pt x="40990" y="1345"/>
                    </a:lnTo>
                    <a:lnTo>
                      <a:pt x="39703" y="1667"/>
                    </a:lnTo>
                    <a:lnTo>
                      <a:pt x="38453" y="2007"/>
                    </a:lnTo>
                    <a:lnTo>
                      <a:pt x="37203" y="2367"/>
                    </a:lnTo>
                    <a:lnTo>
                      <a:pt x="35954" y="2784"/>
                    </a:lnTo>
                    <a:lnTo>
                      <a:pt x="34742" y="3200"/>
                    </a:lnTo>
                    <a:lnTo>
                      <a:pt x="33530" y="3673"/>
                    </a:lnTo>
                    <a:lnTo>
                      <a:pt x="32338" y="4147"/>
                    </a:lnTo>
                    <a:lnTo>
                      <a:pt x="31145" y="4677"/>
                    </a:lnTo>
                    <a:lnTo>
                      <a:pt x="29990" y="5207"/>
                    </a:lnTo>
                    <a:lnTo>
                      <a:pt x="28835" y="5794"/>
                    </a:lnTo>
                    <a:lnTo>
                      <a:pt x="27699" y="6381"/>
                    </a:lnTo>
                    <a:lnTo>
                      <a:pt x="26582" y="7006"/>
                    </a:lnTo>
                    <a:lnTo>
                      <a:pt x="25484" y="7668"/>
                    </a:lnTo>
                    <a:lnTo>
                      <a:pt x="24405" y="8331"/>
                    </a:lnTo>
                    <a:lnTo>
                      <a:pt x="23345" y="9031"/>
                    </a:lnTo>
                    <a:lnTo>
                      <a:pt x="22284" y="9770"/>
                    </a:lnTo>
                    <a:lnTo>
                      <a:pt x="21262" y="10508"/>
                    </a:lnTo>
                    <a:lnTo>
                      <a:pt x="20259" y="11284"/>
                    </a:lnTo>
                    <a:lnTo>
                      <a:pt x="19255" y="12080"/>
                    </a:lnTo>
                    <a:lnTo>
                      <a:pt x="18289" y="12913"/>
                    </a:lnTo>
                    <a:lnTo>
                      <a:pt x="17343" y="13746"/>
                    </a:lnTo>
                    <a:lnTo>
                      <a:pt x="16415" y="14617"/>
                    </a:lnTo>
                    <a:lnTo>
                      <a:pt x="15506" y="15507"/>
                    </a:lnTo>
                    <a:lnTo>
                      <a:pt x="14617" y="16415"/>
                    </a:lnTo>
                    <a:lnTo>
                      <a:pt x="13746" y="17343"/>
                    </a:lnTo>
                    <a:lnTo>
                      <a:pt x="12913" y="18290"/>
                    </a:lnTo>
                    <a:lnTo>
                      <a:pt x="12079" y="19255"/>
                    </a:lnTo>
                    <a:lnTo>
                      <a:pt x="11284" y="20259"/>
                    </a:lnTo>
                    <a:lnTo>
                      <a:pt x="10508" y="21262"/>
                    </a:lnTo>
                    <a:lnTo>
                      <a:pt x="9770" y="22285"/>
                    </a:lnTo>
                    <a:lnTo>
                      <a:pt x="9031" y="23345"/>
                    </a:lnTo>
                    <a:lnTo>
                      <a:pt x="8331" y="24405"/>
                    </a:lnTo>
                    <a:lnTo>
                      <a:pt x="7668" y="25484"/>
                    </a:lnTo>
                    <a:lnTo>
                      <a:pt x="7005" y="26582"/>
                    </a:lnTo>
                    <a:lnTo>
                      <a:pt x="6381" y="27699"/>
                    </a:lnTo>
                    <a:lnTo>
                      <a:pt x="5794" y="28835"/>
                    </a:lnTo>
                    <a:lnTo>
                      <a:pt x="5207" y="29990"/>
                    </a:lnTo>
                    <a:lnTo>
                      <a:pt x="4677" y="31145"/>
                    </a:lnTo>
                    <a:lnTo>
                      <a:pt x="4147" y="32338"/>
                    </a:lnTo>
                    <a:lnTo>
                      <a:pt x="3673" y="33531"/>
                    </a:lnTo>
                    <a:lnTo>
                      <a:pt x="3200" y="34742"/>
                    </a:lnTo>
                    <a:lnTo>
                      <a:pt x="2783" y="35954"/>
                    </a:lnTo>
                    <a:lnTo>
                      <a:pt x="2367" y="37204"/>
                    </a:lnTo>
                    <a:lnTo>
                      <a:pt x="2007" y="38453"/>
                    </a:lnTo>
                    <a:lnTo>
                      <a:pt x="1666" y="39703"/>
                    </a:lnTo>
                    <a:lnTo>
                      <a:pt x="1345" y="40990"/>
                    </a:lnTo>
                    <a:lnTo>
                      <a:pt x="1079" y="42278"/>
                    </a:lnTo>
                    <a:lnTo>
                      <a:pt x="814" y="43565"/>
                    </a:lnTo>
                    <a:lnTo>
                      <a:pt x="606" y="44872"/>
                    </a:lnTo>
                    <a:lnTo>
                      <a:pt x="417" y="46197"/>
                    </a:lnTo>
                    <a:lnTo>
                      <a:pt x="265" y="47522"/>
                    </a:lnTo>
                    <a:lnTo>
                      <a:pt x="152" y="48866"/>
                    </a:lnTo>
                    <a:lnTo>
                      <a:pt x="57" y="50211"/>
                    </a:lnTo>
                    <a:lnTo>
                      <a:pt x="19" y="51574"/>
                    </a:lnTo>
                    <a:lnTo>
                      <a:pt x="0" y="52937"/>
                    </a:lnTo>
                    <a:lnTo>
                      <a:pt x="19" y="54300"/>
                    </a:lnTo>
                    <a:lnTo>
                      <a:pt x="57" y="55663"/>
                    </a:lnTo>
                    <a:lnTo>
                      <a:pt x="152" y="57008"/>
                    </a:lnTo>
                    <a:lnTo>
                      <a:pt x="265" y="58352"/>
                    </a:lnTo>
                    <a:lnTo>
                      <a:pt x="417" y="59677"/>
                    </a:lnTo>
                    <a:lnTo>
                      <a:pt x="606" y="61002"/>
                    </a:lnTo>
                    <a:lnTo>
                      <a:pt x="814" y="62309"/>
                    </a:lnTo>
                    <a:lnTo>
                      <a:pt x="1079" y="63615"/>
                    </a:lnTo>
                    <a:lnTo>
                      <a:pt x="1345" y="64903"/>
                    </a:lnTo>
                    <a:lnTo>
                      <a:pt x="1666" y="66171"/>
                    </a:lnTo>
                    <a:lnTo>
                      <a:pt x="2007" y="67440"/>
                    </a:lnTo>
                    <a:lnTo>
                      <a:pt x="2367" y="68689"/>
                    </a:lnTo>
                    <a:lnTo>
                      <a:pt x="2783" y="69920"/>
                    </a:lnTo>
                    <a:lnTo>
                      <a:pt x="3200" y="71151"/>
                    </a:lnTo>
                    <a:lnTo>
                      <a:pt x="3673" y="72362"/>
                    </a:lnTo>
                    <a:lnTo>
                      <a:pt x="4147" y="73555"/>
                    </a:lnTo>
                    <a:lnTo>
                      <a:pt x="4677" y="74729"/>
                    </a:lnTo>
                    <a:lnTo>
                      <a:pt x="5207" y="75903"/>
                    </a:lnTo>
                    <a:lnTo>
                      <a:pt x="5794" y="77039"/>
                    </a:lnTo>
                    <a:lnTo>
                      <a:pt x="6381" y="78175"/>
                    </a:lnTo>
                    <a:lnTo>
                      <a:pt x="7005" y="79292"/>
                    </a:lnTo>
                    <a:lnTo>
                      <a:pt x="7668" y="80390"/>
                    </a:lnTo>
                    <a:lnTo>
                      <a:pt x="8331" y="81488"/>
                    </a:lnTo>
                    <a:lnTo>
                      <a:pt x="9031" y="82548"/>
                    </a:lnTo>
                    <a:lnTo>
                      <a:pt x="9770" y="83589"/>
                    </a:lnTo>
                    <a:lnTo>
                      <a:pt x="10508" y="84612"/>
                    </a:lnTo>
                    <a:lnTo>
                      <a:pt x="11284" y="85634"/>
                    </a:lnTo>
                    <a:lnTo>
                      <a:pt x="12079" y="86619"/>
                    </a:lnTo>
                    <a:lnTo>
                      <a:pt x="12913" y="87584"/>
                    </a:lnTo>
                    <a:lnTo>
                      <a:pt x="13746" y="88550"/>
                    </a:lnTo>
                    <a:lnTo>
                      <a:pt x="14617" y="89478"/>
                    </a:lnTo>
                    <a:lnTo>
                      <a:pt x="15506" y="90386"/>
                    </a:lnTo>
                    <a:lnTo>
                      <a:pt x="16415" y="91276"/>
                    </a:lnTo>
                    <a:lnTo>
                      <a:pt x="17343" y="92128"/>
                    </a:lnTo>
                    <a:lnTo>
                      <a:pt x="18289" y="92980"/>
                    </a:lnTo>
                    <a:lnTo>
                      <a:pt x="19255" y="93794"/>
                    </a:lnTo>
                    <a:lnTo>
                      <a:pt x="20259" y="94590"/>
                    </a:lnTo>
                    <a:lnTo>
                      <a:pt x="21262" y="95366"/>
                    </a:lnTo>
                    <a:lnTo>
                      <a:pt x="22284" y="96123"/>
                    </a:lnTo>
                    <a:lnTo>
                      <a:pt x="23345" y="96843"/>
                    </a:lnTo>
                    <a:lnTo>
                      <a:pt x="24405" y="97543"/>
                    </a:lnTo>
                    <a:lnTo>
                      <a:pt x="25484" y="98225"/>
                    </a:lnTo>
                    <a:lnTo>
                      <a:pt x="26582" y="98868"/>
                    </a:lnTo>
                    <a:lnTo>
                      <a:pt x="27699" y="99493"/>
                    </a:lnTo>
                    <a:lnTo>
                      <a:pt x="28835" y="100099"/>
                    </a:lnTo>
                    <a:lnTo>
                      <a:pt x="29990" y="100667"/>
                    </a:lnTo>
                    <a:lnTo>
                      <a:pt x="31145" y="101216"/>
                    </a:lnTo>
                    <a:lnTo>
                      <a:pt x="32338" y="101727"/>
                    </a:lnTo>
                    <a:lnTo>
                      <a:pt x="33530" y="102220"/>
                    </a:lnTo>
                    <a:lnTo>
                      <a:pt x="34742" y="102674"/>
                    </a:lnTo>
                    <a:lnTo>
                      <a:pt x="35954" y="103109"/>
                    </a:lnTo>
                    <a:lnTo>
                      <a:pt x="37203" y="103507"/>
                    </a:lnTo>
                    <a:lnTo>
                      <a:pt x="38453" y="103886"/>
                    </a:lnTo>
                    <a:lnTo>
                      <a:pt x="39703" y="104226"/>
                    </a:lnTo>
                    <a:lnTo>
                      <a:pt x="40990" y="104529"/>
                    </a:lnTo>
                    <a:lnTo>
                      <a:pt x="42277" y="104813"/>
                    </a:lnTo>
                    <a:lnTo>
                      <a:pt x="43565" y="105059"/>
                    </a:lnTo>
                    <a:lnTo>
                      <a:pt x="44871" y="105287"/>
                    </a:lnTo>
                    <a:lnTo>
                      <a:pt x="46197" y="105457"/>
                    </a:lnTo>
                    <a:lnTo>
                      <a:pt x="47522" y="105609"/>
                    </a:lnTo>
                    <a:lnTo>
                      <a:pt x="48866" y="105741"/>
                    </a:lnTo>
                    <a:lnTo>
                      <a:pt x="50210" y="105817"/>
                    </a:lnTo>
                    <a:lnTo>
                      <a:pt x="51574" y="105874"/>
                    </a:lnTo>
                    <a:lnTo>
                      <a:pt x="52937" y="105892"/>
                    </a:lnTo>
                    <a:lnTo>
                      <a:pt x="54300" y="105874"/>
                    </a:lnTo>
                    <a:lnTo>
                      <a:pt x="55663" y="105817"/>
                    </a:lnTo>
                    <a:lnTo>
                      <a:pt x="57007" y="105741"/>
                    </a:lnTo>
                    <a:lnTo>
                      <a:pt x="58352" y="105609"/>
                    </a:lnTo>
                    <a:lnTo>
                      <a:pt x="59677" y="105457"/>
                    </a:lnTo>
                    <a:lnTo>
                      <a:pt x="61002" y="105287"/>
                    </a:lnTo>
                    <a:lnTo>
                      <a:pt x="62308" y="105059"/>
                    </a:lnTo>
                    <a:lnTo>
                      <a:pt x="63615" y="104813"/>
                    </a:lnTo>
                    <a:lnTo>
                      <a:pt x="64902" y="104529"/>
                    </a:lnTo>
                    <a:lnTo>
                      <a:pt x="66171" y="104226"/>
                    </a:lnTo>
                    <a:lnTo>
                      <a:pt x="67439" y="103886"/>
                    </a:lnTo>
                    <a:lnTo>
                      <a:pt x="68689" y="103507"/>
                    </a:lnTo>
                    <a:lnTo>
                      <a:pt x="69920" y="103109"/>
                    </a:lnTo>
                    <a:lnTo>
                      <a:pt x="71150" y="102674"/>
                    </a:lnTo>
                    <a:lnTo>
                      <a:pt x="72362" y="102220"/>
                    </a:lnTo>
                    <a:lnTo>
                      <a:pt x="73555" y="101727"/>
                    </a:lnTo>
                    <a:lnTo>
                      <a:pt x="74728" y="101216"/>
                    </a:lnTo>
                    <a:lnTo>
                      <a:pt x="75902" y="100667"/>
                    </a:lnTo>
                    <a:lnTo>
                      <a:pt x="77038" y="100099"/>
                    </a:lnTo>
                    <a:lnTo>
                      <a:pt x="78174" y="99493"/>
                    </a:lnTo>
                    <a:lnTo>
                      <a:pt x="79291" y="98868"/>
                    </a:lnTo>
                    <a:lnTo>
                      <a:pt x="80389" y="98225"/>
                    </a:lnTo>
                    <a:lnTo>
                      <a:pt x="81488" y="97543"/>
                    </a:lnTo>
                    <a:lnTo>
                      <a:pt x="82548" y="96843"/>
                    </a:lnTo>
                    <a:lnTo>
                      <a:pt x="83589" y="96123"/>
                    </a:lnTo>
                    <a:lnTo>
                      <a:pt x="84630" y="95366"/>
                    </a:lnTo>
                    <a:lnTo>
                      <a:pt x="85634" y="94590"/>
                    </a:lnTo>
                    <a:lnTo>
                      <a:pt x="86618" y="93794"/>
                    </a:lnTo>
                    <a:lnTo>
                      <a:pt x="87584" y="92980"/>
                    </a:lnTo>
                    <a:lnTo>
                      <a:pt x="88549" y="92128"/>
                    </a:lnTo>
                    <a:lnTo>
                      <a:pt x="89477" y="91276"/>
                    </a:lnTo>
                    <a:lnTo>
                      <a:pt x="90386" y="90386"/>
                    </a:lnTo>
                    <a:lnTo>
                      <a:pt x="91276" y="89478"/>
                    </a:lnTo>
                    <a:lnTo>
                      <a:pt x="92128" y="88550"/>
                    </a:lnTo>
                    <a:lnTo>
                      <a:pt x="92980" y="87584"/>
                    </a:lnTo>
                    <a:lnTo>
                      <a:pt x="93794" y="86619"/>
                    </a:lnTo>
                    <a:lnTo>
                      <a:pt x="94589" y="85634"/>
                    </a:lnTo>
                    <a:lnTo>
                      <a:pt x="95365" y="84612"/>
                    </a:lnTo>
                    <a:lnTo>
                      <a:pt x="96123" y="83589"/>
                    </a:lnTo>
                    <a:lnTo>
                      <a:pt x="96842" y="82548"/>
                    </a:lnTo>
                    <a:lnTo>
                      <a:pt x="97543" y="81488"/>
                    </a:lnTo>
                    <a:lnTo>
                      <a:pt x="98224" y="80390"/>
                    </a:lnTo>
                    <a:lnTo>
                      <a:pt x="98868" y="79292"/>
                    </a:lnTo>
                    <a:lnTo>
                      <a:pt x="99493" y="78175"/>
                    </a:lnTo>
                    <a:lnTo>
                      <a:pt x="100099" y="77039"/>
                    </a:lnTo>
                    <a:lnTo>
                      <a:pt x="100667" y="75903"/>
                    </a:lnTo>
                    <a:lnTo>
                      <a:pt x="101216" y="74729"/>
                    </a:lnTo>
                    <a:lnTo>
                      <a:pt x="101727" y="73555"/>
                    </a:lnTo>
                    <a:lnTo>
                      <a:pt x="102219" y="72362"/>
                    </a:lnTo>
                    <a:lnTo>
                      <a:pt x="102673" y="71151"/>
                    </a:lnTo>
                    <a:lnTo>
                      <a:pt x="103109" y="69920"/>
                    </a:lnTo>
                    <a:lnTo>
                      <a:pt x="103506" y="68689"/>
                    </a:lnTo>
                    <a:lnTo>
                      <a:pt x="103885" y="67440"/>
                    </a:lnTo>
                    <a:lnTo>
                      <a:pt x="104226" y="66171"/>
                    </a:lnTo>
                    <a:lnTo>
                      <a:pt x="104529" y="64903"/>
                    </a:lnTo>
                    <a:lnTo>
                      <a:pt x="104813" y="63615"/>
                    </a:lnTo>
                    <a:lnTo>
                      <a:pt x="105059" y="62309"/>
                    </a:lnTo>
                    <a:lnTo>
                      <a:pt x="105286" y="61002"/>
                    </a:lnTo>
                    <a:lnTo>
                      <a:pt x="105457" y="59677"/>
                    </a:lnTo>
                    <a:lnTo>
                      <a:pt x="105608" y="58352"/>
                    </a:lnTo>
                    <a:lnTo>
                      <a:pt x="105741" y="57008"/>
                    </a:lnTo>
                    <a:lnTo>
                      <a:pt x="105816" y="55663"/>
                    </a:lnTo>
                    <a:lnTo>
                      <a:pt x="105873" y="54300"/>
                    </a:lnTo>
                    <a:lnTo>
                      <a:pt x="105892" y="52937"/>
                    </a:lnTo>
                    <a:lnTo>
                      <a:pt x="105873" y="51574"/>
                    </a:lnTo>
                    <a:lnTo>
                      <a:pt x="105816" y="50211"/>
                    </a:lnTo>
                    <a:lnTo>
                      <a:pt x="105741" y="48866"/>
                    </a:lnTo>
                    <a:lnTo>
                      <a:pt x="105608" y="47522"/>
                    </a:lnTo>
                    <a:lnTo>
                      <a:pt x="105457" y="46197"/>
                    </a:lnTo>
                    <a:lnTo>
                      <a:pt x="105286" y="44872"/>
                    </a:lnTo>
                    <a:lnTo>
                      <a:pt x="105059" y="43565"/>
                    </a:lnTo>
                    <a:lnTo>
                      <a:pt x="104813" y="42278"/>
                    </a:lnTo>
                    <a:lnTo>
                      <a:pt x="104529" y="40990"/>
                    </a:lnTo>
                    <a:lnTo>
                      <a:pt x="104226" y="39703"/>
                    </a:lnTo>
                    <a:lnTo>
                      <a:pt x="103885" y="38453"/>
                    </a:lnTo>
                    <a:lnTo>
                      <a:pt x="103506" y="37204"/>
                    </a:lnTo>
                    <a:lnTo>
                      <a:pt x="103109" y="35954"/>
                    </a:lnTo>
                    <a:lnTo>
                      <a:pt x="102673" y="34742"/>
                    </a:lnTo>
                    <a:lnTo>
                      <a:pt x="102219" y="33531"/>
                    </a:lnTo>
                    <a:lnTo>
                      <a:pt x="101727" y="32338"/>
                    </a:lnTo>
                    <a:lnTo>
                      <a:pt x="101216" y="31145"/>
                    </a:lnTo>
                    <a:lnTo>
                      <a:pt x="100667" y="29990"/>
                    </a:lnTo>
                    <a:lnTo>
                      <a:pt x="100099" y="28835"/>
                    </a:lnTo>
                    <a:lnTo>
                      <a:pt x="99493" y="27699"/>
                    </a:lnTo>
                    <a:lnTo>
                      <a:pt x="98868" y="26582"/>
                    </a:lnTo>
                    <a:lnTo>
                      <a:pt x="98224" y="25484"/>
                    </a:lnTo>
                    <a:lnTo>
                      <a:pt x="97543" y="24405"/>
                    </a:lnTo>
                    <a:lnTo>
                      <a:pt x="96842" y="23345"/>
                    </a:lnTo>
                    <a:lnTo>
                      <a:pt x="96123" y="22285"/>
                    </a:lnTo>
                    <a:lnTo>
                      <a:pt x="95365" y="21262"/>
                    </a:lnTo>
                    <a:lnTo>
                      <a:pt x="94589" y="20259"/>
                    </a:lnTo>
                    <a:lnTo>
                      <a:pt x="93794" y="19255"/>
                    </a:lnTo>
                    <a:lnTo>
                      <a:pt x="92980" y="18290"/>
                    </a:lnTo>
                    <a:lnTo>
                      <a:pt x="92128" y="17343"/>
                    </a:lnTo>
                    <a:lnTo>
                      <a:pt x="91276" y="16415"/>
                    </a:lnTo>
                    <a:lnTo>
                      <a:pt x="90386" y="15507"/>
                    </a:lnTo>
                    <a:lnTo>
                      <a:pt x="89477" y="14617"/>
                    </a:lnTo>
                    <a:lnTo>
                      <a:pt x="88549" y="13746"/>
                    </a:lnTo>
                    <a:lnTo>
                      <a:pt x="87584" y="12913"/>
                    </a:lnTo>
                    <a:lnTo>
                      <a:pt x="86618" y="12080"/>
                    </a:lnTo>
                    <a:lnTo>
                      <a:pt x="85634" y="11284"/>
                    </a:lnTo>
                    <a:lnTo>
                      <a:pt x="84630" y="10508"/>
                    </a:lnTo>
                    <a:lnTo>
                      <a:pt x="83589" y="9770"/>
                    </a:lnTo>
                    <a:lnTo>
                      <a:pt x="82548" y="9031"/>
                    </a:lnTo>
                    <a:lnTo>
                      <a:pt x="81488" y="8331"/>
                    </a:lnTo>
                    <a:lnTo>
                      <a:pt x="80389" y="7668"/>
                    </a:lnTo>
                    <a:lnTo>
                      <a:pt x="79291" y="7006"/>
                    </a:lnTo>
                    <a:lnTo>
                      <a:pt x="78174" y="6381"/>
                    </a:lnTo>
                    <a:lnTo>
                      <a:pt x="77038" y="5794"/>
                    </a:lnTo>
                    <a:lnTo>
                      <a:pt x="75902" y="5207"/>
                    </a:lnTo>
                    <a:lnTo>
                      <a:pt x="74728" y="4677"/>
                    </a:lnTo>
                    <a:lnTo>
                      <a:pt x="73555" y="4147"/>
                    </a:lnTo>
                    <a:lnTo>
                      <a:pt x="72362" y="3673"/>
                    </a:lnTo>
                    <a:lnTo>
                      <a:pt x="71150" y="3200"/>
                    </a:lnTo>
                    <a:lnTo>
                      <a:pt x="69920" y="2784"/>
                    </a:lnTo>
                    <a:lnTo>
                      <a:pt x="68689" y="2367"/>
                    </a:lnTo>
                    <a:lnTo>
                      <a:pt x="67439" y="2007"/>
                    </a:lnTo>
                    <a:lnTo>
                      <a:pt x="66171" y="1667"/>
                    </a:lnTo>
                    <a:lnTo>
                      <a:pt x="64902" y="1345"/>
                    </a:lnTo>
                    <a:lnTo>
                      <a:pt x="63615" y="1061"/>
                    </a:lnTo>
                    <a:lnTo>
                      <a:pt x="62308" y="815"/>
                    </a:lnTo>
                    <a:lnTo>
                      <a:pt x="61002" y="606"/>
                    </a:lnTo>
                    <a:lnTo>
                      <a:pt x="59677" y="417"/>
                    </a:lnTo>
                    <a:lnTo>
                      <a:pt x="58352" y="266"/>
                    </a:lnTo>
                    <a:lnTo>
                      <a:pt x="57007" y="152"/>
                    </a:lnTo>
                    <a:lnTo>
                      <a:pt x="55663" y="57"/>
                    </a:lnTo>
                    <a:lnTo>
                      <a:pt x="54300" y="19"/>
                    </a:lnTo>
                    <a:lnTo>
                      <a:pt x="529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2350250" y="1836525"/>
                <a:ext cx="2042400" cy="2041950"/>
              </a:xfrm>
              <a:custGeom>
                <a:rect b="b" l="l" r="r" t="t"/>
                <a:pathLst>
                  <a:path extrusionOk="0" h="81678" w="81696">
                    <a:moveTo>
                      <a:pt x="40839" y="1"/>
                    </a:moveTo>
                    <a:lnTo>
                      <a:pt x="39797" y="20"/>
                    </a:lnTo>
                    <a:lnTo>
                      <a:pt x="38737" y="57"/>
                    </a:lnTo>
                    <a:lnTo>
                      <a:pt x="37696" y="114"/>
                    </a:lnTo>
                    <a:lnTo>
                      <a:pt x="36673" y="209"/>
                    </a:lnTo>
                    <a:lnTo>
                      <a:pt x="35651" y="322"/>
                    </a:lnTo>
                    <a:lnTo>
                      <a:pt x="34629" y="474"/>
                    </a:lnTo>
                    <a:lnTo>
                      <a:pt x="33606" y="644"/>
                    </a:lnTo>
                    <a:lnTo>
                      <a:pt x="32622" y="834"/>
                    </a:lnTo>
                    <a:lnTo>
                      <a:pt x="31618" y="1042"/>
                    </a:lnTo>
                    <a:lnTo>
                      <a:pt x="30634" y="1288"/>
                    </a:lnTo>
                    <a:lnTo>
                      <a:pt x="29668" y="1553"/>
                    </a:lnTo>
                    <a:lnTo>
                      <a:pt x="28703" y="1837"/>
                    </a:lnTo>
                    <a:lnTo>
                      <a:pt x="27737" y="2140"/>
                    </a:lnTo>
                    <a:lnTo>
                      <a:pt x="26809" y="2481"/>
                    </a:lnTo>
                    <a:lnTo>
                      <a:pt x="25863" y="2841"/>
                    </a:lnTo>
                    <a:lnTo>
                      <a:pt x="24954" y="3200"/>
                    </a:lnTo>
                    <a:lnTo>
                      <a:pt x="24045" y="3598"/>
                    </a:lnTo>
                    <a:lnTo>
                      <a:pt x="23136" y="4033"/>
                    </a:lnTo>
                    <a:lnTo>
                      <a:pt x="22247" y="4469"/>
                    </a:lnTo>
                    <a:lnTo>
                      <a:pt x="21376" y="4923"/>
                    </a:lnTo>
                    <a:lnTo>
                      <a:pt x="20524" y="5415"/>
                    </a:lnTo>
                    <a:lnTo>
                      <a:pt x="19672" y="5908"/>
                    </a:lnTo>
                    <a:lnTo>
                      <a:pt x="18839" y="6438"/>
                    </a:lnTo>
                    <a:lnTo>
                      <a:pt x="18006" y="6968"/>
                    </a:lnTo>
                    <a:lnTo>
                      <a:pt x="17192" y="7536"/>
                    </a:lnTo>
                    <a:lnTo>
                      <a:pt x="16415" y="8104"/>
                    </a:lnTo>
                    <a:lnTo>
                      <a:pt x="15620" y="8710"/>
                    </a:lnTo>
                    <a:lnTo>
                      <a:pt x="14863" y="9335"/>
                    </a:lnTo>
                    <a:lnTo>
                      <a:pt x="14124" y="9959"/>
                    </a:lnTo>
                    <a:lnTo>
                      <a:pt x="13386" y="10603"/>
                    </a:lnTo>
                    <a:lnTo>
                      <a:pt x="12667" y="11285"/>
                    </a:lnTo>
                    <a:lnTo>
                      <a:pt x="11966" y="11966"/>
                    </a:lnTo>
                    <a:lnTo>
                      <a:pt x="11284" y="12667"/>
                    </a:lnTo>
                    <a:lnTo>
                      <a:pt x="10603" y="13386"/>
                    </a:lnTo>
                    <a:lnTo>
                      <a:pt x="9959" y="14106"/>
                    </a:lnTo>
                    <a:lnTo>
                      <a:pt x="9334" y="14863"/>
                    </a:lnTo>
                    <a:lnTo>
                      <a:pt x="8710" y="15620"/>
                    </a:lnTo>
                    <a:lnTo>
                      <a:pt x="8123" y="16397"/>
                    </a:lnTo>
                    <a:lnTo>
                      <a:pt x="7536" y="17192"/>
                    </a:lnTo>
                    <a:lnTo>
                      <a:pt x="6968" y="18006"/>
                    </a:lnTo>
                    <a:lnTo>
                      <a:pt x="6438" y="18820"/>
                    </a:lnTo>
                    <a:lnTo>
                      <a:pt x="5907" y="19672"/>
                    </a:lnTo>
                    <a:lnTo>
                      <a:pt x="5415" y="20505"/>
                    </a:lnTo>
                    <a:lnTo>
                      <a:pt x="4923" y="21376"/>
                    </a:lnTo>
                    <a:lnTo>
                      <a:pt x="4469" y="22247"/>
                    </a:lnTo>
                    <a:lnTo>
                      <a:pt x="4033" y="23137"/>
                    </a:lnTo>
                    <a:lnTo>
                      <a:pt x="3617" y="24027"/>
                    </a:lnTo>
                    <a:lnTo>
                      <a:pt x="3219" y="24954"/>
                    </a:lnTo>
                    <a:lnTo>
                      <a:pt x="2840" y="25863"/>
                    </a:lnTo>
                    <a:lnTo>
                      <a:pt x="2481" y="26791"/>
                    </a:lnTo>
                    <a:lnTo>
                      <a:pt x="2140" y="27737"/>
                    </a:lnTo>
                    <a:lnTo>
                      <a:pt x="1837" y="28703"/>
                    </a:lnTo>
                    <a:lnTo>
                      <a:pt x="1553" y="29669"/>
                    </a:lnTo>
                    <a:lnTo>
                      <a:pt x="1288" y="30634"/>
                    </a:lnTo>
                    <a:lnTo>
                      <a:pt x="1042" y="31619"/>
                    </a:lnTo>
                    <a:lnTo>
                      <a:pt x="833" y="32603"/>
                    </a:lnTo>
                    <a:lnTo>
                      <a:pt x="644" y="33607"/>
                    </a:lnTo>
                    <a:lnTo>
                      <a:pt x="474" y="34629"/>
                    </a:lnTo>
                    <a:lnTo>
                      <a:pt x="322" y="35632"/>
                    </a:lnTo>
                    <a:lnTo>
                      <a:pt x="209" y="36674"/>
                    </a:lnTo>
                    <a:lnTo>
                      <a:pt x="114" y="37696"/>
                    </a:lnTo>
                    <a:lnTo>
                      <a:pt x="57" y="38737"/>
                    </a:lnTo>
                    <a:lnTo>
                      <a:pt x="19" y="39798"/>
                    </a:lnTo>
                    <a:lnTo>
                      <a:pt x="0" y="40839"/>
                    </a:lnTo>
                    <a:lnTo>
                      <a:pt x="19" y="41899"/>
                    </a:lnTo>
                    <a:lnTo>
                      <a:pt x="57" y="42941"/>
                    </a:lnTo>
                    <a:lnTo>
                      <a:pt x="114" y="43982"/>
                    </a:lnTo>
                    <a:lnTo>
                      <a:pt x="209" y="45023"/>
                    </a:lnTo>
                    <a:lnTo>
                      <a:pt x="322" y="46046"/>
                    </a:lnTo>
                    <a:lnTo>
                      <a:pt x="474" y="47068"/>
                    </a:lnTo>
                    <a:lnTo>
                      <a:pt x="644" y="48071"/>
                    </a:lnTo>
                    <a:lnTo>
                      <a:pt x="833" y="49075"/>
                    </a:lnTo>
                    <a:lnTo>
                      <a:pt x="1042" y="50059"/>
                    </a:lnTo>
                    <a:lnTo>
                      <a:pt x="1288" y="51044"/>
                    </a:lnTo>
                    <a:lnTo>
                      <a:pt x="1553" y="52028"/>
                    </a:lnTo>
                    <a:lnTo>
                      <a:pt x="1837" y="52994"/>
                    </a:lnTo>
                    <a:lnTo>
                      <a:pt x="2140" y="53941"/>
                    </a:lnTo>
                    <a:lnTo>
                      <a:pt x="2481" y="54887"/>
                    </a:lnTo>
                    <a:lnTo>
                      <a:pt x="2840" y="55815"/>
                    </a:lnTo>
                    <a:lnTo>
                      <a:pt x="3219" y="56743"/>
                    </a:lnTo>
                    <a:lnTo>
                      <a:pt x="3617" y="57651"/>
                    </a:lnTo>
                    <a:lnTo>
                      <a:pt x="4033" y="58560"/>
                    </a:lnTo>
                    <a:lnTo>
                      <a:pt x="4469" y="59431"/>
                    </a:lnTo>
                    <a:lnTo>
                      <a:pt x="4923" y="60321"/>
                    </a:lnTo>
                    <a:lnTo>
                      <a:pt x="5415" y="61173"/>
                    </a:lnTo>
                    <a:lnTo>
                      <a:pt x="5907" y="62025"/>
                    </a:lnTo>
                    <a:lnTo>
                      <a:pt x="6438" y="62858"/>
                    </a:lnTo>
                    <a:lnTo>
                      <a:pt x="6968" y="63672"/>
                    </a:lnTo>
                    <a:lnTo>
                      <a:pt x="7536" y="64486"/>
                    </a:lnTo>
                    <a:lnTo>
                      <a:pt x="8123" y="65281"/>
                    </a:lnTo>
                    <a:lnTo>
                      <a:pt x="8710" y="66058"/>
                    </a:lnTo>
                    <a:lnTo>
                      <a:pt x="9334" y="66815"/>
                    </a:lnTo>
                    <a:lnTo>
                      <a:pt x="9959" y="67572"/>
                    </a:lnTo>
                    <a:lnTo>
                      <a:pt x="10603" y="68311"/>
                    </a:lnTo>
                    <a:lnTo>
                      <a:pt x="11284" y="69030"/>
                    </a:lnTo>
                    <a:lnTo>
                      <a:pt x="11966" y="69731"/>
                    </a:lnTo>
                    <a:lnTo>
                      <a:pt x="12667" y="70412"/>
                    </a:lnTo>
                    <a:lnTo>
                      <a:pt x="13386" y="71075"/>
                    </a:lnTo>
                    <a:lnTo>
                      <a:pt x="14124" y="71719"/>
                    </a:lnTo>
                    <a:lnTo>
                      <a:pt x="14863" y="72362"/>
                    </a:lnTo>
                    <a:lnTo>
                      <a:pt x="15620" y="72968"/>
                    </a:lnTo>
                    <a:lnTo>
                      <a:pt x="16415" y="73574"/>
                    </a:lnTo>
                    <a:lnTo>
                      <a:pt x="17192" y="74142"/>
                    </a:lnTo>
                    <a:lnTo>
                      <a:pt x="18006" y="74710"/>
                    </a:lnTo>
                    <a:lnTo>
                      <a:pt x="18839" y="75259"/>
                    </a:lnTo>
                    <a:lnTo>
                      <a:pt x="19672" y="75770"/>
                    </a:lnTo>
                    <a:lnTo>
                      <a:pt x="20524" y="76282"/>
                    </a:lnTo>
                    <a:lnTo>
                      <a:pt x="21376" y="76755"/>
                    </a:lnTo>
                    <a:lnTo>
                      <a:pt x="22247" y="77209"/>
                    </a:lnTo>
                    <a:lnTo>
                      <a:pt x="23136" y="77664"/>
                    </a:lnTo>
                    <a:lnTo>
                      <a:pt x="24045" y="78080"/>
                    </a:lnTo>
                    <a:lnTo>
                      <a:pt x="24954" y="78478"/>
                    </a:lnTo>
                    <a:lnTo>
                      <a:pt x="25863" y="78856"/>
                    </a:lnTo>
                    <a:lnTo>
                      <a:pt x="26809" y="79216"/>
                    </a:lnTo>
                    <a:lnTo>
                      <a:pt x="27737" y="79538"/>
                    </a:lnTo>
                    <a:lnTo>
                      <a:pt x="28703" y="79841"/>
                    </a:lnTo>
                    <a:lnTo>
                      <a:pt x="29668" y="80144"/>
                    </a:lnTo>
                    <a:lnTo>
                      <a:pt x="30634" y="80390"/>
                    </a:lnTo>
                    <a:lnTo>
                      <a:pt x="31618" y="80636"/>
                    </a:lnTo>
                    <a:lnTo>
                      <a:pt x="32622" y="80863"/>
                    </a:lnTo>
                    <a:lnTo>
                      <a:pt x="33606" y="81053"/>
                    </a:lnTo>
                    <a:lnTo>
                      <a:pt x="34629" y="81223"/>
                    </a:lnTo>
                    <a:lnTo>
                      <a:pt x="35651" y="81356"/>
                    </a:lnTo>
                    <a:lnTo>
                      <a:pt x="36673" y="81469"/>
                    </a:lnTo>
                    <a:lnTo>
                      <a:pt x="37696" y="81564"/>
                    </a:lnTo>
                    <a:lnTo>
                      <a:pt x="38737" y="81640"/>
                    </a:lnTo>
                    <a:lnTo>
                      <a:pt x="39797" y="81677"/>
                    </a:lnTo>
                    <a:lnTo>
                      <a:pt x="41899" y="81677"/>
                    </a:lnTo>
                    <a:lnTo>
                      <a:pt x="42940" y="81640"/>
                    </a:lnTo>
                    <a:lnTo>
                      <a:pt x="43982" y="81564"/>
                    </a:lnTo>
                    <a:lnTo>
                      <a:pt x="45023" y="81469"/>
                    </a:lnTo>
                    <a:lnTo>
                      <a:pt x="46045" y="81356"/>
                    </a:lnTo>
                    <a:lnTo>
                      <a:pt x="47068" y="81223"/>
                    </a:lnTo>
                    <a:lnTo>
                      <a:pt x="48071" y="81053"/>
                    </a:lnTo>
                    <a:lnTo>
                      <a:pt x="49075" y="80863"/>
                    </a:lnTo>
                    <a:lnTo>
                      <a:pt x="50078" y="80636"/>
                    </a:lnTo>
                    <a:lnTo>
                      <a:pt x="51044" y="80390"/>
                    </a:lnTo>
                    <a:lnTo>
                      <a:pt x="52028" y="80144"/>
                    </a:lnTo>
                    <a:lnTo>
                      <a:pt x="52994" y="79841"/>
                    </a:lnTo>
                    <a:lnTo>
                      <a:pt x="53940" y="79538"/>
                    </a:lnTo>
                    <a:lnTo>
                      <a:pt x="54887" y="79216"/>
                    </a:lnTo>
                    <a:lnTo>
                      <a:pt x="55815" y="78856"/>
                    </a:lnTo>
                    <a:lnTo>
                      <a:pt x="56742" y="78478"/>
                    </a:lnTo>
                    <a:lnTo>
                      <a:pt x="57651" y="78080"/>
                    </a:lnTo>
                    <a:lnTo>
                      <a:pt x="58560" y="77664"/>
                    </a:lnTo>
                    <a:lnTo>
                      <a:pt x="59431" y="77209"/>
                    </a:lnTo>
                    <a:lnTo>
                      <a:pt x="60321" y="76755"/>
                    </a:lnTo>
                    <a:lnTo>
                      <a:pt x="61173" y="76282"/>
                    </a:lnTo>
                    <a:lnTo>
                      <a:pt x="62025" y="75770"/>
                    </a:lnTo>
                    <a:lnTo>
                      <a:pt x="62858" y="75259"/>
                    </a:lnTo>
                    <a:lnTo>
                      <a:pt x="63672" y="74710"/>
                    </a:lnTo>
                    <a:lnTo>
                      <a:pt x="64486" y="74142"/>
                    </a:lnTo>
                    <a:lnTo>
                      <a:pt x="65281" y="73574"/>
                    </a:lnTo>
                    <a:lnTo>
                      <a:pt x="66057" y="72968"/>
                    </a:lnTo>
                    <a:lnTo>
                      <a:pt x="66834" y="72362"/>
                    </a:lnTo>
                    <a:lnTo>
                      <a:pt x="67572" y="71719"/>
                    </a:lnTo>
                    <a:lnTo>
                      <a:pt x="68310" y="71075"/>
                    </a:lnTo>
                    <a:lnTo>
                      <a:pt x="69030" y="70412"/>
                    </a:lnTo>
                    <a:lnTo>
                      <a:pt x="69730" y="69731"/>
                    </a:lnTo>
                    <a:lnTo>
                      <a:pt x="70412" y="69030"/>
                    </a:lnTo>
                    <a:lnTo>
                      <a:pt x="71075" y="68311"/>
                    </a:lnTo>
                    <a:lnTo>
                      <a:pt x="71737" y="67572"/>
                    </a:lnTo>
                    <a:lnTo>
                      <a:pt x="72362" y="66815"/>
                    </a:lnTo>
                    <a:lnTo>
                      <a:pt x="72968" y="66058"/>
                    </a:lnTo>
                    <a:lnTo>
                      <a:pt x="73574" y="65281"/>
                    </a:lnTo>
                    <a:lnTo>
                      <a:pt x="74161" y="64486"/>
                    </a:lnTo>
                    <a:lnTo>
                      <a:pt x="74710" y="63672"/>
                    </a:lnTo>
                    <a:lnTo>
                      <a:pt x="75259" y="62858"/>
                    </a:lnTo>
                    <a:lnTo>
                      <a:pt x="75770" y="62025"/>
                    </a:lnTo>
                    <a:lnTo>
                      <a:pt x="76281" y="61173"/>
                    </a:lnTo>
                    <a:lnTo>
                      <a:pt x="76754" y="60321"/>
                    </a:lnTo>
                    <a:lnTo>
                      <a:pt x="77228" y="59431"/>
                    </a:lnTo>
                    <a:lnTo>
                      <a:pt x="77663" y="58560"/>
                    </a:lnTo>
                    <a:lnTo>
                      <a:pt x="78080" y="57651"/>
                    </a:lnTo>
                    <a:lnTo>
                      <a:pt x="78477" y="56743"/>
                    </a:lnTo>
                    <a:lnTo>
                      <a:pt x="78856" y="55815"/>
                    </a:lnTo>
                    <a:lnTo>
                      <a:pt x="79216" y="54887"/>
                    </a:lnTo>
                    <a:lnTo>
                      <a:pt x="79538" y="53941"/>
                    </a:lnTo>
                    <a:lnTo>
                      <a:pt x="79859" y="52994"/>
                    </a:lnTo>
                    <a:lnTo>
                      <a:pt x="80143" y="52028"/>
                    </a:lnTo>
                    <a:lnTo>
                      <a:pt x="80408" y="51044"/>
                    </a:lnTo>
                    <a:lnTo>
                      <a:pt x="80636" y="50059"/>
                    </a:lnTo>
                    <a:lnTo>
                      <a:pt x="80863" y="49075"/>
                    </a:lnTo>
                    <a:lnTo>
                      <a:pt x="81052" y="48071"/>
                    </a:lnTo>
                    <a:lnTo>
                      <a:pt x="81223" y="47068"/>
                    </a:lnTo>
                    <a:lnTo>
                      <a:pt x="81355" y="46046"/>
                    </a:lnTo>
                    <a:lnTo>
                      <a:pt x="81469" y="45023"/>
                    </a:lnTo>
                    <a:lnTo>
                      <a:pt x="81563" y="43982"/>
                    </a:lnTo>
                    <a:lnTo>
                      <a:pt x="81639" y="42941"/>
                    </a:lnTo>
                    <a:lnTo>
                      <a:pt x="81677" y="41899"/>
                    </a:lnTo>
                    <a:lnTo>
                      <a:pt x="81696" y="40839"/>
                    </a:lnTo>
                    <a:lnTo>
                      <a:pt x="81677" y="39798"/>
                    </a:lnTo>
                    <a:lnTo>
                      <a:pt x="81639" y="38737"/>
                    </a:lnTo>
                    <a:lnTo>
                      <a:pt x="81563" y="37696"/>
                    </a:lnTo>
                    <a:lnTo>
                      <a:pt x="81469" y="36674"/>
                    </a:lnTo>
                    <a:lnTo>
                      <a:pt x="81355" y="35632"/>
                    </a:lnTo>
                    <a:lnTo>
                      <a:pt x="81223" y="34629"/>
                    </a:lnTo>
                    <a:lnTo>
                      <a:pt x="81052" y="33607"/>
                    </a:lnTo>
                    <a:lnTo>
                      <a:pt x="80863" y="32603"/>
                    </a:lnTo>
                    <a:lnTo>
                      <a:pt x="80636" y="31619"/>
                    </a:lnTo>
                    <a:lnTo>
                      <a:pt x="80408" y="30634"/>
                    </a:lnTo>
                    <a:lnTo>
                      <a:pt x="80143" y="29669"/>
                    </a:lnTo>
                    <a:lnTo>
                      <a:pt x="79859" y="28703"/>
                    </a:lnTo>
                    <a:lnTo>
                      <a:pt x="79538" y="27737"/>
                    </a:lnTo>
                    <a:lnTo>
                      <a:pt x="79216" y="26791"/>
                    </a:lnTo>
                    <a:lnTo>
                      <a:pt x="78856" y="25863"/>
                    </a:lnTo>
                    <a:lnTo>
                      <a:pt x="78477" y="24954"/>
                    </a:lnTo>
                    <a:lnTo>
                      <a:pt x="78080" y="24027"/>
                    </a:lnTo>
                    <a:lnTo>
                      <a:pt x="77663" y="23137"/>
                    </a:lnTo>
                    <a:lnTo>
                      <a:pt x="77228" y="22247"/>
                    </a:lnTo>
                    <a:lnTo>
                      <a:pt x="76754" y="21376"/>
                    </a:lnTo>
                    <a:lnTo>
                      <a:pt x="76281" y="20505"/>
                    </a:lnTo>
                    <a:lnTo>
                      <a:pt x="75770" y="19672"/>
                    </a:lnTo>
                    <a:lnTo>
                      <a:pt x="75259" y="18820"/>
                    </a:lnTo>
                    <a:lnTo>
                      <a:pt x="74710" y="18006"/>
                    </a:lnTo>
                    <a:lnTo>
                      <a:pt x="74161" y="17192"/>
                    </a:lnTo>
                    <a:lnTo>
                      <a:pt x="73574" y="16397"/>
                    </a:lnTo>
                    <a:lnTo>
                      <a:pt x="72968" y="15620"/>
                    </a:lnTo>
                    <a:lnTo>
                      <a:pt x="72362" y="14863"/>
                    </a:lnTo>
                    <a:lnTo>
                      <a:pt x="71737" y="14106"/>
                    </a:lnTo>
                    <a:lnTo>
                      <a:pt x="71075" y="13386"/>
                    </a:lnTo>
                    <a:lnTo>
                      <a:pt x="70412" y="12667"/>
                    </a:lnTo>
                    <a:lnTo>
                      <a:pt x="69730" y="11966"/>
                    </a:lnTo>
                    <a:lnTo>
                      <a:pt x="69030" y="11285"/>
                    </a:lnTo>
                    <a:lnTo>
                      <a:pt x="68310" y="10603"/>
                    </a:lnTo>
                    <a:lnTo>
                      <a:pt x="67572" y="9959"/>
                    </a:lnTo>
                    <a:lnTo>
                      <a:pt x="66834" y="9335"/>
                    </a:lnTo>
                    <a:lnTo>
                      <a:pt x="66057" y="8710"/>
                    </a:lnTo>
                    <a:lnTo>
                      <a:pt x="65281" y="8104"/>
                    </a:lnTo>
                    <a:lnTo>
                      <a:pt x="64486" y="7536"/>
                    </a:lnTo>
                    <a:lnTo>
                      <a:pt x="63672" y="6968"/>
                    </a:lnTo>
                    <a:lnTo>
                      <a:pt x="62858" y="6438"/>
                    </a:lnTo>
                    <a:lnTo>
                      <a:pt x="62025" y="5908"/>
                    </a:lnTo>
                    <a:lnTo>
                      <a:pt x="61173" y="5415"/>
                    </a:lnTo>
                    <a:lnTo>
                      <a:pt x="60321" y="4923"/>
                    </a:lnTo>
                    <a:lnTo>
                      <a:pt x="59431" y="4469"/>
                    </a:lnTo>
                    <a:lnTo>
                      <a:pt x="58560" y="4033"/>
                    </a:lnTo>
                    <a:lnTo>
                      <a:pt x="57651" y="3598"/>
                    </a:lnTo>
                    <a:lnTo>
                      <a:pt x="56742" y="3200"/>
                    </a:lnTo>
                    <a:lnTo>
                      <a:pt x="55815" y="2841"/>
                    </a:lnTo>
                    <a:lnTo>
                      <a:pt x="54887" y="2481"/>
                    </a:lnTo>
                    <a:lnTo>
                      <a:pt x="53940" y="2140"/>
                    </a:lnTo>
                    <a:lnTo>
                      <a:pt x="52994" y="1837"/>
                    </a:lnTo>
                    <a:lnTo>
                      <a:pt x="52028" y="1553"/>
                    </a:lnTo>
                    <a:lnTo>
                      <a:pt x="51044" y="1288"/>
                    </a:lnTo>
                    <a:lnTo>
                      <a:pt x="50078" y="1042"/>
                    </a:lnTo>
                    <a:lnTo>
                      <a:pt x="49075" y="834"/>
                    </a:lnTo>
                    <a:lnTo>
                      <a:pt x="48071" y="644"/>
                    </a:lnTo>
                    <a:lnTo>
                      <a:pt x="47068" y="474"/>
                    </a:lnTo>
                    <a:lnTo>
                      <a:pt x="46045" y="322"/>
                    </a:lnTo>
                    <a:lnTo>
                      <a:pt x="45023" y="209"/>
                    </a:lnTo>
                    <a:lnTo>
                      <a:pt x="43982" y="114"/>
                    </a:lnTo>
                    <a:lnTo>
                      <a:pt x="42940" y="57"/>
                    </a:lnTo>
                    <a:lnTo>
                      <a:pt x="41899" y="20"/>
                    </a:lnTo>
                    <a:lnTo>
                      <a:pt x="40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2602525" y="2088800"/>
                <a:ext cx="1537850" cy="1537875"/>
              </a:xfrm>
              <a:custGeom>
                <a:rect b="b" l="l" r="r" t="t"/>
                <a:pathLst>
                  <a:path extrusionOk="0" h="61515" w="61514">
                    <a:moveTo>
                      <a:pt x="29953" y="1"/>
                    </a:moveTo>
                    <a:lnTo>
                      <a:pt x="29176" y="39"/>
                    </a:lnTo>
                    <a:lnTo>
                      <a:pt x="28381" y="96"/>
                    </a:lnTo>
                    <a:lnTo>
                      <a:pt x="27605" y="152"/>
                    </a:lnTo>
                    <a:lnTo>
                      <a:pt x="26829" y="247"/>
                    </a:lnTo>
                    <a:lnTo>
                      <a:pt x="26071" y="361"/>
                    </a:lnTo>
                    <a:lnTo>
                      <a:pt x="25314" y="474"/>
                    </a:lnTo>
                    <a:lnTo>
                      <a:pt x="24557" y="626"/>
                    </a:lnTo>
                    <a:lnTo>
                      <a:pt x="23799" y="777"/>
                    </a:lnTo>
                    <a:lnTo>
                      <a:pt x="23061" y="966"/>
                    </a:lnTo>
                    <a:lnTo>
                      <a:pt x="22341" y="1156"/>
                    </a:lnTo>
                    <a:lnTo>
                      <a:pt x="21603" y="1383"/>
                    </a:lnTo>
                    <a:lnTo>
                      <a:pt x="20884" y="1610"/>
                    </a:lnTo>
                    <a:lnTo>
                      <a:pt x="20183" y="1856"/>
                    </a:lnTo>
                    <a:lnTo>
                      <a:pt x="19483" y="2140"/>
                    </a:lnTo>
                    <a:lnTo>
                      <a:pt x="18782" y="2405"/>
                    </a:lnTo>
                    <a:lnTo>
                      <a:pt x="18101" y="2708"/>
                    </a:lnTo>
                    <a:lnTo>
                      <a:pt x="17419" y="3030"/>
                    </a:lnTo>
                    <a:lnTo>
                      <a:pt x="16756" y="3371"/>
                    </a:lnTo>
                    <a:lnTo>
                      <a:pt x="16094" y="3712"/>
                    </a:lnTo>
                    <a:lnTo>
                      <a:pt x="15450" y="4071"/>
                    </a:lnTo>
                    <a:lnTo>
                      <a:pt x="14806" y="4450"/>
                    </a:lnTo>
                    <a:lnTo>
                      <a:pt x="14181" y="4848"/>
                    </a:lnTo>
                    <a:lnTo>
                      <a:pt x="13557" y="5245"/>
                    </a:lnTo>
                    <a:lnTo>
                      <a:pt x="12951" y="5681"/>
                    </a:lnTo>
                    <a:lnTo>
                      <a:pt x="12345" y="6116"/>
                    </a:lnTo>
                    <a:lnTo>
                      <a:pt x="11758" y="6552"/>
                    </a:lnTo>
                    <a:lnTo>
                      <a:pt x="11190" y="7025"/>
                    </a:lnTo>
                    <a:lnTo>
                      <a:pt x="10622" y="7498"/>
                    </a:lnTo>
                    <a:lnTo>
                      <a:pt x="10073" y="7991"/>
                    </a:lnTo>
                    <a:lnTo>
                      <a:pt x="9543" y="8483"/>
                    </a:lnTo>
                    <a:lnTo>
                      <a:pt x="9013" y="9013"/>
                    </a:lnTo>
                    <a:lnTo>
                      <a:pt x="8483" y="9524"/>
                    </a:lnTo>
                    <a:lnTo>
                      <a:pt x="7990" y="10073"/>
                    </a:lnTo>
                    <a:lnTo>
                      <a:pt x="7498" y="10622"/>
                    </a:lnTo>
                    <a:lnTo>
                      <a:pt x="7025" y="11190"/>
                    </a:lnTo>
                    <a:lnTo>
                      <a:pt x="6551" y="11758"/>
                    </a:lnTo>
                    <a:lnTo>
                      <a:pt x="6116" y="12345"/>
                    </a:lnTo>
                    <a:lnTo>
                      <a:pt x="5681" y="12951"/>
                    </a:lnTo>
                    <a:lnTo>
                      <a:pt x="5245" y="13557"/>
                    </a:lnTo>
                    <a:lnTo>
                      <a:pt x="4847" y="14182"/>
                    </a:lnTo>
                    <a:lnTo>
                      <a:pt x="4450" y="14806"/>
                    </a:lnTo>
                    <a:lnTo>
                      <a:pt x="4071" y="15450"/>
                    </a:lnTo>
                    <a:lnTo>
                      <a:pt x="3712" y="16094"/>
                    </a:lnTo>
                    <a:lnTo>
                      <a:pt x="3371" y="16757"/>
                    </a:lnTo>
                    <a:lnTo>
                      <a:pt x="3030" y="17419"/>
                    </a:lnTo>
                    <a:lnTo>
                      <a:pt x="2708" y="18101"/>
                    </a:lnTo>
                    <a:lnTo>
                      <a:pt x="2424" y="18782"/>
                    </a:lnTo>
                    <a:lnTo>
                      <a:pt x="2140" y="19483"/>
                    </a:lnTo>
                    <a:lnTo>
                      <a:pt x="1856" y="20183"/>
                    </a:lnTo>
                    <a:lnTo>
                      <a:pt x="1610" y="20884"/>
                    </a:lnTo>
                    <a:lnTo>
                      <a:pt x="1383" y="21603"/>
                    </a:lnTo>
                    <a:lnTo>
                      <a:pt x="1175" y="22323"/>
                    </a:lnTo>
                    <a:lnTo>
                      <a:pt x="966" y="23061"/>
                    </a:lnTo>
                    <a:lnTo>
                      <a:pt x="796" y="23800"/>
                    </a:lnTo>
                    <a:lnTo>
                      <a:pt x="625" y="24557"/>
                    </a:lnTo>
                    <a:lnTo>
                      <a:pt x="474" y="25314"/>
                    </a:lnTo>
                    <a:lnTo>
                      <a:pt x="360" y="26072"/>
                    </a:lnTo>
                    <a:lnTo>
                      <a:pt x="247" y="26829"/>
                    </a:lnTo>
                    <a:lnTo>
                      <a:pt x="152" y="27605"/>
                    </a:lnTo>
                    <a:lnTo>
                      <a:pt x="95" y="28381"/>
                    </a:lnTo>
                    <a:lnTo>
                      <a:pt x="39" y="29177"/>
                    </a:lnTo>
                    <a:lnTo>
                      <a:pt x="1" y="29953"/>
                    </a:lnTo>
                    <a:lnTo>
                      <a:pt x="1" y="30748"/>
                    </a:lnTo>
                    <a:lnTo>
                      <a:pt x="1" y="31543"/>
                    </a:lnTo>
                    <a:lnTo>
                      <a:pt x="39" y="32338"/>
                    </a:lnTo>
                    <a:lnTo>
                      <a:pt x="95" y="33115"/>
                    </a:lnTo>
                    <a:lnTo>
                      <a:pt x="152" y="33891"/>
                    </a:lnTo>
                    <a:lnTo>
                      <a:pt x="247" y="34667"/>
                    </a:lnTo>
                    <a:lnTo>
                      <a:pt x="360" y="35443"/>
                    </a:lnTo>
                    <a:lnTo>
                      <a:pt x="474" y="36201"/>
                    </a:lnTo>
                    <a:lnTo>
                      <a:pt x="625" y="36958"/>
                    </a:lnTo>
                    <a:lnTo>
                      <a:pt x="796" y="37696"/>
                    </a:lnTo>
                    <a:lnTo>
                      <a:pt x="966" y="38435"/>
                    </a:lnTo>
                    <a:lnTo>
                      <a:pt x="1175" y="39173"/>
                    </a:lnTo>
                    <a:lnTo>
                      <a:pt x="1383" y="39893"/>
                    </a:lnTo>
                    <a:lnTo>
                      <a:pt x="1610" y="40612"/>
                    </a:lnTo>
                    <a:lnTo>
                      <a:pt x="1856" y="41332"/>
                    </a:lnTo>
                    <a:lnTo>
                      <a:pt x="2140" y="42032"/>
                    </a:lnTo>
                    <a:lnTo>
                      <a:pt x="2424" y="42733"/>
                    </a:lnTo>
                    <a:lnTo>
                      <a:pt x="2708" y="43414"/>
                    </a:lnTo>
                    <a:lnTo>
                      <a:pt x="3030" y="44077"/>
                    </a:lnTo>
                    <a:lnTo>
                      <a:pt x="3371" y="44758"/>
                    </a:lnTo>
                    <a:lnTo>
                      <a:pt x="3712" y="45421"/>
                    </a:lnTo>
                    <a:lnTo>
                      <a:pt x="4071" y="46065"/>
                    </a:lnTo>
                    <a:lnTo>
                      <a:pt x="4450" y="46708"/>
                    </a:lnTo>
                    <a:lnTo>
                      <a:pt x="4847" y="47333"/>
                    </a:lnTo>
                    <a:lnTo>
                      <a:pt x="5245" y="47939"/>
                    </a:lnTo>
                    <a:lnTo>
                      <a:pt x="5681" y="48564"/>
                    </a:lnTo>
                    <a:lnTo>
                      <a:pt x="6116" y="49151"/>
                    </a:lnTo>
                    <a:lnTo>
                      <a:pt x="6551" y="49738"/>
                    </a:lnTo>
                    <a:lnTo>
                      <a:pt x="7025" y="50306"/>
                    </a:lnTo>
                    <a:lnTo>
                      <a:pt x="7498" y="50874"/>
                    </a:lnTo>
                    <a:lnTo>
                      <a:pt x="7990" y="51423"/>
                    </a:lnTo>
                    <a:lnTo>
                      <a:pt x="8483" y="51972"/>
                    </a:lnTo>
                    <a:lnTo>
                      <a:pt x="9013" y="52502"/>
                    </a:lnTo>
                    <a:lnTo>
                      <a:pt x="9543" y="53013"/>
                    </a:lnTo>
                    <a:lnTo>
                      <a:pt x="10073" y="53524"/>
                    </a:lnTo>
                    <a:lnTo>
                      <a:pt x="10622" y="54017"/>
                    </a:lnTo>
                    <a:lnTo>
                      <a:pt x="11190" y="54490"/>
                    </a:lnTo>
                    <a:lnTo>
                      <a:pt x="11758" y="54944"/>
                    </a:lnTo>
                    <a:lnTo>
                      <a:pt x="12345" y="55399"/>
                    </a:lnTo>
                    <a:lnTo>
                      <a:pt x="12951" y="55834"/>
                    </a:lnTo>
                    <a:lnTo>
                      <a:pt x="13557" y="56251"/>
                    </a:lnTo>
                    <a:lnTo>
                      <a:pt x="14181" y="56667"/>
                    </a:lnTo>
                    <a:lnTo>
                      <a:pt x="14806" y="57046"/>
                    </a:lnTo>
                    <a:lnTo>
                      <a:pt x="15450" y="57425"/>
                    </a:lnTo>
                    <a:lnTo>
                      <a:pt x="16094" y="57803"/>
                    </a:lnTo>
                    <a:lnTo>
                      <a:pt x="16756" y="58144"/>
                    </a:lnTo>
                    <a:lnTo>
                      <a:pt x="17419" y="58466"/>
                    </a:lnTo>
                    <a:lnTo>
                      <a:pt x="18101" y="58788"/>
                    </a:lnTo>
                    <a:lnTo>
                      <a:pt x="18782" y="59091"/>
                    </a:lnTo>
                    <a:lnTo>
                      <a:pt x="19483" y="59375"/>
                    </a:lnTo>
                    <a:lnTo>
                      <a:pt x="20183" y="59640"/>
                    </a:lnTo>
                    <a:lnTo>
                      <a:pt x="20884" y="59886"/>
                    </a:lnTo>
                    <a:lnTo>
                      <a:pt x="21603" y="60132"/>
                    </a:lnTo>
                    <a:lnTo>
                      <a:pt x="22341" y="60340"/>
                    </a:lnTo>
                    <a:lnTo>
                      <a:pt x="23061" y="60530"/>
                    </a:lnTo>
                    <a:lnTo>
                      <a:pt x="23799" y="60719"/>
                    </a:lnTo>
                    <a:lnTo>
                      <a:pt x="24557" y="60889"/>
                    </a:lnTo>
                    <a:lnTo>
                      <a:pt x="25314" y="61022"/>
                    </a:lnTo>
                    <a:lnTo>
                      <a:pt x="26071" y="61154"/>
                    </a:lnTo>
                    <a:lnTo>
                      <a:pt x="26829" y="61268"/>
                    </a:lnTo>
                    <a:lnTo>
                      <a:pt x="27605" y="61344"/>
                    </a:lnTo>
                    <a:lnTo>
                      <a:pt x="28381" y="61419"/>
                    </a:lnTo>
                    <a:lnTo>
                      <a:pt x="29176" y="61476"/>
                    </a:lnTo>
                    <a:lnTo>
                      <a:pt x="29953" y="61495"/>
                    </a:lnTo>
                    <a:lnTo>
                      <a:pt x="30748" y="61514"/>
                    </a:lnTo>
                    <a:lnTo>
                      <a:pt x="31543" y="61495"/>
                    </a:lnTo>
                    <a:lnTo>
                      <a:pt x="32338" y="61476"/>
                    </a:lnTo>
                    <a:lnTo>
                      <a:pt x="33114" y="61419"/>
                    </a:lnTo>
                    <a:lnTo>
                      <a:pt x="33891" y="61344"/>
                    </a:lnTo>
                    <a:lnTo>
                      <a:pt x="34667" y="61268"/>
                    </a:lnTo>
                    <a:lnTo>
                      <a:pt x="35443" y="61154"/>
                    </a:lnTo>
                    <a:lnTo>
                      <a:pt x="36200" y="61022"/>
                    </a:lnTo>
                    <a:lnTo>
                      <a:pt x="36958" y="60889"/>
                    </a:lnTo>
                    <a:lnTo>
                      <a:pt x="37696" y="60719"/>
                    </a:lnTo>
                    <a:lnTo>
                      <a:pt x="38434" y="60530"/>
                    </a:lnTo>
                    <a:lnTo>
                      <a:pt x="39173" y="60340"/>
                    </a:lnTo>
                    <a:lnTo>
                      <a:pt x="39892" y="60132"/>
                    </a:lnTo>
                    <a:lnTo>
                      <a:pt x="40612" y="59886"/>
                    </a:lnTo>
                    <a:lnTo>
                      <a:pt x="41331" y="59640"/>
                    </a:lnTo>
                    <a:lnTo>
                      <a:pt x="42032" y="59375"/>
                    </a:lnTo>
                    <a:lnTo>
                      <a:pt x="42732" y="59091"/>
                    </a:lnTo>
                    <a:lnTo>
                      <a:pt x="43414" y="58788"/>
                    </a:lnTo>
                    <a:lnTo>
                      <a:pt x="44095" y="58466"/>
                    </a:lnTo>
                    <a:lnTo>
                      <a:pt x="44758" y="58144"/>
                    </a:lnTo>
                    <a:lnTo>
                      <a:pt x="45421" y="57803"/>
                    </a:lnTo>
                    <a:lnTo>
                      <a:pt x="46064" y="57425"/>
                    </a:lnTo>
                    <a:lnTo>
                      <a:pt x="46708" y="57046"/>
                    </a:lnTo>
                    <a:lnTo>
                      <a:pt x="47333" y="56667"/>
                    </a:lnTo>
                    <a:lnTo>
                      <a:pt x="47958" y="56251"/>
                    </a:lnTo>
                    <a:lnTo>
                      <a:pt x="48564" y="55834"/>
                    </a:lnTo>
                    <a:lnTo>
                      <a:pt x="49150" y="55399"/>
                    </a:lnTo>
                    <a:lnTo>
                      <a:pt x="49737" y="54944"/>
                    </a:lnTo>
                    <a:lnTo>
                      <a:pt x="50324" y="54490"/>
                    </a:lnTo>
                    <a:lnTo>
                      <a:pt x="50873" y="54017"/>
                    </a:lnTo>
                    <a:lnTo>
                      <a:pt x="51441" y="53524"/>
                    </a:lnTo>
                    <a:lnTo>
                      <a:pt x="51971" y="53013"/>
                    </a:lnTo>
                    <a:lnTo>
                      <a:pt x="52502" y="52502"/>
                    </a:lnTo>
                    <a:lnTo>
                      <a:pt x="53013" y="51972"/>
                    </a:lnTo>
                    <a:lnTo>
                      <a:pt x="53524" y="51423"/>
                    </a:lnTo>
                    <a:lnTo>
                      <a:pt x="54016" y="50874"/>
                    </a:lnTo>
                    <a:lnTo>
                      <a:pt x="54490" y="50306"/>
                    </a:lnTo>
                    <a:lnTo>
                      <a:pt x="54944" y="49738"/>
                    </a:lnTo>
                    <a:lnTo>
                      <a:pt x="55398" y="49151"/>
                    </a:lnTo>
                    <a:lnTo>
                      <a:pt x="55834" y="48564"/>
                    </a:lnTo>
                    <a:lnTo>
                      <a:pt x="56250" y="47939"/>
                    </a:lnTo>
                    <a:lnTo>
                      <a:pt x="56667" y="47333"/>
                    </a:lnTo>
                    <a:lnTo>
                      <a:pt x="57064" y="46708"/>
                    </a:lnTo>
                    <a:lnTo>
                      <a:pt x="57443" y="46065"/>
                    </a:lnTo>
                    <a:lnTo>
                      <a:pt x="57803" y="45421"/>
                    </a:lnTo>
                    <a:lnTo>
                      <a:pt x="58144" y="44758"/>
                    </a:lnTo>
                    <a:lnTo>
                      <a:pt x="58484" y="44077"/>
                    </a:lnTo>
                    <a:lnTo>
                      <a:pt x="58787" y="43414"/>
                    </a:lnTo>
                    <a:lnTo>
                      <a:pt x="59090" y="42733"/>
                    </a:lnTo>
                    <a:lnTo>
                      <a:pt x="59374" y="42032"/>
                    </a:lnTo>
                    <a:lnTo>
                      <a:pt x="59639" y="41332"/>
                    </a:lnTo>
                    <a:lnTo>
                      <a:pt x="59885" y="40612"/>
                    </a:lnTo>
                    <a:lnTo>
                      <a:pt x="60132" y="39893"/>
                    </a:lnTo>
                    <a:lnTo>
                      <a:pt x="60340" y="39173"/>
                    </a:lnTo>
                    <a:lnTo>
                      <a:pt x="60548" y="38435"/>
                    </a:lnTo>
                    <a:lnTo>
                      <a:pt x="60718" y="37696"/>
                    </a:lnTo>
                    <a:lnTo>
                      <a:pt x="60889" y="36958"/>
                    </a:lnTo>
                    <a:lnTo>
                      <a:pt x="61021" y="36201"/>
                    </a:lnTo>
                    <a:lnTo>
                      <a:pt x="61154" y="35443"/>
                    </a:lnTo>
                    <a:lnTo>
                      <a:pt x="61268" y="34667"/>
                    </a:lnTo>
                    <a:lnTo>
                      <a:pt x="61343" y="33891"/>
                    </a:lnTo>
                    <a:lnTo>
                      <a:pt x="61419" y="33115"/>
                    </a:lnTo>
                    <a:lnTo>
                      <a:pt x="61476" y="32338"/>
                    </a:lnTo>
                    <a:lnTo>
                      <a:pt x="61495" y="31543"/>
                    </a:lnTo>
                    <a:lnTo>
                      <a:pt x="61514" y="30748"/>
                    </a:lnTo>
                    <a:lnTo>
                      <a:pt x="61495" y="29953"/>
                    </a:lnTo>
                    <a:lnTo>
                      <a:pt x="61476" y="29177"/>
                    </a:lnTo>
                    <a:lnTo>
                      <a:pt x="61419" y="28381"/>
                    </a:lnTo>
                    <a:lnTo>
                      <a:pt x="61343" y="27605"/>
                    </a:lnTo>
                    <a:lnTo>
                      <a:pt x="61268" y="26829"/>
                    </a:lnTo>
                    <a:lnTo>
                      <a:pt x="61154" y="26072"/>
                    </a:lnTo>
                    <a:lnTo>
                      <a:pt x="61021" y="25314"/>
                    </a:lnTo>
                    <a:lnTo>
                      <a:pt x="60889" y="24557"/>
                    </a:lnTo>
                    <a:lnTo>
                      <a:pt x="60718" y="23800"/>
                    </a:lnTo>
                    <a:lnTo>
                      <a:pt x="60548" y="23061"/>
                    </a:lnTo>
                    <a:lnTo>
                      <a:pt x="60340" y="22323"/>
                    </a:lnTo>
                    <a:lnTo>
                      <a:pt x="60132" y="21603"/>
                    </a:lnTo>
                    <a:lnTo>
                      <a:pt x="59885" y="20884"/>
                    </a:lnTo>
                    <a:lnTo>
                      <a:pt x="59639" y="20183"/>
                    </a:lnTo>
                    <a:lnTo>
                      <a:pt x="59374" y="19483"/>
                    </a:lnTo>
                    <a:lnTo>
                      <a:pt x="59090" y="18782"/>
                    </a:lnTo>
                    <a:lnTo>
                      <a:pt x="58787" y="18101"/>
                    </a:lnTo>
                    <a:lnTo>
                      <a:pt x="58484" y="17419"/>
                    </a:lnTo>
                    <a:lnTo>
                      <a:pt x="58144" y="16757"/>
                    </a:lnTo>
                    <a:lnTo>
                      <a:pt x="57803" y="16094"/>
                    </a:lnTo>
                    <a:lnTo>
                      <a:pt x="57443" y="15450"/>
                    </a:lnTo>
                    <a:lnTo>
                      <a:pt x="57064" y="14806"/>
                    </a:lnTo>
                    <a:lnTo>
                      <a:pt x="56667" y="14182"/>
                    </a:lnTo>
                    <a:lnTo>
                      <a:pt x="56250" y="13557"/>
                    </a:lnTo>
                    <a:lnTo>
                      <a:pt x="55834" y="12951"/>
                    </a:lnTo>
                    <a:lnTo>
                      <a:pt x="55398" y="12345"/>
                    </a:lnTo>
                    <a:lnTo>
                      <a:pt x="54944" y="11758"/>
                    </a:lnTo>
                    <a:lnTo>
                      <a:pt x="54490" y="11190"/>
                    </a:lnTo>
                    <a:lnTo>
                      <a:pt x="54016" y="10622"/>
                    </a:lnTo>
                    <a:lnTo>
                      <a:pt x="53524" y="10073"/>
                    </a:lnTo>
                    <a:lnTo>
                      <a:pt x="53013" y="9524"/>
                    </a:lnTo>
                    <a:lnTo>
                      <a:pt x="52502" y="9013"/>
                    </a:lnTo>
                    <a:lnTo>
                      <a:pt x="51971" y="8483"/>
                    </a:lnTo>
                    <a:lnTo>
                      <a:pt x="51441" y="7991"/>
                    </a:lnTo>
                    <a:lnTo>
                      <a:pt x="50873" y="7498"/>
                    </a:lnTo>
                    <a:lnTo>
                      <a:pt x="50324" y="7025"/>
                    </a:lnTo>
                    <a:lnTo>
                      <a:pt x="49737" y="6552"/>
                    </a:lnTo>
                    <a:lnTo>
                      <a:pt x="49150" y="6116"/>
                    </a:lnTo>
                    <a:lnTo>
                      <a:pt x="48564" y="5681"/>
                    </a:lnTo>
                    <a:lnTo>
                      <a:pt x="47958" y="5245"/>
                    </a:lnTo>
                    <a:lnTo>
                      <a:pt x="47333" y="4848"/>
                    </a:lnTo>
                    <a:lnTo>
                      <a:pt x="46708" y="4450"/>
                    </a:lnTo>
                    <a:lnTo>
                      <a:pt x="46064" y="4071"/>
                    </a:lnTo>
                    <a:lnTo>
                      <a:pt x="45421" y="3712"/>
                    </a:lnTo>
                    <a:lnTo>
                      <a:pt x="44758" y="3371"/>
                    </a:lnTo>
                    <a:lnTo>
                      <a:pt x="44095" y="3030"/>
                    </a:lnTo>
                    <a:lnTo>
                      <a:pt x="43414" y="2708"/>
                    </a:lnTo>
                    <a:lnTo>
                      <a:pt x="42732" y="2405"/>
                    </a:lnTo>
                    <a:lnTo>
                      <a:pt x="42032" y="2140"/>
                    </a:lnTo>
                    <a:lnTo>
                      <a:pt x="41331" y="1856"/>
                    </a:lnTo>
                    <a:lnTo>
                      <a:pt x="40612" y="1610"/>
                    </a:lnTo>
                    <a:lnTo>
                      <a:pt x="39892" y="1383"/>
                    </a:lnTo>
                    <a:lnTo>
                      <a:pt x="39173" y="1156"/>
                    </a:lnTo>
                    <a:lnTo>
                      <a:pt x="38434" y="966"/>
                    </a:lnTo>
                    <a:lnTo>
                      <a:pt x="37696" y="777"/>
                    </a:lnTo>
                    <a:lnTo>
                      <a:pt x="36958" y="626"/>
                    </a:lnTo>
                    <a:lnTo>
                      <a:pt x="36200" y="474"/>
                    </a:lnTo>
                    <a:lnTo>
                      <a:pt x="35443" y="361"/>
                    </a:lnTo>
                    <a:lnTo>
                      <a:pt x="34667" y="247"/>
                    </a:lnTo>
                    <a:lnTo>
                      <a:pt x="33891" y="152"/>
                    </a:lnTo>
                    <a:lnTo>
                      <a:pt x="33114" y="96"/>
                    </a:lnTo>
                    <a:lnTo>
                      <a:pt x="32338" y="39"/>
                    </a:lnTo>
                    <a:lnTo>
                      <a:pt x="315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2829250" y="2315525"/>
                <a:ext cx="1083925" cy="1083950"/>
              </a:xfrm>
              <a:custGeom>
                <a:rect b="b" l="l" r="r" t="t"/>
                <a:pathLst>
                  <a:path extrusionOk="0" h="43358" w="43357">
                    <a:moveTo>
                      <a:pt x="21679" y="1"/>
                    </a:moveTo>
                    <a:lnTo>
                      <a:pt x="21130" y="20"/>
                    </a:lnTo>
                    <a:lnTo>
                      <a:pt x="20562" y="39"/>
                    </a:lnTo>
                    <a:lnTo>
                      <a:pt x="20013" y="76"/>
                    </a:lnTo>
                    <a:lnTo>
                      <a:pt x="19464" y="114"/>
                    </a:lnTo>
                    <a:lnTo>
                      <a:pt x="18915" y="190"/>
                    </a:lnTo>
                    <a:lnTo>
                      <a:pt x="18384" y="266"/>
                    </a:lnTo>
                    <a:lnTo>
                      <a:pt x="17854" y="342"/>
                    </a:lnTo>
                    <a:lnTo>
                      <a:pt x="17324" y="455"/>
                    </a:lnTo>
                    <a:lnTo>
                      <a:pt x="16794" y="569"/>
                    </a:lnTo>
                    <a:lnTo>
                      <a:pt x="16264" y="682"/>
                    </a:lnTo>
                    <a:lnTo>
                      <a:pt x="15753" y="834"/>
                    </a:lnTo>
                    <a:lnTo>
                      <a:pt x="15242" y="985"/>
                    </a:lnTo>
                    <a:lnTo>
                      <a:pt x="14730" y="1156"/>
                    </a:lnTo>
                    <a:lnTo>
                      <a:pt x="14238" y="1326"/>
                    </a:lnTo>
                    <a:lnTo>
                      <a:pt x="13727" y="1515"/>
                    </a:lnTo>
                    <a:lnTo>
                      <a:pt x="13254" y="1705"/>
                    </a:lnTo>
                    <a:lnTo>
                      <a:pt x="12761" y="1913"/>
                    </a:lnTo>
                    <a:lnTo>
                      <a:pt x="12288" y="2140"/>
                    </a:lnTo>
                    <a:lnTo>
                      <a:pt x="11815" y="2386"/>
                    </a:lnTo>
                    <a:lnTo>
                      <a:pt x="11360" y="2632"/>
                    </a:lnTo>
                    <a:lnTo>
                      <a:pt x="10887" y="2879"/>
                    </a:lnTo>
                    <a:lnTo>
                      <a:pt x="10451" y="3144"/>
                    </a:lnTo>
                    <a:lnTo>
                      <a:pt x="9997" y="3428"/>
                    </a:lnTo>
                    <a:lnTo>
                      <a:pt x="9562" y="3712"/>
                    </a:lnTo>
                    <a:lnTo>
                      <a:pt x="9145" y="4015"/>
                    </a:lnTo>
                    <a:lnTo>
                      <a:pt x="8710" y="4317"/>
                    </a:lnTo>
                    <a:lnTo>
                      <a:pt x="8293" y="4639"/>
                    </a:lnTo>
                    <a:lnTo>
                      <a:pt x="7896" y="4961"/>
                    </a:lnTo>
                    <a:lnTo>
                      <a:pt x="7498" y="5302"/>
                    </a:lnTo>
                    <a:lnTo>
                      <a:pt x="7100" y="5643"/>
                    </a:lnTo>
                    <a:lnTo>
                      <a:pt x="6722" y="5984"/>
                    </a:lnTo>
                    <a:lnTo>
                      <a:pt x="6362" y="6362"/>
                    </a:lnTo>
                    <a:lnTo>
                      <a:pt x="6002" y="6722"/>
                    </a:lnTo>
                    <a:lnTo>
                      <a:pt x="5643" y="7101"/>
                    </a:lnTo>
                    <a:lnTo>
                      <a:pt x="5302" y="7498"/>
                    </a:lnTo>
                    <a:lnTo>
                      <a:pt x="4961" y="7896"/>
                    </a:lnTo>
                    <a:lnTo>
                      <a:pt x="4639" y="8293"/>
                    </a:lnTo>
                    <a:lnTo>
                      <a:pt x="4317" y="8710"/>
                    </a:lnTo>
                    <a:lnTo>
                      <a:pt x="4014" y="9126"/>
                    </a:lnTo>
                    <a:lnTo>
                      <a:pt x="3711" y="9562"/>
                    </a:lnTo>
                    <a:lnTo>
                      <a:pt x="3427" y="9997"/>
                    </a:lnTo>
                    <a:lnTo>
                      <a:pt x="3143" y="10452"/>
                    </a:lnTo>
                    <a:lnTo>
                      <a:pt x="2878" y="10887"/>
                    </a:lnTo>
                    <a:lnTo>
                      <a:pt x="2632" y="11342"/>
                    </a:lnTo>
                    <a:lnTo>
                      <a:pt x="2386" y="11815"/>
                    </a:lnTo>
                    <a:lnTo>
                      <a:pt x="2140" y="12288"/>
                    </a:lnTo>
                    <a:lnTo>
                      <a:pt x="1932" y="12762"/>
                    </a:lnTo>
                    <a:lnTo>
                      <a:pt x="1704" y="13254"/>
                    </a:lnTo>
                    <a:lnTo>
                      <a:pt x="1515" y="13727"/>
                    </a:lnTo>
                    <a:lnTo>
                      <a:pt x="1326" y="14238"/>
                    </a:lnTo>
                    <a:lnTo>
                      <a:pt x="1155" y="14731"/>
                    </a:lnTo>
                    <a:lnTo>
                      <a:pt x="985" y="15242"/>
                    </a:lnTo>
                    <a:lnTo>
                      <a:pt x="834" y="15753"/>
                    </a:lnTo>
                    <a:lnTo>
                      <a:pt x="682" y="16264"/>
                    </a:lnTo>
                    <a:lnTo>
                      <a:pt x="569" y="16794"/>
                    </a:lnTo>
                    <a:lnTo>
                      <a:pt x="455" y="17305"/>
                    </a:lnTo>
                    <a:lnTo>
                      <a:pt x="341" y="17855"/>
                    </a:lnTo>
                    <a:lnTo>
                      <a:pt x="266" y="18385"/>
                    </a:lnTo>
                    <a:lnTo>
                      <a:pt x="190" y="18915"/>
                    </a:lnTo>
                    <a:lnTo>
                      <a:pt x="114" y="19464"/>
                    </a:lnTo>
                    <a:lnTo>
                      <a:pt x="76" y="20013"/>
                    </a:lnTo>
                    <a:lnTo>
                      <a:pt x="38" y="20562"/>
                    </a:lnTo>
                    <a:lnTo>
                      <a:pt x="19" y="21130"/>
                    </a:lnTo>
                    <a:lnTo>
                      <a:pt x="1" y="21679"/>
                    </a:lnTo>
                    <a:lnTo>
                      <a:pt x="19" y="22247"/>
                    </a:lnTo>
                    <a:lnTo>
                      <a:pt x="38" y="22796"/>
                    </a:lnTo>
                    <a:lnTo>
                      <a:pt x="76" y="23345"/>
                    </a:lnTo>
                    <a:lnTo>
                      <a:pt x="114" y="23894"/>
                    </a:lnTo>
                    <a:lnTo>
                      <a:pt x="190" y="24443"/>
                    </a:lnTo>
                    <a:lnTo>
                      <a:pt x="266" y="24992"/>
                    </a:lnTo>
                    <a:lnTo>
                      <a:pt x="341" y="25522"/>
                    </a:lnTo>
                    <a:lnTo>
                      <a:pt x="455" y="26053"/>
                    </a:lnTo>
                    <a:lnTo>
                      <a:pt x="569" y="26583"/>
                    </a:lnTo>
                    <a:lnTo>
                      <a:pt x="682" y="27094"/>
                    </a:lnTo>
                    <a:lnTo>
                      <a:pt x="834" y="27624"/>
                    </a:lnTo>
                    <a:lnTo>
                      <a:pt x="985" y="28135"/>
                    </a:lnTo>
                    <a:lnTo>
                      <a:pt x="1155" y="28627"/>
                    </a:lnTo>
                    <a:lnTo>
                      <a:pt x="1326" y="29139"/>
                    </a:lnTo>
                    <a:lnTo>
                      <a:pt x="1515" y="29631"/>
                    </a:lnTo>
                    <a:lnTo>
                      <a:pt x="1704" y="30123"/>
                    </a:lnTo>
                    <a:lnTo>
                      <a:pt x="1932" y="30596"/>
                    </a:lnTo>
                    <a:lnTo>
                      <a:pt x="2140" y="31089"/>
                    </a:lnTo>
                    <a:lnTo>
                      <a:pt x="2386" y="31562"/>
                    </a:lnTo>
                    <a:lnTo>
                      <a:pt x="2632" y="32016"/>
                    </a:lnTo>
                    <a:lnTo>
                      <a:pt x="2878" y="32471"/>
                    </a:lnTo>
                    <a:lnTo>
                      <a:pt x="3143" y="32925"/>
                    </a:lnTo>
                    <a:lnTo>
                      <a:pt x="3427" y="33361"/>
                    </a:lnTo>
                    <a:lnTo>
                      <a:pt x="3711" y="33796"/>
                    </a:lnTo>
                    <a:lnTo>
                      <a:pt x="4014" y="34232"/>
                    </a:lnTo>
                    <a:lnTo>
                      <a:pt x="4317" y="34648"/>
                    </a:lnTo>
                    <a:lnTo>
                      <a:pt x="4639" y="35065"/>
                    </a:lnTo>
                    <a:lnTo>
                      <a:pt x="4961" y="35481"/>
                    </a:lnTo>
                    <a:lnTo>
                      <a:pt x="5302" y="35879"/>
                    </a:lnTo>
                    <a:lnTo>
                      <a:pt x="5643" y="36257"/>
                    </a:lnTo>
                    <a:lnTo>
                      <a:pt x="6002" y="36636"/>
                    </a:lnTo>
                    <a:lnTo>
                      <a:pt x="6362" y="37015"/>
                    </a:lnTo>
                    <a:lnTo>
                      <a:pt x="6722" y="37374"/>
                    </a:lnTo>
                    <a:lnTo>
                      <a:pt x="7100" y="37734"/>
                    </a:lnTo>
                    <a:lnTo>
                      <a:pt x="7498" y="38075"/>
                    </a:lnTo>
                    <a:lnTo>
                      <a:pt x="7896" y="38416"/>
                    </a:lnTo>
                    <a:lnTo>
                      <a:pt x="8293" y="38738"/>
                    </a:lnTo>
                    <a:lnTo>
                      <a:pt x="8710" y="39059"/>
                    </a:lnTo>
                    <a:lnTo>
                      <a:pt x="9145" y="39362"/>
                    </a:lnTo>
                    <a:lnTo>
                      <a:pt x="9562" y="39665"/>
                    </a:lnTo>
                    <a:lnTo>
                      <a:pt x="9997" y="39949"/>
                    </a:lnTo>
                    <a:lnTo>
                      <a:pt x="10451" y="40214"/>
                    </a:lnTo>
                    <a:lnTo>
                      <a:pt x="10887" y="40479"/>
                    </a:lnTo>
                    <a:lnTo>
                      <a:pt x="11360" y="40744"/>
                    </a:lnTo>
                    <a:lnTo>
                      <a:pt x="11815" y="40991"/>
                    </a:lnTo>
                    <a:lnTo>
                      <a:pt x="12288" y="41218"/>
                    </a:lnTo>
                    <a:lnTo>
                      <a:pt x="12761" y="41445"/>
                    </a:lnTo>
                    <a:lnTo>
                      <a:pt x="13254" y="41653"/>
                    </a:lnTo>
                    <a:lnTo>
                      <a:pt x="13727" y="41862"/>
                    </a:lnTo>
                    <a:lnTo>
                      <a:pt x="14238" y="42051"/>
                    </a:lnTo>
                    <a:lnTo>
                      <a:pt x="14730" y="42221"/>
                    </a:lnTo>
                    <a:lnTo>
                      <a:pt x="15242" y="42392"/>
                    </a:lnTo>
                    <a:lnTo>
                      <a:pt x="15753" y="42543"/>
                    </a:lnTo>
                    <a:lnTo>
                      <a:pt x="16264" y="42676"/>
                    </a:lnTo>
                    <a:lnTo>
                      <a:pt x="16794" y="42808"/>
                    </a:lnTo>
                    <a:lnTo>
                      <a:pt x="17324" y="42922"/>
                    </a:lnTo>
                    <a:lnTo>
                      <a:pt x="17854" y="43016"/>
                    </a:lnTo>
                    <a:lnTo>
                      <a:pt x="18384" y="43111"/>
                    </a:lnTo>
                    <a:lnTo>
                      <a:pt x="18915" y="43187"/>
                    </a:lnTo>
                    <a:lnTo>
                      <a:pt x="19464" y="43244"/>
                    </a:lnTo>
                    <a:lnTo>
                      <a:pt x="20013" y="43300"/>
                    </a:lnTo>
                    <a:lnTo>
                      <a:pt x="20562" y="43338"/>
                    </a:lnTo>
                    <a:lnTo>
                      <a:pt x="21130" y="43357"/>
                    </a:lnTo>
                    <a:lnTo>
                      <a:pt x="22247" y="43357"/>
                    </a:lnTo>
                    <a:lnTo>
                      <a:pt x="22796" y="43338"/>
                    </a:lnTo>
                    <a:lnTo>
                      <a:pt x="23345" y="43300"/>
                    </a:lnTo>
                    <a:lnTo>
                      <a:pt x="23894" y="43244"/>
                    </a:lnTo>
                    <a:lnTo>
                      <a:pt x="24443" y="43187"/>
                    </a:lnTo>
                    <a:lnTo>
                      <a:pt x="24992" y="43111"/>
                    </a:lnTo>
                    <a:lnTo>
                      <a:pt x="25522" y="43016"/>
                    </a:lnTo>
                    <a:lnTo>
                      <a:pt x="26052" y="42922"/>
                    </a:lnTo>
                    <a:lnTo>
                      <a:pt x="26582" y="42808"/>
                    </a:lnTo>
                    <a:lnTo>
                      <a:pt x="27094" y="42676"/>
                    </a:lnTo>
                    <a:lnTo>
                      <a:pt x="27624" y="42543"/>
                    </a:lnTo>
                    <a:lnTo>
                      <a:pt x="28135" y="42392"/>
                    </a:lnTo>
                    <a:lnTo>
                      <a:pt x="28646" y="42221"/>
                    </a:lnTo>
                    <a:lnTo>
                      <a:pt x="29138" y="42051"/>
                    </a:lnTo>
                    <a:lnTo>
                      <a:pt x="29631" y="41862"/>
                    </a:lnTo>
                    <a:lnTo>
                      <a:pt x="30123" y="41653"/>
                    </a:lnTo>
                    <a:lnTo>
                      <a:pt x="30615" y="41445"/>
                    </a:lnTo>
                    <a:lnTo>
                      <a:pt x="31088" y="41218"/>
                    </a:lnTo>
                    <a:lnTo>
                      <a:pt x="31562" y="40991"/>
                    </a:lnTo>
                    <a:lnTo>
                      <a:pt x="32016" y="40744"/>
                    </a:lnTo>
                    <a:lnTo>
                      <a:pt x="32470" y="40479"/>
                    </a:lnTo>
                    <a:lnTo>
                      <a:pt x="32925" y="40214"/>
                    </a:lnTo>
                    <a:lnTo>
                      <a:pt x="33360" y="39949"/>
                    </a:lnTo>
                    <a:lnTo>
                      <a:pt x="33796" y="39665"/>
                    </a:lnTo>
                    <a:lnTo>
                      <a:pt x="34231" y="39362"/>
                    </a:lnTo>
                    <a:lnTo>
                      <a:pt x="34648" y="39059"/>
                    </a:lnTo>
                    <a:lnTo>
                      <a:pt x="35064" y="38738"/>
                    </a:lnTo>
                    <a:lnTo>
                      <a:pt x="35481" y="38416"/>
                    </a:lnTo>
                    <a:lnTo>
                      <a:pt x="35878" y="38075"/>
                    </a:lnTo>
                    <a:lnTo>
                      <a:pt x="36257" y="37734"/>
                    </a:lnTo>
                    <a:lnTo>
                      <a:pt x="36636" y="37374"/>
                    </a:lnTo>
                    <a:lnTo>
                      <a:pt x="37014" y="37015"/>
                    </a:lnTo>
                    <a:lnTo>
                      <a:pt x="37374" y="36636"/>
                    </a:lnTo>
                    <a:lnTo>
                      <a:pt x="37734" y="36257"/>
                    </a:lnTo>
                    <a:lnTo>
                      <a:pt x="38075" y="35879"/>
                    </a:lnTo>
                    <a:lnTo>
                      <a:pt x="38415" y="35481"/>
                    </a:lnTo>
                    <a:lnTo>
                      <a:pt x="38737" y="35065"/>
                    </a:lnTo>
                    <a:lnTo>
                      <a:pt x="39059" y="34648"/>
                    </a:lnTo>
                    <a:lnTo>
                      <a:pt x="39362" y="34232"/>
                    </a:lnTo>
                    <a:lnTo>
                      <a:pt x="39665" y="33796"/>
                    </a:lnTo>
                    <a:lnTo>
                      <a:pt x="39949" y="33361"/>
                    </a:lnTo>
                    <a:lnTo>
                      <a:pt x="40214" y="32925"/>
                    </a:lnTo>
                    <a:lnTo>
                      <a:pt x="40498" y="32471"/>
                    </a:lnTo>
                    <a:lnTo>
                      <a:pt x="40744" y="32016"/>
                    </a:lnTo>
                    <a:lnTo>
                      <a:pt x="40990" y="31562"/>
                    </a:lnTo>
                    <a:lnTo>
                      <a:pt x="41217" y="31089"/>
                    </a:lnTo>
                    <a:lnTo>
                      <a:pt x="41445" y="30596"/>
                    </a:lnTo>
                    <a:lnTo>
                      <a:pt x="41653" y="30123"/>
                    </a:lnTo>
                    <a:lnTo>
                      <a:pt x="41861" y="29631"/>
                    </a:lnTo>
                    <a:lnTo>
                      <a:pt x="42051" y="29139"/>
                    </a:lnTo>
                    <a:lnTo>
                      <a:pt x="42221" y="28627"/>
                    </a:lnTo>
                    <a:lnTo>
                      <a:pt x="42391" y="28135"/>
                    </a:lnTo>
                    <a:lnTo>
                      <a:pt x="42543" y="27624"/>
                    </a:lnTo>
                    <a:lnTo>
                      <a:pt x="42675" y="27094"/>
                    </a:lnTo>
                    <a:lnTo>
                      <a:pt x="42808" y="26583"/>
                    </a:lnTo>
                    <a:lnTo>
                      <a:pt x="42921" y="26053"/>
                    </a:lnTo>
                    <a:lnTo>
                      <a:pt x="43016" y="25522"/>
                    </a:lnTo>
                    <a:lnTo>
                      <a:pt x="43111" y="24992"/>
                    </a:lnTo>
                    <a:lnTo>
                      <a:pt x="43186" y="24443"/>
                    </a:lnTo>
                    <a:lnTo>
                      <a:pt x="43243" y="23894"/>
                    </a:lnTo>
                    <a:lnTo>
                      <a:pt x="43300" y="23345"/>
                    </a:lnTo>
                    <a:lnTo>
                      <a:pt x="43338" y="22796"/>
                    </a:lnTo>
                    <a:lnTo>
                      <a:pt x="43357" y="22247"/>
                    </a:lnTo>
                    <a:lnTo>
                      <a:pt x="43357" y="21679"/>
                    </a:lnTo>
                    <a:lnTo>
                      <a:pt x="43357" y="21130"/>
                    </a:lnTo>
                    <a:lnTo>
                      <a:pt x="43338" y="20562"/>
                    </a:lnTo>
                    <a:lnTo>
                      <a:pt x="43300" y="20013"/>
                    </a:lnTo>
                    <a:lnTo>
                      <a:pt x="43243" y="19464"/>
                    </a:lnTo>
                    <a:lnTo>
                      <a:pt x="43186" y="18915"/>
                    </a:lnTo>
                    <a:lnTo>
                      <a:pt x="43111" y="18385"/>
                    </a:lnTo>
                    <a:lnTo>
                      <a:pt x="43016" y="17855"/>
                    </a:lnTo>
                    <a:lnTo>
                      <a:pt x="42921" y="17305"/>
                    </a:lnTo>
                    <a:lnTo>
                      <a:pt x="42808" y="16794"/>
                    </a:lnTo>
                    <a:lnTo>
                      <a:pt x="42675" y="16264"/>
                    </a:lnTo>
                    <a:lnTo>
                      <a:pt x="42543" y="15753"/>
                    </a:lnTo>
                    <a:lnTo>
                      <a:pt x="42391" y="15242"/>
                    </a:lnTo>
                    <a:lnTo>
                      <a:pt x="42221" y="14731"/>
                    </a:lnTo>
                    <a:lnTo>
                      <a:pt x="42051" y="14238"/>
                    </a:lnTo>
                    <a:lnTo>
                      <a:pt x="41861" y="13727"/>
                    </a:lnTo>
                    <a:lnTo>
                      <a:pt x="41653" y="13254"/>
                    </a:lnTo>
                    <a:lnTo>
                      <a:pt x="41445" y="12762"/>
                    </a:lnTo>
                    <a:lnTo>
                      <a:pt x="41217" y="12288"/>
                    </a:lnTo>
                    <a:lnTo>
                      <a:pt x="40990" y="11815"/>
                    </a:lnTo>
                    <a:lnTo>
                      <a:pt x="40744" y="11342"/>
                    </a:lnTo>
                    <a:lnTo>
                      <a:pt x="40498" y="10887"/>
                    </a:lnTo>
                    <a:lnTo>
                      <a:pt x="40214" y="10452"/>
                    </a:lnTo>
                    <a:lnTo>
                      <a:pt x="39949" y="9997"/>
                    </a:lnTo>
                    <a:lnTo>
                      <a:pt x="39665" y="9562"/>
                    </a:lnTo>
                    <a:lnTo>
                      <a:pt x="39362" y="9126"/>
                    </a:lnTo>
                    <a:lnTo>
                      <a:pt x="39059" y="8710"/>
                    </a:lnTo>
                    <a:lnTo>
                      <a:pt x="38737" y="8293"/>
                    </a:lnTo>
                    <a:lnTo>
                      <a:pt x="38415" y="7896"/>
                    </a:lnTo>
                    <a:lnTo>
                      <a:pt x="38075" y="7498"/>
                    </a:lnTo>
                    <a:lnTo>
                      <a:pt x="37734" y="7101"/>
                    </a:lnTo>
                    <a:lnTo>
                      <a:pt x="37374" y="6722"/>
                    </a:lnTo>
                    <a:lnTo>
                      <a:pt x="37014" y="6362"/>
                    </a:lnTo>
                    <a:lnTo>
                      <a:pt x="36636" y="5984"/>
                    </a:lnTo>
                    <a:lnTo>
                      <a:pt x="36257" y="5643"/>
                    </a:lnTo>
                    <a:lnTo>
                      <a:pt x="35878" y="5302"/>
                    </a:lnTo>
                    <a:lnTo>
                      <a:pt x="35481" y="4961"/>
                    </a:lnTo>
                    <a:lnTo>
                      <a:pt x="35064" y="4639"/>
                    </a:lnTo>
                    <a:lnTo>
                      <a:pt x="34648" y="4317"/>
                    </a:lnTo>
                    <a:lnTo>
                      <a:pt x="34231" y="4015"/>
                    </a:lnTo>
                    <a:lnTo>
                      <a:pt x="33796" y="3712"/>
                    </a:lnTo>
                    <a:lnTo>
                      <a:pt x="33360" y="3428"/>
                    </a:lnTo>
                    <a:lnTo>
                      <a:pt x="32925" y="3144"/>
                    </a:lnTo>
                    <a:lnTo>
                      <a:pt x="32470" y="2879"/>
                    </a:lnTo>
                    <a:lnTo>
                      <a:pt x="32016" y="2632"/>
                    </a:lnTo>
                    <a:lnTo>
                      <a:pt x="31562" y="2386"/>
                    </a:lnTo>
                    <a:lnTo>
                      <a:pt x="31088" y="2140"/>
                    </a:lnTo>
                    <a:lnTo>
                      <a:pt x="30615" y="1913"/>
                    </a:lnTo>
                    <a:lnTo>
                      <a:pt x="30123" y="1705"/>
                    </a:lnTo>
                    <a:lnTo>
                      <a:pt x="29631" y="1515"/>
                    </a:lnTo>
                    <a:lnTo>
                      <a:pt x="29138" y="1326"/>
                    </a:lnTo>
                    <a:lnTo>
                      <a:pt x="28646" y="1156"/>
                    </a:lnTo>
                    <a:lnTo>
                      <a:pt x="28135" y="985"/>
                    </a:lnTo>
                    <a:lnTo>
                      <a:pt x="27624" y="834"/>
                    </a:lnTo>
                    <a:lnTo>
                      <a:pt x="27094" y="682"/>
                    </a:lnTo>
                    <a:lnTo>
                      <a:pt x="26582" y="569"/>
                    </a:lnTo>
                    <a:lnTo>
                      <a:pt x="26052" y="455"/>
                    </a:lnTo>
                    <a:lnTo>
                      <a:pt x="25522" y="342"/>
                    </a:lnTo>
                    <a:lnTo>
                      <a:pt x="24992" y="266"/>
                    </a:lnTo>
                    <a:lnTo>
                      <a:pt x="24443" y="190"/>
                    </a:lnTo>
                    <a:lnTo>
                      <a:pt x="23894" y="114"/>
                    </a:lnTo>
                    <a:lnTo>
                      <a:pt x="23345" y="76"/>
                    </a:lnTo>
                    <a:lnTo>
                      <a:pt x="22796" y="39"/>
                    </a:lnTo>
                    <a:lnTo>
                      <a:pt x="22247" y="20"/>
                    </a:lnTo>
                    <a:lnTo>
                      <a:pt x="216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3069225" y="2555025"/>
                <a:ext cx="604450" cy="604950"/>
              </a:xfrm>
              <a:custGeom>
                <a:rect b="b" l="l" r="r" t="t"/>
                <a:pathLst>
                  <a:path extrusionOk="0" h="24198" w="24178">
                    <a:moveTo>
                      <a:pt x="12080" y="1"/>
                    </a:moveTo>
                    <a:lnTo>
                      <a:pt x="11455" y="20"/>
                    </a:lnTo>
                    <a:lnTo>
                      <a:pt x="10849" y="77"/>
                    </a:lnTo>
                    <a:lnTo>
                      <a:pt x="10243" y="152"/>
                    </a:lnTo>
                    <a:lnTo>
                      <a:pt x="9656" y="247"/>
                    </a:lnTo>
                    <a:lnTo>
                      <a:pt x="9069" y="380"/>
                    </a:lnTo>
                    <a:lnTo>
                      <a:pt x="8482" y="550"/>
                    </a:lnTo>
                    <a:lnTo>
                      <a:pt x="7933" y="739"/>
                    </a:lnTo>
                    <a:lnTo>
                      <a:pt x="7384" y="966"/>
                    </a:lnTo>
                    <a:lnTo>
                      <a:pt x="6835" y="1194"/>
                    </a:lnTo>
                    <a:lnTo>
                      <a:pt x="6324" y="1459"/>
                    </a:lnTo>
                    <a:lnTo>
                      <a:pt x="5813" y="1762"/>
                    </a:lnTo>
                    <a:lnTo>
                      <a:pt x="5321" y="2065"/>
                    </a:lnTo>
                    <a:lnTo>
                      <a:pt x="4847" y="2405"/>
                    </a:lnTo>
                    <a:lnTo>
                      <a:pt x="4393" y="2765"/>
                    </a:lnTo>
                    <a:lnTo>
                      <a:pt x="3957" y="3144"/>
                    </a:lnTo>
                    <a:lnTo>
                      <a:pt x="3541" y="3541"/>
                    </a:lnTo>
                    <a:lnTo>
                      <a:pt x="3124" y="3977"/>
                    </a:lnTo>
                    <a:lnTo>
                      <a:pt x="2746" y="4412"/>
                    </a:lnTo>
                    <a:lnTo>
                      <a:pt x="2386" y="4867"/>
                    </a:lnTo>
                    <a:lnTo>
                      <a:pt x="2064" y="5340"/>
                    </a:lnTo>
                    <a:lnTo>
                      <a:pt x="1742" y="5832"/>
                    </a:lnTo>
                    <a:lnTo>
                      <a:pt x="1458" y="6343"/>
                    </a:lnTo>
                    <a:lnTo>
                      <a:pt x="1193" y="6855"/>
                    </a:lnTo>
                    <a:lnTo>
                      <a:pt x="947" y="7404"/>
                    </a:lnTo>
                    <a:lnTo>
                      <a:pt x="720" y="7953"/>
                    </a:lnTo>
                    <a:lnTo>
                      <a:pt x="531" y="8502"/>
                    </a:lnTo>
                    <a:lnTo>
                      <a:pt x="379" y="9089"/>
                    </a:lnTo>
                    <a:lnTo>
                      <a:pt x="247" y="9657"/>
                    </a:lnTo>
                    <a:lnTo>
                      <a:pt x="133" y="10263"/>
                    </a:lnTo>
                    <a:lnTo>
                      <a:pt x="57" y="10868"/>
                    </a:lnTo>
                    <a:lnTo>
                      <a:pt x="1" y="11474"/>
                    </a:lnTo>
                    <a:lnTo>
                      <a:pt x="1" y="12099"/>
                    </a:lnTo>
                    <a:lnTo>
                      <a:pt x="1" y="12724"/>
                    </a:lnTo>
                    <a:lnTo>
                      <a:pt x="57" y="13349"/>
                    </a:lnTo>
                    <a:lnTo>
                      <a:pt x="133" y="13954"/>
                    </a:lnTo>
                    <a:lnTo>
                      <a:pt x="247" y="14541"/>
                    </a:lnTo>
                    <a:lnTo>
                      <a:pt x="379" y="15128"/>
                    </a:lnTo>
                    <a:lnTo>
                      <a:pt x="531" y="15696"/>
                    </a:lnTo>
                    <a:lnTo>
                      <a:pt x="720" y="16264"/>
                    </a:lnTo>
                    <a:lnTo>
                      <a:pt x="947" y="16813"/>
                    </a:lnTo>
                    <a:lnTo>
                      <a:pt x="1193" y="17343"/>
                    </a:lnTo>
                    <a:lnTo>
                      <a:pt x="1458" y="17874"/>
                    </a:lnTo>
                    <a:lnTo>
                      <a:pt x="1742" y="18366"/>
                    </a:lnTo>
                    <a:lnTo>
                      <a:pt x="2064" y="18858"/>
                    </a:lnTo>
                    <a:lnTo>
                      <a:pt x="2386" y="19331"/>
                    </a:lnTo>
                    <a:lnTo>
                      <a:pt x="2746" y="19805"/>
                    </a:lnTo>
                    <a:lnTo>
                      <a:pt x="3124" y="20240"/>
                    </a:lnTo>
                    <a:lnTo>
                      <a:pt x="3541" y="20657"/>
                    </a:lnTo>
                    <a:lnTo>
                      <a:pt x="3957" y="21054"/>
                    </a:lnTo>
                    <a:lnTo>
                      <a:pt x="4393" y="21433"/>
                    </a:lnTo>
                    <a:lnTo>
                      <a:pt x="4847" y="21793"/>
                    </a:lnTo>
                    <a:lnTo>
                      <a:pt x="5321" y="22133"/>
                    </a:lnTo>
                    <a:lnTo>
                      <a:pt x="5813" y="22436"/>
                    </a:lnTo>
                    <a:lnTo>
                      <a:pt x="6324" y="22739"/>
                    </a:lnTo>
                    <a:lnTo>
                      <a:pt x="6835" y="23004"/>
                    </a:lnTo>
                    <a:lnTo>
                      <a:pt x="7384" y="23251"/>
                    </a:lnTo>
                    <a:lnTo>
                      <a:pt x="7933" y="23459"/>
                    </a:lnTo>
                    <a:lnTo>
                      <a:pt x="8482" y="23648"/>
                    </a:lnTo>
                    <a:lnTo>
                      <a:pt x="9069" y="23819"/>
                    </a:lnTo>
                    <a:lnTo>
                      <a:pt x="9656" y="23951"/>
                    </a:lnTo>
                    <a:lnTo>
                      <a:pt x="10243" y="24065"/>
                    </a:lnTo>
                    <a:lnTo>
                      <a:pt x="10849" y="24140"/>
                    </a:lnTo>
                    <a:lnTo>
                      <a:pt x="11455" y="24178"/>
                    </a:lnTo>
                    <a:lnTo>
                      <a:pt x="12080" y="24197"/>
                    </a:lnTo>
                    <a:lnTo>
                      <a:pt x="12704" y="24178"/>
                    </a:lnTo>
                    <a:lnTo>
                      <a:pt x="13329" y="24140"/>
                    </a:lnTo>
                    <a:lnTo>
                      <a:pt x="13935" y="24065"/>
                    </a:lnTo>
                    <a:lnTo>
                      <a:pt x="14522" y="23951"/>
                    </a:lnTo>
                    <a:lnTo>
                      <a:pt x="15109" y="23819"/>
                    </a:lnTo>
                    <a:lnTo>
                      <a:pt x="15677" y="23648"/>
                    </a:lnTo>
                    <a:lnTo>
                      <a:pt x="16245" y="23459"/>
                    </a:lnTo>
                    <a:lnTo>
                      <a:pt x="16794" y="23251"/>
                    </a:lnTo>
                    <a:lnTo>
                      <a:pt x="17324" y="23004"/>
                    </a:lnTo>
                    <a:lnTo>
                      <a:pt x="17854" y="22739"/>
                    </a:lnTo>
                    <a:lnTo>
                      <a:pt x="18365" y="22436"/>
                    </a:lnTo>
                    <a:lnTo>
                      <a:pt x="18839" y="22133"/>
                    </a:lnTo>
                    <a:lnTo>
                      <a:pt x="19331" y="21793"/>
                    </a:lnTo>
                    <a:lnTo>
                      <a:pt x="19785" y="21433"/>
                    </a:lnTo>
                    <a:lnTo>
                      <a:pt x="20221" y="21054"/>
                    </a:lnTo>
                    <a:lnTo>
                      <a:pt x="20637" y="20657"/>
                    </a:lnTo>
                    <a:lnTo>
                      <a:pt x="21035" y="20240"/>
                    </a:lnTo>
                    <a:lnTo>
                      <a:pt x="21414" y="19805"/>
                    </a:lnTo>
                    <a:lnTo>
                      <a:pt x="21773" y="19331"/>
                    </a:lnTo>
                    <a:lnTo>
                      <a:pt x="22114" y="18858"/>
                    </a:lnTo>
                    <a:lnTo>
                      <a:pt x="22436" y="18366"/>
                    </a:lnTo>
                    <a:lnTo>
                      <a:pt x="22720" y="17874"/>
                    </a:lnTo>
                    <a:lnTo>
                      <a:pt x="22985" y="17343"/>
                    </a:lnTo>
                    <a:lnTo>
                      <a:pt x="23231" y="16813"/>
                    </a:lnTo>
                    <a:lnTo>
                      <a:pt x="23439" y="16264"/>
                    </a:lnTo>
                    <a:lnTo>
                      <a:pt x="23629" y="15696"/>
                    </a:lnTo>
                    <a:lnTo>
                      <a:pt x="23799" y="15128"/>
                    </a:lnTo>
                    <a:lnTo>
                      <a:pt x="23932" y="14541"/>
                    </a:lnTo>
                    <a:lnTo>
                      <a:pt x="24045" y="13954"/>
                    </a:lnTo>
                    <a:lnTo>
                      <a:pt x="24121" y="13349"/>
                    </a:lnTo>
                    <a:lnTo>
                      <a:pt x="24159" y="12724"/>
                    </a:lnTo>
                    <a:lnTo>
                      <a:pt x="24178" y="12099"/>
                    </a:lnTo>
                    <a:lnTo>
                      <a:pt x="24159" y="11474"/>
                    </a:lnTo>
                    <a:lnTo>
                      <a:pt x="24121" y="10868"/>
                    </a:lnTo>
                    <a:lnTo>
                      <a:pt x="24045" y="10263"/>
                    </a:lnTo>
                    <a:lnTo>
                      <a:pt x="23932" y="9657"/>
                    </a:lnTo>
                    <a:lnTo>
                      <a:pt x="23799" y="9089"/>
                    </a:lnTo>
                    <a:lnTo>
                      <a:pt x="23629" y="8502"/>
                    </a:lnTo>
                    <a:lnTo>
                      <a:pt x="23439" y="7953"/>
                    </a:lnTo>
                    <a:lnTo>
                      <a:pt x="23231" y="7404"/>
                    </a:lnTo>
                    <a:lnTo>
                      <a:pt x="22985" y="6855"/>
                    </a:lnTo>
                    <a:lnTo>
                      <a:pt x="22720" y="6343"/>
                    </a:lnTo>
                    <a:lnTo>
                      <a:pt x="22436" y="5832"/>
                    </a:lnTo>
                    <a:lnTo>
                      <a:pt x="22114" y="5340"/>
                    </a:lnTo>
                    <a:lnTo>
                      <a:pt x="21773" y="4867"/>
                    </a:lnTo>
                    <a:lnTo>
                      <a:pt x="21414" y="4412"/>
                    </a:lnTo>
                    <a:lnTo>
                      <a:pt x="21035" y="3977"/>
                    </a:lnTo>
                    <a:lnTo>
                      <a:pt x="20637" y="3541"/>
                    </a:lnTo>
                    <a:lnTo>
                      <a:pt x="20221" y="3144"/>
                    </a:lnTo>
                    <a:lnTo>
                      <a:pt x="19785" y="2765"/>
                    </a:lnTo>
                    <a:lnTo>
                      <a:pt x="19331" y="2405"/>
                    </a:lnTo>
                    <a:lnTo>
                      <a:pt x="18839" y="2065"/>
                    </a:lnTo>
                    <a:lnTo>
                      <a:pt x="18365" y="1762"/>
                    </a:lnTo>
                    <a:lnTo>
                      <a:pt x="17854" y="1459"/>
                    </a:lnTo>
                    <a:lnTo>
                      <a:pt x="17324" y="1194"/>
                    </a:lnTo>
                    <a:lnTo>
                      <a:pt x="16794" y="966"/>
                    </a:lnTo>
                    <a:lnTo>
                      <a:pt x="16245" y="739"/>
                    </a:lnTo>
                    <a:lnTo>
                      <a:pt x="15677" y="550"/>
                    </a:lnTo>
                    <a:lnTo>
                      <a:pt x="15109" y="380"/>
                    </a:lnTo>
                    <a:lnTo>
                      <a:pt x="14522" y="247"/>
                    </a:lnTo>
                    <a:lnTo>
                      <a:pt x="13935" y="152"/>
                    </a:lnTo>
                    <a:lnTo>
                      <a:pt x="13329" y="77"/>
                    </a:lnTo>
                    <a:lnTo>
                      <a:pt x="12704" y="20"/>
                    </a:lnTo>
                    <a:lnTo>
                      <a:pt x="120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3291225" y="873325"/>
                <a:ext cx="3366275" cy="2076950"/>
              </a:xfrm>
              <a:custGeom>
                <a:rect b="b" l="l" r="r" t="t"/>
                <a:pathLst>
                  <a:path extrusionOk="0" h="83078" w="134651">
                    <a:moveTo>
                      <a:pt x="130694" y="0"/>
                    </a:moveTo>
                    <a:lnTo>
                      <a:pt x="130315" y="19"/>
                    </a:lnTo>
                    <a:lnTo>
                      <a:pt x="129956" y="95"/>
                    </a:lnTo>
                    <a:lnTo>
                      <a:pt x="129596" y="208"/>
                    </a:lnTo>
                    <a:lnTo>
                      <a:pt x="129236" y="341"/>
                    </a:lnTo>
                    <a:lnTo>
                      <a:pt x="128895" y="530"/>
                    </a:lnTo>
                    <a:lnTo>
                      <a:pt x="1855" y="75997"/>
                    </a:lnTo>
                    <a:lnTo>
                      <a:pt x="1534" y="76224"/>
                    </a:lnTo>
                    <a:lnTo>
                      <a:pt x="1231" y="76451"/>
                    </a:lnTo>
                    <a:lnTo>
                      <a:pt x="966" y="76735"/>
                    </a:lnTo>
                    <a:lnTo>
                      <a:pt x="738" y="77019"/>
                    </a:lnTo>
                    <a:lnTo>
                      <a:pt x="530" y="77322"/>
                    </a:lnTo>
                    <a:lnTo>
                      <a:pt x="360" y="77644"/>
                    </a:lnTo>
                    <a:lnTo>
                      <a:pt x="227" y="77985"/>
                    </a:lnTo>
                    <a:lnTo>
                      <a:pt x="114" y="78345"/>
                    </a:lnTo>
                    <a:lnTo>
                      <a:pt x="38" y="78685"/>
                    </a:lnTo>
                    <a:lnTo>
                      <a:pt x="0" y="79064"/>
                    </a:lnTo>
                    <a:lnTo>
                      <a:pt x="0" y="79424"/>
                    </a:lnTo>
                    <a:lnTo>
                      <a:pt x="38" y="79802"/>
                    </a:lnTo>
                    <a:lnTo>
                      <a:pt x="95" y="80162"/>
                    </a:lnTo>
                    <a:lnTo>
                      <a:pt x="208" y="80522"/>
                    </a:lnTo>
                    <a:lnTo>
                      <a:pt x="341" y="80882"/>
                    </a:lnTo>
                    <a:lnTo>
                      <a:pt x="530" y="81222"/>
                    </a:lnTo>
                    <a:lnTo>
                      <a:pt x="663" y="81431"/>
                    </a:lnTo>
                    <a:lnTo>
                      <a:pt x="814" y="81639"/>
                    </a:lnTo>
                    <a:lnTo>
                      <a:pt x="985" y="81847"/>
                    </a:lnTo>
                    <a:lnTo>
                      <a:pt x="1155" y="82018"/>
                    </a:lnTo>
                    <a:lnTo>
                      <a:pt x="1344" y="82188"/>
                    </a:lnTo>
                    <a:lnTo>
                      <a:pt x="1534" y="82339"/>
                    </a:lnTo>
                    <a:lnTo>
                      <a:pt x="1742" y="82472"/>
                    </a:lnTo>
                    <a:lnTo>
                      <a:pt x="1950" y="82605"/>
                    </a:lnTo>
                    <a:lnTo>
                      <a:pt x="2158" y="82718"/>
                    </a:lnTo>
                    <a:lnTo>
                      <a:pt x="2386" y="82813"/>
                    </a:lnTo>
                    <a:lnTo>
                      <a:pt x="2613" y="82889"/>
                    </a:lnTo>
                    <a:lnTo>
                      <a:pt x="2840" y="82964"/>
                    </a:lnTo>
                    <a:lnTo>
                      <a:pt x="3086" y="83021"/>
                    </a:lnTo>
                    <a:lnTo>
                      <a:pt x="3332" y="83059"/>
                    </a:lnTo>
                    <a:lnTo>
                      <a:pt x="3559" y="83078"/>
                    </a:lnTo>
                    <a:lnTo>
                      <a:pt x="4052" y="83078"/>
                    </a:lnTo>
                    <a:lnTo>
                      <a:pt x="4298" y="83059"/>
                    </a:lnTo>
                    <a:lnTo>
                      <a:pt x="4544" y="83021"/>
                    </a:lnTo>
                    <a:lnTo>
                      <a:pt x="4790" y="82945"/>
                    </a:lnTo>
                    <a:lnTo>
                      <a:pt x="5036" y="82889"/>
                    </a:lnTo>
                    <a:lnTo>
                      <a:pt x="5282" y="82794"/>
                    </a:lnTo>
                    <a:lnTo>
                      <a:pt x="5528" y="82680"/>
                    </a:lnTo>
                    <a:lnTo>
                      <a:pt x="5756" y="82548"/>
                    </a:lnTo>
                    <a:lnTo>
                      <a:pt x="132777" y="7081"/>
                    </a:lnTo>
                    <a:lnTo>
                      <a:pt x="133117" y="6873"/>
                    </a:lnTo>
                    <a:lnTo>
                      <a:pt x="133401" y="6627"/>
                    </a:lnTo>
                    <a:lnTo>
                      <a:pt x="133666" y="6362"/>
                    </a:lnTo>
                    <a:lnTo>
                      <a:pt x="133912" y="6059"/>
                    </a:lnTo>
                    <a:lnTo>
                      <a:pt x="134102" y="5756"/>
                    </a:lnTo>
                    <a:lnTo>
                      <a:pt x="134291" y="5434"/>
                    </a:lnTo>
                    <a:lnTo>
                      <a:pt x="134424" y="5093"/>
                    </a:lnTo>
                    <a:lnTo>
                      <a:pt x="134537" y="4752"/>
                    </a:lnTo>
                    <a:lnTo>
                      <a:pt x="134613" y="4392"/>
                    </a:lnTo>
                    <a:lnTo>
                      <a:pt x="134651" y="4014"/>
                    </a:lnTo>
                    <a:lnTo>
                      <a:pt x="134651" y="3654"/>
                    </a:lnTo>
                    <a:lnTo>
                      <a:pt x="134613" y="3294"/>
                    </a:lnTo>
                    <a:lnTo>
                      <a:pt x="134537" y="2916"/>
                    </a:lnTo>
                    <a:lnTo>
                      <a:pt x="134443" y="2556"/>
                    </a:lnTo>
                    <a:lnTo>
                      <a:pt x="134291" y="2196"/>
                    </a:lnTo>
                    <a:lnTo>
                      <a:pt x="134121" y="1855"/>
                    </a:lnTo>
                    <a:lnTo>
                      <a:pt x="133894" y="1534"/>
                    </a:lnTo>
                    <a:lnTo>
                      <a:pt x="133647" y="1231"/>
                    </a:lnTo>
                    <a:lnTo>
                      <a:pt x="133382" y="966"/>
                    </a:lnTo>
                    <a:lnTo>
                      <a:pt x="133098" y="738"/>
                    </a:lnTo>
                    <a:lnTo>
                      <a:pt x="132795" y="530"/>
                    </a:lnTo>
                    <a:lnTo>
                      <a:pt x="132474" y="360"/>
                    </a:lnTo>
                    <a:lnTo>
                      <a:pt x="132133" y="227"/>
                    </a:lnTo>
                    <a:lnTo>
                      <a:pt x="131773" y="114"/>
                    </a:lnTo>
                    <a:lnTo>
                      <a:pt x="131413" y="38"/>
                    </a:lnTo>
                    <a:lnTo>
                      <a:pt x="1310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5974000" y="583650"/>
                <a:ext cx="543875" cy="626700"/>
              </a:xfrm>
              <a:custGeom>
                <a:rect b="b" l="l" r="r" t="t"/>
                <a:pathLst>
                  <a:path extrusionOk="0" h="25068" w="21755">
                    <a:moveTo>
                      <a:pt x="21755" y="0"/>
                    </a:moveTo>
                    <a:lnTo>
                      <a:pt x="928" y="15771"/>
                    </a:lnTo>
                    <a:lnTo>
                      <a:pt x="1" y="25067"/>
                    </a:lnTo>
                    <a:lnTo>
                      <a:pt x="21755" y="12079"/>
                    </a:lnTo>
                    <a:lnTo>
                      <a:pt x="21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6057775" y="1044650"/>
                <a:ext cx="810350" cy="413725"/>
              </a:xfrm>
              <a:custGeom>
                <a:rect b="b" l="l" r="r" t="t"/>
                <a:pathLst>
                  <a:path extrusionOk="0" h="16549" w="32414">
                    <a:moveTo>
                      <a:pt x="22493" y="1"/>
                    </a:moveTo>
                    <a:lnTo>
                      <a:pt x="1" y="13386"/>
                    </a:lnTo>
                    <a:lnTo>
                      <a:pt x="7820" y="16548"/>
                    </a:lnTo>
                    <a:lnTo>
                      <a:pt x="32414" y="6268"/>
                    </a:lnTo>
                    <a:lnTo>
                      <a:pt x="224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aphicFrame>
        <p:nvGraphicFramePr>
          <p:cNvPr id="758" name="Google Shape;758;p30"/>
          <p:cNvGraphicFramePr/>
          <p:nvPr/>
        </p:nvGraphicFramePr>
        <p:xfrm>
          <a:off x="457200" y="88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{03F754FC-579B-4CCB-A715-9A345A254434}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60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Use a table to compare products or services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56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Features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Option 1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Option 2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Option 3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0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1AA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B6A1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1A3C1">
                        <a:alpha val="25099"/>
                      </a:srgbClr>
                    </a:solidFill>
                  </a:tcPr>
                </a:tc>
              </a:tr>
              <a:tr h="90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1A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B6A1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1A3C1">
                        <a:alpha val="12549"/>
                      </a:srgbClr>
                    </a:solidFill>
                  </a:tcPr>
                </a:tc>
              </a:tr>
              <a:tr h="90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1AA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B6A1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A54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1A3C1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759" name="Google Shape;759;p30"/>
          <p:cNvGrpSpPr/>
          <p:nvPr/>
        </p:nvGrpSpPr>
        <p:grpSpPr>
          <a:xfrm>
            <a:off x="3183900" y="2122262"/>
            <a:ext cx="636600" cy="636600"/>
            <a:chOff x="2137775" y="3741262"/>
            <a:chExt cx="636600" cy="636600"/>
          </a:xfrm>
        </p:grpSpPr>
        <p:sp>
          <p:nvSpPr>
            <p:cNvPr id="760" name="Google Shape;760;p30"/>
            <p:cNvSpPr/>
            <p:nvPr/>
          </p:nvSpPr>
          <p:spPr>
            <a:xfrm>
              <a:off x="2137775" y="3741262"/>
              <a:ext cx="636600" cy="63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61" name="Google Shape;761;p30"/>
            <p:cNvGrpSpPr/>
            <p:nvPr/>
          </p:nvGrpSpPr>
          <p:grpSpPr>
            <a:xfrm>
              <a:off x="2286458" y="3889917"/>
              <a:ext cx="339253" cy="339253"/>
              <a:chOff x="1492675" y="4992125"/>
              <a:chExt cx="481825" cy="481825"/>
            </a:xfrm>
          </p:grpSpPr>
          <p:sp>
            <p:nvSpPr>
              <p:cNvPr id="762" name="Google Shape;762;p30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3" name="Google Shape;763;p30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64" name="Google Shape;764;p30"/>
          <p:cNvGrpSpPr/>
          <p:nvPr/>
        </p:nvGrpSpPr>
        <p:grpSpPr>
          <a:xfrm>
            <a:off x="5243450" y="2122262"/>
            <a:ext cx="636600" cy="636600"/>
            <a:chOff x="5293275" y="2122262"/>
            <a:chExt cx="636600" cy="636600"/>
          </a:xfrm>
        </p:grpSpPr>
        <p:sp>
          <p:nvSpPr>
            <p:cNvPr id="765" name="Google Shape;765;p30"/>
            <p:cNvSpPr/>
            <p:nvPr/>
          </p:nvSpPr>
          <p:spPr>
            <a:xfrm>
              <a:off x="5293275" y="2122262"/>
              <a:ext cx="636600" cy="636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66" name="Google Shape;766;p30"/>
            <p:cNvGrpSpPr/>
            <p:nvPr/>
          </p:nvGrpSpPr>
          <p:grpSpPr>
            <a:xfrm>
              <a:off x="5441950" y="2270917"/>
              <a:ext cx="339253" cy="339253"/>
              <a:chOff x="2085525" y="4992125"/>
              <a:chExt cx="481825" cy="481825"/>
            </a:xfrm>
          </p:grpSpPr>
          <p:sp>
            <p:nvSpPr>
              <p:cNvPr id="767" name="Google Shape;767;p30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8" name="Google Shape;768;p30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69" name="Google Shape;769;p30"/>
          <p:cNvGrpSpPr/>
          <p:nvPr/>
        </p:nvGrpSpPr>
        <p:grpSpPr>
          <a:xfrm>
            <a:off x="7303000" y="2122262"/>
            <a:ext cx="636600" cy="636600"/>
            <a:chOff x="2137775" y="3741262"/>
            <a:chExt cx="636600" cy="636600"/>
          </a:xfrm>
        </p:grpSpPr>
        <p:sp>
          <p:nvSpPr>
            <p:cNvPr id="770" name="Google Shape;770;p30"/>
            <p:cNvSpPr/>
            <p:nvPr/>
          </p:nvSpPr>
          <p:spPr>
            <a:xfrm>
              <a:off x="2137775" y="3741262"/>
              <a:ext cx="636600" cy="6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71" name="Google Shape;771;p30"/>
            <p:cNvGrpSpPr/>
            <p:nvPr/>
          </p:nvGrpSpPr>
          <p:grpSpPr>
            <a:xfrm>
              <a:off x="2286458" y="3889917"/>
              <a:ext cx="339253" cy="339253"/>
              <a:chOff x="1492675" y="4992125"/>
              <a:chExt cx="481825" cy="481825"/>
            </a:xfrm>
          </p:grpSpPr>
          <p:sp>
            <p:nvSpPr>
              <p:cNvPr id="772" name="Google Shape;772;p30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73" name="Google Shape;773;p30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74" name="Google Shape;774;p30"/>
          <p:cNvGrpSpPr/>
          <p:nvPr/>
        </p:nvGrpSpPr>
        <p:grpSpPr>
          <a:xfrm>
            <a:off x="5243450" y="3031387"/>
            <a:ext cx="636600" cy="636600"/>
            <a:chOff x="2137775" y="3741262"/>
            <a:chExt cx="636600" cy="636600"/>
          </a:xfrm>
        </p:grpSpPr>
        <p:sp>
          <p:nvSpPr>
            <p:cNvPr id="775" name="Google Shape;775;p30"/>
            <p:cNvSpPr/>
            <p:nvPr/>
          </p:nvSpPr>
          <p:spPr>
            <a:xfrm>
              <a:off x="2137775" y="3741262"/>
              <a:ext cx="636600" cy="636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76" name="Google Shape;776;p30"/>
            <p:cNvGrpSpPr/>
            <p:nvPr/>
          </p:nvGrpSpPr>
          <p:grpSpPr>
            <a:xfrm>
              <a:off x="2286458" y="3889917"/>
              <a:ext cx="339253" cy="339253"/>
              <a:chOff x="1492675" y="4992125"/>
              <a:chExt cx="481825" cy="481825"/>
            </a:xfrm>
          </p:grpSpPr>
          <p:sp>
            <p:nvSpPr>
              <p:cNvPr id="777" name="Google Shape;777;p30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79" name="Google Shape;779;p30"/>
          <p:cNvGrpSpPr/>
          <p:nvPr/>
        </p:nvGrpSpPr>
        <p:grpSpPr>
          <a:xfrm>
            <a:off x="3183900" y="3031387"/>
            <a:ext cx="636600" cy="636600"/>
            <a:chOff x="2137775" y="3741262"/>
            <a:chExt cx="636600" cy="636600"/>
          </a:xfrm>
        </p:grpSpPr>
        <p:sp>
          <p:nvSpPr>
            <p:cNvPr id="780" name="Google Shape;780;p30"/>
            <p:cNvSpPr/>
            <p:nvPr/>
          </p:nvSpPr>
          <p:spPr>
            <a:xfrm>
              <a:off x="2137775" y="3741262"/>
              <a:ext cx="636600" cy="63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81" name="Google Shape;781;p30"/>
            <p:cNvGrpSpPr/>
            <p:nvPr/>
          </p:nvGrpSpPr>
          <p:grpSpPr>
            <a:xfrm>
              <a:off x="2286458" y="3889917"/>
              <a:ext cx="339253" cy="339253"/>
              <a:chOff x="1492675" y="4992125"/>
              <a:chExt cx="481825" cy="481825"/>
            </a:xfrm>
          </p:grpSpPr>
          <p:sp>
            <p:nvSpPr>
              <p:cNvPr id="782" name="Google Shape;782;p30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83" name="Google Shape;783;p30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84" name="Google Shape;784;p30"/>
          <p:cNvGrpSpPr/>
          <p:nvPr/>
        </p:nvGrpSpPr>
        <p:grpSpPr>
          <a:xfrm>
            <a:off x="7303000" y="3031387"/>
            <a:ext cx="636600" cy="636600"/>
            <a:chOff x="2137775" y="3741262"/>
            <a:chExt cx="636600" cy="636600"/>
          </a:xfrm>
        </p:grpSpPr>
        <p:sp>
          <p:nvSpPr>
            <p:cNvPr id="785" name="Google Shape;785;p30"/>
            <p:cNvSpPr/>
            <p:nvPr/>
          </p:nvSpPr>
          <p:spPr>
            <a:xfrm>
              <a:off x="2137775" y="3741262"/>
              <a:ext cx="636600" cy="6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86" name="Google Shape;786;p30"/>
            <p:cNvGrpSpPr/>
            <p:nvPr/>
          </p:nvGrpSpPr>
          <p:grpSpPr>
            <a:xfrm>
              <a:off x="2286458" y="3889917"/>
              <a:ext cx="339253" cy="339253"/>
              <a:chOff x="1492675" y="4992125"/>
              <a:chExt cx="481825" cy="481825"/>
            </a:xfrm>
          </p:grpSpPr>
          <p:sp>
            <p:nvSpPr>
              <p:cNvPr id="787" name="Google Shape;787;p30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89" name="Google Shape;789;p30"/>
          <p:cNvGrpSpPr/>
          <p:nvPr/>
        </p:nvGrpSpPr>
        <p:grpSpPr>
          <a:xfrm>
            <a:off x="3183900" y="3940512"/>
            <a:ext cx="636600" cy="636600"/>
            <a:chOff x="5293275" y="2122262"/>
            <a:chExt cx="636600" cy="636600"/>
          </a:xfrm>
        </p:grpSpPr>
        <p:sp>
          <p:nvSpPr>
            <p:cNvPr id="790" name="Google Shape;790;p30"/>
            <p:cNvSpPr/>
            <p:nvPr/>
          </p:nvSpPr>
          <p:spPr>
            <a:xfrm>
              <a:off x="5293275" y="2122262"/>
              <a:ext cx="636600" cy="63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91" name="Google Shape;791;p30"/>
            <p:cNvGrpSpPr/>
            <p:nvPr/>
          </p:nvGrpSpPr>
          <p:grpSpPr>
            <a:xfrm>
              <a:off x="5441950" y="2270917"/>
              <a:ext cx="339253" cy="339253"/>
              <a:chOff x="2085525" y="4992125"/>
              <a:chExt cx="481825" cy="481825"/>
            </a:xfrm>
          </p:grpSpPr>
          <p:sp>
            <p:nvSpPr>
              <p:cNvPr id="792" name="Google Shape;792;p30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93" name="Google Shape;793;p30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94" name="Google Shape;794;p30"/>
          <p:cNvGrpSpPr/>
          <p:nvPr/>
        </p:nvGrpSpPr>
        <p:grpSpPr>
          <a:xfrm>
            <a:off x="5243450" y="3940512"/>
            <a:ext cx="636600" cy="636600"/>
            <a:chOff x="2137775" y="3741262"/>
            <a:chExt cx="636600" cy="636600"/>
          </a:xfrm>
        </p:grpSpPr>
        <p:sp>
          <p:nvSpPr>
            <p:cNvPr id="795" name="Google Shape;795;p30"/>
            <p:cNvSpPr/>
            <p:nvPr/>
          </p:nvSpPr>
          <p:spPr>
            <a:xfrm>
              <a:off x="2137775" y="3741262"/>
              <a:ext cx="636600" cy="636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96" name="Google Shape;796;p30"/>
            <p:cNvGrpSpPr/>
            <p:nvPr/>
          </p:nvGrpSpPr>
          <p:grpSpPr>
            <a:xfrm>
              <a:off x="2286458" y="3889917"/>
              <a:ext cx="339253" cy="339253"/>
              <a:chOff x="1492675" y="4992125"/>
              <a:chExt cx="481825" cy="481825"/>
            </a:xfrm>
          </p:grpSpPr>
          <p:sp>
            <p:nvSpPr>
              <p:cNvPr id="797" name="Google Shape;797;p30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99" name="Google Shape;799;p30"/>
          <p:cNvGrpSpPr/>
          <p:nvPr/>
        </p:nvGrpSpPr>
        <p:grpSpPr>
          <a:xfrm>
            <a:off x="7303000" y="3940512"/>
            <a:ext cx="636600" cy="636600"/>
            <a:chOff x="2137775" y="3741262"/>
            <a:chExt cx="636600" cy="636600"/>
          </a:xfrm>
        </p:grpSpPr>
        <p:sp>
          <p:nvSpPr>
            <p:cNvPr id="800" name="Google Shape;800;p30"/>
            <p:cNvSpPr/>
            <p:nvPr/>
          </p:nvSpPr>
          <p:spPr>
            <a:xfrm>
              <a:off x="2137775" y="3741262"/>
              <a:ext cx="636600" cy="6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01" name="Google Shape;801;p30"/>
            <p:cNvGrpSpPr/>
            <p:nvPr/>
          </p:nvGrpSpPr>
          <p:grpSpPr>
            <a:xfrm>
              <a:off x="2286458" y="3889917"/>
              <a:ext cx="339253" cy="339253"/>
              <a:chOff x="1492675" y="4992125"/>
              <a:chExt cx="481825" cy="481825"/>
            </a:xfrm>
          </p:grpSpPr>
          <p:sp>
            <p:nvSpPr>
              <p:cNvPr id="802" name="Google Shape;802;p30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750" y="977738"/>
            <a:ext cx="3175018" cy="344687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810" name="Google Shape;810;p31"/>
          <p:cNvGrpSpPr/>
          <p:nvPr/>
        </p:nvGrpSpPr>
        <p:grpSpPr>
          <a:xfrm>
            <a:off x="457207" y="1196313"/>
            <a:ext cx="1970700" cy="1346892"/>
            <a:chOff x="4156207" y="1196313"/>
            <a:chExt cx="1970700" cy="1346892"/>
          </a:xfrm>
        </p:grpSpPr>
        <p:grpSp>
          <p:nvGrpSpPr>
            <p:cNvPr id="811" name="Google Shape;811;p31"/>
            <p:cNvGrpSpPr/>
            <p:nvPr/>
          </p:nvGrpSpPr>
          <p:grpSpPr>
            <a:xfrm>
              <a:off x="4156207" y="1718604"/>
              <a:ext cx="1970700" cy="824600"/>
              <a:chOff x="4629853" y="3907463"/>
              <a:chExt cx="1970700" cy="824600"/>
            </a:xfrm>
          </p:grpSpPr>
          <p:sp>
            <p:nvSpPr>
              <p:cNvPr id="812" name="Google Shape;812;p31"/>
              <p:cNvSpPr txBox="1"/>
              <p:nvPr/>
            </p:nvSpPr>
            <p:spPr>
              <a:xfrm>
                <a:off x="4629853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Title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3" name="Google Shape;813;p31"/>
              <p:cNvSpPr txBox="1"/>
              <p:nvPr/>
            </p:nvSpPr>
            <p:spPr>
              <a:xfrm>
                <a:off x="4629853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4" name="Google Shape;814;p31"/>
            <p:cNvSpPr txBox="1"/>
            <p:nvPr/>
          </p:nvSpPr>
          <p:spPr>
            <a:xfrm>
              <a:off x="4253387" y="1196313"/>
              <a:ext cx="632700" cy="44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5" name="Google Shape;815;p31"/>
          <p:cNvGrpSpPr/>
          <p:nvPr/>
        </p:nvGrpSpPr>
        <p:grpSpPr>
          <a:xfrm>
            <a:off x="457207" y="2804250"/>
            <a:ext cx="1970724" cy="1346888"/>
            <a:chOff x="4156207" y="2804250"/>
            <a:chExt cx="1970724" cy="1346888"/>
          </a:xfrm>
        </p:grpSpPr>
        <p:grpSp>
          <p:nvGrpSpPr>
            <p:cNvPr id="816" name="Google Shape;816;p31"/>
            <p:cNvGrpSpPr/>
            <p:nvPr/>
          </p:nvGrpSpPr>
          <p:grpSpPr>
            <a:xfrm>
              <a:off x="4156207" y="3326538"/>
              <a:ext cx="1970724" cy="824600"/>
              <a:chOff x="6716273" y="3907463"/>
              <a:chExt cx="1970724" cy="824600"/>
            </a:xfrm>
          </p:grpSpPr>
          <p:sp>
            <p:nvSpPr>
              <p:cNvPr id="817" name="Google Shape;817;p31"/>
              <p:cNvSpPr txBox="1"/>
              <p:nvPr/>
            </p:nvSpPr>
            <p:spPr>
              <a:xfrm>
                <a:off x="6716297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Body content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8" name="Google Shape;818;p31"/>
              <p:cNvSpPr txBox="1"/>
              <p:nvPr/>
            </p:nvSpPr>
            <p:spPr>
              <a:xfrm>
                <a:off x="6716273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very far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9" name="Google Shape;819;p31"/>
            <p:cNvSpPr txBox="1"/>
            <p:nvPr/>
          </p:nvSpPr>
          <p:spPr>
            <a:xfrm>
              <a:off x="4253387" y="2804250"/>
              <a:ext cx="632700" cy="44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0" name="Google Shape;820;p31"/>
          <p:cNvGrpSpPr/>
          <p:nvPr/>
        </p:nvGrpSpPr>
        <p:grpSpPr>
          <a:xfrm>
            <a:off x="3017069" y="1196313"/>
            <a:ext cx="1970724" cy="1346892"/>
            <a:chOff x="6716069" y="1196313"/>
            <a:chExt cx="1970724" cy="1346892"/>
          </a:xfrm>
        </p:grpSpPr>
        <p:grpSp>
          <p:nvGrpSpPr>
            <p:cNvPr id="821" name="Google Shape;821;p31"/>
            <p:cNvGrpSpPr/>
            <p:nvPr/>
          </p:nvGrpSpPr>
          <p:grpSpPr>
            <a:xfrm>
              <a:off x="6716069" y="1718604"/>
              <a:ext cx="1970724" cy="824600"/>
              <a:chOff x="456989" y="3907463"/>
              <a:chExt cx="1970724" cy="824600"/>
            </a:xfrm>
          </p:grpSpPr>
          <p:sp>
            <p:nvSpPr>
              <p:cNvPr id="822" name="Google Shape;822;p31"/>
              <p:cNvSpPr txBox="1"/>
              <p:nvPr/>
            </p:nvSpPr>
            <p:spPr>
              <a:xfrm>
                <a:off x="456989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Introduction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23" name="Google Shape;823;p31"/>
              <p:cNvSpPr txBox="1"/>
              <p:nvPr/>
            </p:nvSpPr>
            <p:spPr>
              <a:xfrm>
                <a:off x="457014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24" name="Google Shape;824;p31"/>
            <p:cNvSpPr txBox="1"/>
            <p:nvPr/>
          </p:nvSpPr>
          <p:spPr>
            <a:xfrm>
              <a:off x="6813250" y="1196313"/>
              <a:ext cx="632700" cy="446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5" name="Google Shape;825;p31"/>
          <p:cNvGrpSpPr/>
          <p:nvPr/>
        </p:nvGrpSpPr>
        <p:grpSpPr>
          <a:xfrm>
            <a:off x="3017069" y="2804250"/>
            <a:ext cx="1970700" cy="1346888"/>
            <a:chOff x="6716069" y="2804250"/>
            <a:chExt cx="1970700" cy="1346888"/>
          </a:xfrm>
        </p:grpSpPr>
        <p:grpSp>
          <p:nvGrpSpPr>
            <p:cNvPr id="826" name="Google Shape;826;p31"/>
            <p:cNvGrpSpPr/>
            <p:nvPr/>
          </p:nvGrpSpPr>
          <p:grpSpPr>
            <a:xfrm>
              <a:off x="6716069" y="3326538"/>
              <a:ext cx="1970700" cy="824600"/>
              <a:chOff x="2543434" y="3907463"/>
              <a:chExt cx="1970700" cy="824600"/>
            </a:xfrm>
          </p:grpSpPr>
          <p:sp>
            <p:nvSpPr>
              <p:cNvPr id="827" name="Google Shape;827;p31"/>
              <p:cNvSpPr txBox="1"/>
              <p:nvPr/>
            </p:nvSpPr>
            <p:spPr>
              <a:xfrm>
                <a:off x="2543434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Call to action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28" name="Google Shape;828;p31"/>
              <p:cNvSpPr txBox="1"/>
              <p:nvPr/>
            </p:nvSpPr>
            <p:spPr>
              <a:xfrm>
                <a:off x="2543434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29" name="Google Shape;829;p31"/>
            <p:cNvSpPr txBox="1"/>
            <p:nvPr/>
          </p:nvSpPr>
          <p:spPr>
            <a:xfrm>
              <a:off x="6813250" y="2804250"/>
              <a:ext cx="632700" cy="446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30" name="Google Shape;830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836" name="Google Shape;836;p32"/>
          <p:cNvSpPr/>
          <p:nvPr/>
        </p:nvSpPr>
        <p:spPr>
          <a:xfrm>
            <a:off x="457200" y="1685438"/>
            <a:ext cx="3864900" cy="98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2"/>
          <p:cNvSpPr/>
          <p:nvPr/>
        </p:nvSpPr>
        <p:spPr>
          <a:xfrm flipH="1">
            <a:off x="4791900" y="1685438"/>
            <a:ext cx="3894900" cy="98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2"/>
          <p:cNvSpPr/>
          <p:nvPr/>
        </p:nvSpPr>
        <p:spPr>
          <a:xfrm>
            <a:off x="4152740" y="1773425"/>
            <a:ext cx="808500" cy="808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32"/>
          <p:cNvGrpSpPr/>
          <p:nvPr/>
        </p:nvGrpSpPr>
        <p:grpSpPr>
          <a:xfrm>
            <a:off x="2966825" y="1070050"/>
            <a:ext cx="3210300" cy="1348438"/>
            <a:chOff x="2966825" y="1070050"/>
            <a:chExt cx="3210300" cy="1348438"/>
          </a:xfrm>
        </p:grpSpPr>
        <p:sp>
          <p:nvSpPr>
            <p:cNvPr id="840" name="Google Shape;840;p32"/>
            <p:cNvSpPr txBox="1"/>
            <p:nvPr/>
          </p:nvSpPr>
          <p:spPr>
            <a:xfrm>
              <a:off x="4123275" y="1936988"/>
              <a:ext cx="897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1" name="Google Shape;841;p32"/>
            <p:cNvSpPr txBox="1"/>
            <p:nvPr/>
          </p:nvSpPr>
          <p:spPr>
            <a:xfrm>
              <a:off x="2966825" y="1070050"/>
              <a:ext cx="3210300" cy="48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Comparison infographics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2" name="Google Shape;842;p32"/>
          <p:cNvGrpSpPr/>
          <p:nvPr/>
        </p:nvGrpSpPr>
        <p:grpSpPr>
          <a:xfrm>
            <a:off x="5981475" y="1936988"/>
            <a:ext cx="2061075" cy="2740301"/>
            <a:chOff x="5981475" y="1936988"/>
            <a:chExt cx="2061075" cy="2740301"/>
          </a:xfrm>
        </p:grpSpPr>
        <p:sp>
          <p:nvSpPr>
            <p:cNvPr id="843" name="Google Shape;843;p32"/>
            <p:cNvSpPr txBox="1"/>
            <p:nvPr/>
          </p:nvSpPr>
          <p:spPr>
            <a:xfrm>
              <a:off x="6305700" y="1936988"/>
              <a:ext cx="897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44" name="Google Shape;844;p32"/>
            <p:cNvGrpSpPr/>
            <p:nvPr/>
          </p:nvGrpSpPr>
          <p:grpSpPr>
            <a:xfrm>
              <a:off x="5981475" y="3996611"/>
              <a:ext cx="2061075" cy="680677"/>
              <a:chOff x="5981475" y="4096152"/>
              <a:chExt cx="2061075" cy="680677"/>
            </a:xfrm>
          </p:grpSpPr>
          <p:sp>
            <p:nvSpPr>
              <p:cNvPr id="845" name="Google Shape;845;p32"/>
              <p:cNvSpPr txBox="1"/>
              <p:nvPr/>
            </p:nvSpPr>
            <p:spPr>
              <a:xfrm>
                <a:off x="5981550" y="4096152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46" name="Google Shape;846;p32"/>
              <p:cNvSpPr txBox="1"/>
              <p:nvPr/>
            </p:nvSpPr>
            <p:spPr>
              <a:xfrm>
                <a:off x="5981475" y="4373329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47" name="Google Shape;847;p32"/>
            <p:cNvGrpSpPr/>
            <p:nvPr/>
          </p:nvGrpSpPr>
          <p:grpSpPr>
            <a:xfrm>
              <a:off x="5981475" y="2867837"/>
              <a:ext cx="2061075" cy="680651"/>
              <a:chOff x="5981475" y="2867850"/>
              <a:chExt cx="2061075" cy="680651"/>
            </a:xfrm>
          </p:grpSpPr>
          <p:sp>
            <p:nvSpPr>
              <p:cNvPr id="848" name="Google Shape;848;p32"/>
              <p:cNvSpPr txBox="1"/>
              <p:nvPr/>
            </p:nvSpPr>
            <p:spPr>
              <a:xfrm>
                <a:off x="5981550" y="28678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49" name="Google Shape;849;p32"/>
              <p:cNvSpPr txBox="1"/>
              <p:nvPr/>
            </p:nvSpPr>
            <p:spPr>
              <a:xfrm>
                <a:off x="5981475" y="314980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50" name="Google Shape;850;p32"/>
          <p:cNvGrpSpPr/>
          <p:nvPr/>
        </p:nvGrpSpPr>
        <p:grpSpPr>
          <a:xfrm>
            <a:off x="1086450" y="1936988"/>
            <a:ext cx="2061000" cy="2740301"/>
            <a:chOff x="1086450" y="1936988"/>
            <a:chExt cx="2061000" cy="2740301"/>
          </a:xfrm>
        </p:grpSpPr>
        <p:sp>
          <p:nvSpPr>
            <p:cNvPr id="851" name="Google Shape;851;p32"/>
            <p:cNvSpPr txBox="1"/>
            <p:nvPr/>
          </p:nvSpPr>
          <p:spPr>
            <a:xfrm>
              <a:off x="1940850" y="1936988"/>
              <a:ext cx="897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52" name="Google Shape;852;p32"/>
            <p:cNvGrpSpPr/>
            <p:nvPr/>
          </p:nvGrpSpPr>
          <p:grpSpPr>
            <a:xfrm>
              <a:off x="1086450" y="3996612"/>
              <a:ext cx="2061000" cy="680677"/>
              <a:chOff x="1086450" y="4096152"/>
              <a:chExt cx="2061000" cy="680677"/>
            </a:xfrm>
          </p:grpSpPr>
          <p:sp>
            <p:nvSpPr>
              <p:cNvPr id="853" name="Google Shape;853;p32"/>
              <p:cNvSpPr txBox="1"/>
              <p:nvPr/>
            </p:nvSpPr>
            <p:spPr>
              <a:xfrm>
                <a:off x="1086450" y="4096152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54" name="Google Shape;854;p32"/>
              <p:cNvSpPr txBox="1"/>
              <p:nvPr/>
            </p:nvSpPr>
            <p:spPr>
              <a:xfrm>
                <a:off x="1086450" y="4373329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1086450" y="2867837"/>
              <a:ext cx="2061000" cy="680651"/>
              <a:chOff x="1086450" y="2867850"/>
              <a:chExt cx="2061000" cy="680651"/>
            </a:xfrm>
          </p:grpSpPr>
          <p:sp>
            <p:nvSpPr>
              <p:cNvPr id="856" name="Google Shape;856;p32"/>
              <p:cNvSpPr txBox="1"/>
              <p:nvPr/>
            </p:nvSpPr>
            <p:spPr>
              <a:xfrm>
                <a:off x="1086450" y="28678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57" name="Google Shape;857;p32"/>
              <p:cNvSpPr txBox="1"/>
              <p:nvPr/>
            </p:nvSpPr>
            <p:spPr>
              <a:xfrm>
                <a:off x="1086450" y="314980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58" name="Google Shape;858;p32"/>
          <p:cNvSpPr/>
          <p:nvPr/>
        </p:nvSpPr>
        <p:spPr>
          <a:xfrm>
            <a:off x="3692840" y="2803913"/>
            <a:ext cx="808500" cy="80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/>
          <p:nvPr/>
        </p:nvSpPr>
        <p:spPr>
          <a:xfrm>
            <a:off x="4627640" y="2803913"/>
            <a:ext cx="808500" cy="808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2"/>
          <p:cNvSpPr/>
          <p:nvPr/>
        </p:nvSpPr>
        <p:spPr>
          <a:xfrm>
            <a:off x="3692840" y="3932700"/>
            <a:ext cx="808500" cy="80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4627640" y="3932700"/>
            <a:ext cx="808500" cy="808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32"/>
          <p:cNvGrpSpPr/>
          <p:nvPr/>
        </p:nvGrpSpPr>
        <p:grpSpPr>
          <a:xfrm>
            <a:off x="3927922" y="4152483"/>
            <a:ext cx="338354" cy="368924"/>
            <a:chOff x="5601959" y="2287204"/>
            <a:chExt cx="338354" cy="368924"/>
          </a:xfrm>
        </p:grpSpPr>
        <p:sp>
          <p:nvSpPr>
            <p:cNvPr id="863" name="Google Shape;863;p32"/>
            <p:cNvSpPr/>
            <p:nvPr/>
          </p:nvSpPr>
          <p:spPr>
            <a:xfrm>
              <a:off x="5601959" y="2287204"/>
              <a:ext cx="163049" cy="368924"/>
            </a:xfrm>
            <a:custGeom>
              <a:rect b="b" l="l" r="r" t="t"/>
              <a:pathLst>
                <a:path extrusionOk="0" h="10777" w="4763">
                  <a:moveTo>
                    <a:pt x="3501" y="1888"/>
                  </a:moveTo>
                  <a:lnTo>
                    <a:pt x="3453" y="1936"/>
                  </a:lnTo>
                  <a:cubicBezTo>
                    <a:pt x="3215" y="2317"/>
                    <a:pt x="2834" y="2531"/>
                    <a:pt x="2405" y="2555"/>
                  </a:cubicBezTo>
                  <a:lnTo>
                    <a:pt x="2382" y="2555"/>
                  </a:lnTo>
                  <a:cubicBezTo>
                    <a:pt x="1953" y="2531"/>
                    <a:pt x="1548" y="2293"/>
                    <a:pt x="1310" y="1936"/>
                  </a:cubicBezTo>
                  <a:lnTo>
                    <a:pt x="1286" y="1888"/>
                  </a:lnTo>
                  <a:close/>
                  <a:moveTo>
                    <a:pt x="2390" y="3186"/>
                  </a:moveTo>
                  <a:cubicBezTo>
                    <a:pt x="2804" y="3186"/>
                    <a:pt x="3215" y="3388"/>
                    <a:pt x="3453" y="3793"/>
                  </a:cubicBezTo>
                  <a:lnTo>
                    <a:pt x="3501" y="3865"/>
                  </a:lnTo>
                  <a:lnTo>
                    <a:pt x="1286" y="3865"/>
                  </a:lnTo>
                  <a:lnTo>
                    <a:pt x="1310" y="3793"/>
                  </a:lnTo>
                  <a:cubicBezTo>
                    <a:pt x="1560" y="3388"/>
                    <a:pt x="1977" y="3186"/>
                    <a:pt x="2390" y="3186"/>
                  </a:cubicBezTo>
                  <a:close/>
                  <a:moveTo>
                    <a:pt x="3810" y="4484"/>
                  </a:moveTo>
                  <a:cubicBezTo>
                    <a:pt x="3858" y="4674"/>
                    <a:pt x="3906" y="4865"/>
                    <a:pt x="3929" y="5079"/>
                  </a:cubicBezTo>
                  <a:lnTo>
                    <a:pt x="857" y="5079"/>
                  </a:lnTo>
                  <a:cubicBezTo>
                    <a:pt x="881" y="4865"/>
                    <a:pt x="905" y="4674"/>
                    <a:pt x="976" y="4484"/>
                  </a:cubicBezTo>
                  <a:close/>
                  <a:moveTo>
                    <a:pt x="3929" y="5698"/>
                  </a:moveTo>
                  <a:cubicBezTo>
                    <a:pt x="3906" y="5913"/>
                    <a:pt x="3858" y="6127"/>
                    <a:pt x="3787" y="6318"/>
                  </a:cubicBezTo>
                  <a:lnTo>
                    <a:pt x="976" y="6318"/>
                  </a:lnTo>
                  <a:cubicBezTo>
                    <a:pt x="929" y="6127"/>
                    <a:pt x="881" y="5913"/>
                    <a:pt x="857" y="5698"/>
                  </a:cubicBezTo>
                  <a:close/>
                  <a:moveTo>
                    <a:pt x="3477" y="6961"/>
                  </a:moveTo>
                  <a:lnTo>
                    <a:pt x="3453" y="7008"/>
                  </a:lnTo>
                  <a:cubicBezTo>
                    <a:pt x="3215" y="7365"/>
                    <a:pt x="2810" y="7580"/>
                    <a:pt x="2382" y="7604"/>
                  </a:cubicBezTo>
                  <a:cubicBezTo>
                    <a:pt x="1953" y="7580"/>
                    <a:pt x="1572" y="7365"/>
                    <a:pt x="1310" y="7008"/>
                  </a:cubicBezTo>
                  <a:lnTo>
                    <a:pt x="1310" y="6961"/>
                  </a:lnTo>
                  <a:close/>
                  <a:moveTo>
                    <a:pt x="2390" y="8235"/>
                  </a:moveTo>
                  <a:cubicBezTo>
                    <a:pt x="2804" y="8235"/>
                    <a:pt x="3215" y="8437"/>
                    <a:pt x="3453" y="8842"/>
                  </a:cubicBezTo>
                  <a:cubicBezTo>
                    <a:pt x="3477" y="8866"/>
                    <a:pt x="3477" y="8866"/>
                    <a:pt x="3501" y="8890"/>
                  </a:cubicBezTo>
                  <a:lnTo>
                    <a:pt x="1286" y="8890"/>
                  </a:lnTo>
                  <a:lnTo>
                    <a:pt x="1310" y="8842"/>
                  </a:lnTo>
                  <a:cubicBezTo>
                    <a:pt x="1560" y="8437"/>
                    <a:pt x="1977" y="8235"/>
                    <a:pt x="2390" y="8235"/>
                  </a:cubicBezTo>
                  <a:close/>
                  <a:moveTo>
                    <a:pt x="524" y="1"/>
                  </a:moveTo>
                  <a:cubicBezTo>
                    <a:pt x="357" y="1"/>
                    <a:pt x="191" y="114"/>
                    <a:pt x="214" y="340"/>
                  </a:cubicBezTo>
                  <a:cubicBezTo>
                    <a:pt x="191" y="1055"/>
                    <a:pt x="405" y="1745"/>
                    <a:pt x="810" y="2317"/>
                  </a:cubicBezTo>
                  <a:cubicBezTo>
                    <a:pt x="953" y="2531"/>
                    <a:pt x="1143" y="2722"/>
                    <a:pt x="1358" y="2865"/>
                  </a:cubicBezTo>
                  <a:cubicBezTo>
                    <a:pt x="1143" y="3007"/>
                    <a:pt x="953" y="3198"/>
                    <a:pt x="810" y="3412"/>
                  </a:cubicBezTo>
                  <a:cubicBezTo>
                    <a:pt x="0" y="4603"/>
                    <a:pt x="0" y="6175"/>
                    <a:pt x="810" y="7365"/>
                  </a:cubicBezTo>
                  <a:cubicBezTo>
                    <a:pt x="953" y="7580"/>
                    <a:pt x="1143" y="7770"/>
                    <a:pt x="1358" y="7913"/>
                  </a:cubicBezTo>
                  <a:cubicBezTo>
                    <a:pt x="1143" y="8056"/>
                    <a:pt x="953" y="8247"/>
                    <a:pt x="810" y="8461"/>
                  </a:cubicBezTo>
                  <a:cubicBezTo>
                    <a:pt x="405" y="9032"/>
                    <a:pt x="191" y="9723"/>
                    <a:pt x="214" y="10437"/>
                  </a:cubicBezTo>
                  <a:cubicBezTo>
                    <a:pt x="191" y="10664"/>
                    <a:pt x="357" y="10777"/>
                    <a:pt x="524" y="10777"/>
                  </a:cubicBezTo>
                  <a:cubicBezTo>
                    <a:pt x="691" y="10777"/>
                    <a:pt x="857" y="10664"/>
                    <a:pt x="834" y="10437"/>
                  </a:cubicBezTo>
                  <a:cubicBezTo>
                    <a:pt x="834" y="10128"/>
                    <a:pt x="881" y="9818"/>
                    <a:pt x="976" y="9533"/>
                  </a:cubicBezTo>
                  <a:lnTo>
                    <a:pt x="3810" y="9533"/>
                  </a:lnTo>
                  <a:cubicBezTo>
                    <a:pt x="3882" y="9818"/>
                    <a:pt x="3929" y="10128"/>
                    <a:pt x="3929" y="10437"/>
                  </a:cubicBezTo>
                  <a:cubicBezTo>
                    <a:pt x="3929" y="10640"/>
                    <a:pt x="4090" y="10741"/>
                    <a:pt x="4251" y="10741"/>
                  </a:cubicBezTo>
                  <a:cubicBezTo>
                    <a:pt x="4412" y="10741"/>
                    <a:pt x="4572" y="10640"/>
                    <a:pt x="4572" y="10437"/>
                  </a:cubicBezTo>
                  <a:cubicBezTo>
                    <a:pt x="4572" y="9723"/>
                    <a:pt x="4358" y="9032"/>
                    <a:pt x="3953" y="8461"/>
                  </a:cubicBezTo>
                  <a:cubicBezTo>
                    <a:pt x="3810" y="8247"/>
                    <a:pt x="3620" y="8056"/>
                    <a:pt x="3382" y="7913"/>
                  </a:cubicBezTo>
                  <a:cubicBezTo>
                    <a:pt x="3620" y="7770"/>
                    <a:pt x="3810" y="7580"/>
                    <a:pt x="3953" y="7365"/>
                  </a:cubicBezTo>
                  <a:cubicBezTo>
                    <a:pt x="4763" y="6175"/>
                    <a:pt x="4763" y="4603"/>
                    <a:pt x="3953" y="3412"/>
                  </a:cubicBezTo>
                  <a:cubicBezTo>
                    <a:pt x="3810" y="3198"/>
                    <a:pt x="3620" y="3007"/>
                    <a:pt x="3382" y="2865"/>
                  </a:cubicBezTo>
                  <a:cubicBezTo>
                    <a:pt x="3620" y="2722"/>
                    <a:pt x="3810" y="2531"/>
                    <a:pt x="3953" y="2317"/>
                  </a:cubicBezTo>
                  <a:cubicBezTo>
                    <a:pt x="4358" y="1745"/>
                    <a:pt x="4572" y="1055"/>
                    <a:pt x="4572" y="340"/>
                  </a:cubicBezTo>
                  <a:cubicBezTo>
                    <a:pt x="4572" y="138"/>
                    <a:pt x="4412" y="37"/>
                    <a:pt x="4251" y="37"/>
                  </a:cubicBezTo>
                  <a:cubicBezTo>
                    <a:pt x="4090" y="37"/>
                    <a:pt x="3929" y="138"/>
                    <a:pt x="3929" y="340"/>
                  </a:cubicBezTo>
                  <a:cubicBezTo>
                    <a:pt x="3929" y="650"/>
                    <a:pt x="3882" y="959"/>
                    <a:pt x="3810" y="1245"/>
                  </a:cubicBezTo>
                  <a:lnTo>
                    <a:pt x="976" y="1245"/>
                  </a:lnTo>
                  <a:cubicBezTo>
                    <a:pt x="881" y="959"/>
                    <a:pt x="834" y="650"/>
                    <a:pt x="834" y="340"/>
                  </a:cubicBezTo>
                  <a:cubicBezTo>
                    <a:pt x="857" y="114"/>
                    <a:pt x="691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5775586" y="2287204"/>
              <a:ext cx="164727" cy="368924"/>
            </a:xfrm>
            <a:custGeom>
              <a:rect b="b" l="l" r="r" t="t"/>
              <a:pathLst>
                <a:path extrusionOk="0" h="10777" w="4812">
                  <a:moveTo>
                    <a:pt x="3525" y="1888"/>
                  </a:moveTo>
                  <a:lnTo>
                    <a:pt x="3478" y="1936"/>
                  </a:lnTo>
                  <a:cubicBezTo>
                    <a:pt x="3239" y="2341"/>
                    <a:pt x="2829" y="2543"/>
                    <a:pt x="2418" y="2543"/>
                  </a:cubicBezTo>
                  <a:cubicBezTo>
                    <a:pt x="2007" y="2543"/>
                    <a:pt x="1596" y="2341"/>
                    <a:pt x="1358" y="1936"/>
                  </a:cubicBezTo>
                  <a:lnTo>
                    <a:pt x="1310" y="1888"/>
                  </a:lnTo>
                  <a:close/>
                  <a:moveTo>
                    <a:pt x="2430" y="3174"/>
                  </a:moveTo>
                  <a:cubicBezTo>
                    <a:pt x="2858" y="3198"/>
                    <a:pt x="3239" y="3412"/>
                    <a:pt x="3478" y="3769"/>
                  </a:cubicBezTo>
                  <a:cubicBezTo>
                    <a:pt x="3501" y="3793"/>
                    <a:pt x="3525" y="3817"/>
                    <a:pt x="3525" y="3841"/>
                  </a:cubicBezTo>
                  <a:lnTo>
                    <a:pt x="1310" y="3841"/>
                  </a:lnTo>
                  <a:lnTo>
                    <a:pt x="1358" y="3769"/>
                  </a:lnTo>
                  <a:cubicBezTo>
                    <a:pt x="1596" y="3412"/>
                    <a:pt x="1977" y="3198"/>
                    <a:pt x="2430" y="3174"/>
                  </a:cubicBezTo>
                  <a:close/>
                  <a:moveTo>
                    <a:pt x="3835" y="4484"/>
                  </a:moveTo>
                  <a:cubicBezTo>
                    <a:pt x="3882" y="4674"/>
                    <a:pt x="3930" y="4865"/>
                    <a:pt x="3954" y="5079"/>
                  </a:cubicBezTo>
                  <a:lnTo>
                    <a:pt x="882" y="5079"/>
                  </a:lnTo>
                  <a:cubicBezTo>
                    <a:pt x="906" y="4865"/>
                    <a:pt x="953" y="4674"/>
                    <a:pt x="1001" y="4484"/>
                  </a:cubicBezTo>
                  <a:close/>
                  <a:moveTo>
                    <a:pt x="3954" y="5698"/>
                  </a:moveTo>
                  <a:cubicBezTo>
                    <a:pt x="3930" y="5913"/>
                    <a:pt x="3882" y="6127"/>
                    <a:pt x="3811" y="6318"/>
                  </a:cubicBezTo>
                  <a:lnTo>
                    <a:pt x="1025" y="6318"/>
                  </a:lnTo>
                  <a:cubicBezTo>
                    <a:pt x="953" y="6127"/>
                    <a:pt x="906" y="5913"/>
                    <a:pt x="882" y="5698"/>
                  </a:cubicBezTo>
                  <a:close/>
                  <a:moveTo>
                    <a:pt x="3501" y="6984"/>
                  </a:moveTo>
                  <a:lnTo>
                    <a:pt x="3478" y="7008"/>
                  </a:lnTo>
                  <a:cubicBezTo>
                    <a:pt x="3239" y="7365"/>
                    <a:pt x="2858" y="7580"/>
                    <a:pt x="2430" y="7604"/>
                  </a:cubicBezTo>
                  <a:cubicBezTo>
                    <a:pt x="1977" y="7580"/>
                    <a:pt x="1596" y="7365"/>
                    <a:pt x="1358" y="7008"/>
                  </a:cubicBezTo>
                  <a:lnTo>
                    <a:pt x="1334" y="6984"/>
                  </a:lnTo>
                  <a:close/>
                  <a:moveTo>
                    <a:pt x="2418" y="8235"/>
                  </a:moveTo>
                  <a:cubicBezTo>
                    <a:pt x="2829" y="8235"/>
                    <a:pt x="3239" y="8437"/>
                    <a:pt x="3478" y="8842"/>
                  </a:cubicBezTo>
                  <a:cubicBezTo>
                    <a:pt x="3501" y="8866"/>
                    <a:pt x="3501" y="8890"/>
                    <a:pt x="3525" y="8890"/>
                  </a:cubicBezTo>
                  <a:lnTo>
                    <a:pt x="1310" y="8890"/>
                  </a:lnTo>
                  <a:lnTo>
                    <a:pt x="1358" y="8842"/>
                  </a:lnTo>
                  <a:cubicBezTo>
                    <a:pt x="1596" y="8437"/>
                    <a:pt x="2007" y="8235"/>
                    <a:pt x="2418" y="8235"/>
                  </a:cubicBezTo>
                  <a:close/>
                  <a:moveTo>
                    <a:pt x="545" y="1"/>
                  </a:moveTo>
                  <a:cubicBezTo>
                    <a:pt x="376" y="1"/>
                    <a:pt x="203" y="114"/>
                    <a:pt x="215" y="340"/>
                  </a:cubicBezTo>
                  <a:cubicBezTo>
                    <a:pt x="215" y="1055"/>
                    <a:pt x="429" y="1745"/>
                    <a:pt x="810" y="2317"/>
                  </a:cubicBezTo>
                  <a:cubicBezTo>
                    <a:pt x="977" y="2531"/>
                    <a:pt x="1167" y="2722"/>
                    <a:pt x="1382" y="2865"/>
                  </a:cubicBezTo>
                  <a:cubicBezTo>
                    <a:pt x="1167" y="3007"/>
                    <a:pt x="977" y="3198"/>
                    <a:pt x="810" y="3412"/>
                  </a:cubicBezTo>
                  <a:cubicBezTo>
                    <a:pt x="1" y="4603"/>
                    <a:pt x="1" y="6175"/>
                    <a:pt x="810" y="7365"/>
                  </a:cubicBezTo>
                  <a:cubicBezTo>
                    <a:pt x="977" y="7580"/>
                    <a:pt x="1167" y="7770"/>
                    <a:pt x="1382" y="7913"/>
                  </a:cubicBezTo>
                  <a:cubicBezTo>
                    <a:pt x="1167" y="8056"/>
                    <a:pt x="977" y="8247"/>
                    <a:pt x="810" y="8461"/>
                  </a:cubicBezTo>
                  <a:cubicBezTo>
                    <a:pt x="429" y="9032"/>
                    <a:pt x="215" y="9723"/>
                    <a:pt x="215" y="10437"/>
                  </a:cubicBezTo>
                  <a:cubicBezTo>
                    <a:pt x="203" y="10664"/>
                    <a:pt x="376" y="10777"/>
                    <a:pt x="545" y="10777"/>
                  </a:cubicBezTo>
                  <a:cubicBezTo>
                    <a:pt x="715" y="10777"/>
                    <a:pt x="882" y="10664"/>
                    <a:pt x="858" y="10437"/>
                  </a:cubicBezTo>
                  <a:cubicBezTo>
                    <a:pt x="858" y="10128"/>
                    <a:pt x="906" y="9818"/>
                    <a:pt x="1001" y="9533"/>
                  </a:cubicBezTo>
                  <a:lnTo>
                    <a:pt x="3811" y="9533"/>
                  </a:lnTo>
                  <a:cubicBezTo>
                    <a:pt x="3906" y="9818"/>
                    <a:pt x="3954" y="10128"/>
                    <a:pt x="3954" y="10437"/>
                  </a:cubicBezTo>
                  <a:cubicBezTo>
                    <a:pt x="3930" y="10664"/>
                    <a:pt x="4097" y="10777"/>
                    <a:pt x="4263" y="10777"/>
                  </a:cubicBezTo>
                  <a:cubicBezTo>
                    <a:pt x="4430" y="10777"/>
                    <a:pt x="4597" y="10664"/>
                    <a:pt x="4573" y="10437"/>
                  </a:cubicBezTo>
                  <a:cubicBezTo>
                    <a:pt x="4597" y="9723"/>
                    <a:pt x="4382" y="9032"/>
                    <a:pt x="3978" y="8461"/>
                  </a:cubicBezTo>
                  <a:cubicBezTo>
                    <a:pt x="3835" y="8247"/>
                    <a:pt x="3644" y="8056"/>
                    <a:pt x="3430" y="7913"/>
                  </a:cubicBezTo>
                  <a:cubicBezTo>
                    <a:pt x="3644" y="7770"/>
                    <a:pt x="3835" y="7580"/>
                    <a:pt x="3978" y="7365"/>
                  </a:cubicBezTo>
                  <a:cubicBezTo>
                    <a:pt x="4811" y="6175"/>
                    <a:pt x="4811" y="4603"/>
                    <a:pt x="3978" y="3412"/>
                  </a:cubicBezTo>
                  <a:cubicBezTo>
                    <a:pt x="3835" y="3198"/>
                    <a:pt x="3644" y="3007"/>
                    <a:pt x="3430" y="2865"/>
                  </a:cubicBezTo>
                  <a:cubicBezTo>
                    <a:pt x="3644" y="2722"/>
                    <a:pt x="3835" y="2531"/>
                    <a:pt x="3978" y="2317"/>
                  </a:cubicBezTo>
                  <a:cubicBezTo>
                    <a:pt x="4382" y="1745"/>
                    <a:pt x="4597" y="1055"/>
                    <a:pt x="4573" y="340"/>
                  </a:cubicBezTo>
                  <a:cubicBezTo>
                    <a:pt x="4597" y="114"/>
                    <a:pt x="4430" y="1"/>
                    <a:pt x="4263" y="1"/>
                  </a:cubicBezTo>
                  <a:cubicBezTo>
                    <a:pt x="4097" y="1"/>
                    <a:pt x="3930" y="114"/>
                    <a:pt x="3954" y="340"/>
                  </a:cubicBezTo>
                  <a:cubicBezTo>
                    <a:pt x="3954" y="650"/>
                    <a:pt x="3906" y="959"/>
                    <a:pt x="3811" y="1245"/>
                  </a:cubicBezTo>
                  <a:lnTo>
                    <a:pt x="1001" y="1245"/>
                  </a:lnTo>
                  <a:cubicBezTo>
                    <a:pt x="906" y="959"/>
                    <a:pt x="858" y="650"/>
                    <a:pt x="858" y="340"/>
                  </a:cubicBezTo>
                  <a:cubicBezTo>
                    <a:pt x="882" y="114"/>
                    <a:pt x="715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32"/>
          <p:cNvGrpSpPr/>
          <p:nvPr/>
        </p:nvGrpSpPr>
        <p:grpSpPr>
          <a:xfrm>
            <a:off x="4861902" y="4153498"/>
            <a:ext cx="339997" cy="366904"/>
            <a:chOff x="4807902" y="2288231"/>
            <a:chExt cx="339997" cy="366904"/>
          </a:xfrm>
        </p:grpSpPr>
        <p:sp>
          <p:nvSpPr>
            <p:cNvPr id="866" name="Google Shape;866;p32"/>
            <p:cNvSpPr/>
            <p:nvPr/>
          </p:nvSpPr>
          <p:spPr>
            <a:xfrm>
              <a:off x="4807902" y="2288231"/>
              <a:ext cx="339997" cy="366904"/>
            </a:xfrm>
            <a:custGeom>
              <a:rect b="b" l="l" r="r" t="t"/>
              <a:pathLst>
                <a:path extrusionOk="0" h="10718" w="9932">
                  <a:moveTo>
                    <a:pt x="4978" y="620"/>
                  </a:moveTo>
                  <a:cubicBezTo>
                    <a:pt x="5311" y="620"/>
                    <a:pt x="5716" y="1096"/>
                    <a:pt x="6002" y="1906"/>
                  </a:cubicBezTo>
                  <a:cubicBezTo>
                    <a:pt x="6073" y="2072"/>
                    <a:pt x="6121" y="2239"/>
                    <a:pt x="6169" y="2406"/>
                  </a:cubicBezTo>
                  <a:cubicBezTo>
                    <a:pt x="5764" y="2549"/>
                    <a:pt x="5359" y="2715"/>
                    <a:pt x="4978" y="2882"/>
                  </a:cubicBezTo>
                  <a:cubicBezTo>
                    <a:pt x="4597" y="2715"/>
                    <a:pt x="4192" y="2549"/>
                    <a:pt x="3787" y="2406"/>
                  </a:cubicBezTo>
                  <a:cubicBezTo>
                    <a:pt x="3835" y="2239"/>
                    <a:pt x="3883" y="2072"/>
                    <a:pt x="3954" y="1906"/>
                  </a:cubicBezTo>
                  <a:lnTo>
                    <a:pt x="3930" y="1906"/>
                  </a:lnTo>
                  <a:cubicBezTo>
                    <a:pt x="4216" y="1096"/>
                    <a:pt x="4621" y="620"/>
                    <a:pt x="4978" y="620"/>
                  </a:cubicBezTo>
                  <a:close/>
                  <a:moveTo>
                    <a:pt x="3621" y="3025"/>
                  </a:moveTo>
                  <a:cubicBezTo>
                    <a:pt x="3811" y="3096"/>
                    <a:pt x="4025" y="3168"/>
                    <a:pt x="4240" y="3263"/>
                  </a:cubicBezTo>
                  <a:lnTo>
                    <a:pt x="3859" y="3454"/>
                  </a:lnTo>
                  <a:cubicBezTo>
                    <a:pt x="3740" y="3525"/>
                    <a:pt x="3621" y="3597"/>
                    <a:pt x="3502" y="3668"/>
                  </a:cubicBezTo>
                  <a:cubicBezTo>
                    <a:pt x="3549" y="3454"/>
                    <a:pt x="3573" y="3239"/>
                    <a:pt x="3621" y="3025"/>
                  </a:cubicBezTo>
                  <a:close/>
                  <a:moveTo>
                    <a:pt x="6312" y="3025"/>
                  </a:moveTo>
                  <a:cubicBezTo>
                    <a:pt x="6359" y="3239"/>
                    <a:pt x="6407" y="3454"/>
                    <a:pt x="6431" y="3668"/>
                  </a:cubicBezTo>
                  <a:cubicBezTo>
                    <a:pt x="6312" y="3597"/>
                    <a:pt x="6193" y="3525"/>
                    <a:pt x="6073" y="3454"/>
                  </a:cubicBezTo>
                  <a:lnTo>
                    <a:pt x="5692" y="3263"/>
                  </a:lnTo>
                  <a:cubicBezTo>
                    <a:pt x="5907" y="3168"/>
                    <a:pt x="6121" y="3096"/>
                    <a:pt x="6312" y="3025"/>
                  </a:cubicBezTo>
                  <a:close/>
                  <a:moveTo>
                    <a:pt x="1811" y="2668"/>
                  </a:moveTo>
                  <a:cubicBezTo>
                    <a:pt x="2025" y="2668"/>
                    <a:pt x="2263" y="2692"/>
                    <a:pt x="2501" y="2739"/>
                  </a:cubicBezTo>
                  <a:cubicBezTo>
                    <a:pt x="2668" y="2763"/>
                    <a:pt x="2835" y="2787"/>
                    <a:pt x="3025" y="2835"/>
                  </a:cubicBezTo>
                  <a:cubicBezTo>
                    <a:pt x="2930" y="3263"/>
                    <a:pt x="2859" y="3692"/>
                    <a:pt x="2835" y="4121"/>
                  </a:cubicBezTo>
                  <a:cubicBezTo>
                    <a:pt x="2478" y="4382"/>
                    <a:pt x="2144" y="4644"/>
                    <a:pt x="1811" y="4930"/>
                  </a:cubicBezTo>
                  <a:cubicBezTo>
                    <a:pt x="1692" y="4787"/>
                    <a:pt x="1573" y="4668"/>
                    <a:pt x="1453" y="4525"/>
                  </a:cubicBezTo>
                  <a:cubicBezTo>
                    <a:pt x="906" y="3882"/>
                    <a:pt x="691" y="3311"/>
                    <a:pt x="858" y="3001"/>
                  </a:cubicBezTo>
                  <a:lnTo>
                    <a:pt x="882" y="3001"/>
                  </a:lnTo>
                  <a:cubicBezTo>
                    <a:pt x="1001" y="2787"/>
                    <a:pt x="1334" y="2668"/>
                    <a:pt x="1811" y="2668"/>
                  </a:cubicBezTo>
                  <a:close/>
                  <a:moveTo>
                    <a:pt x="8122" y="2668"/>
                  </a:moveTo>
                  <a:cubicBezTo>
                    <a:pt x="8598" y="2668"/>
                    <a:pt x="8931" y="2787"/>
                    <a:pt x="9074" y="3001"/>
                  </a:cubicBezTo>
                  <a:cubicBezTo>
                    <a:pt x="9241" y="3287"/>
                    <a:pt x="9026" y="3882"/>
                    <a:pt x="8479" y="4525"/>
                  </a:cubicBezTo>
                  <a:cubicBezTo>
                    <a:pt x="8360" y="4668"/>
                    <a:pt x="8241" y="4787"/>
                    <a:pt x="8098" y="4930"/>
                  </a:cubicBezTo>
                  <a:cubicBezTo>
                    <a:pt x="7788" y="4644"/>
                    <a:pt x="7455" y="4382"/>
                    <a:pt x="7098" y="4121"/>
                  </a:cubicBezTo>
                  <a:cubicBezTo>
                    <a:pt x="7050" y="3692"/>
                    <a:pt x="7002" y="3263"/>
                    <a:pt x="6907" y="2835"/>
                  </a:cubicBezTo>
                  <a:cubicBezTo>
                    <a:pt x="7098" y="2787"/>
                    <a:pt x="7264" y="2763"/>
                    <a:pt x="7431" y="2739"/>
                  </a:cubicBezTo>
                  <a:cubicBezTo>
                    <a:pt x="7669" y="2692"/>
                    <a:pt x="7907" y="2668"/>
                    <a:pt x="8122" y="2668"/>
                  </a:cubicBezTo>
                  <a:close/>
                  <a:moveTo>
                    <a:pt x="2787" y="4930"/>
                  </a:moveTo>
                  <a:lnTo>
                    <a:pt x="2787" y="5359"/>
                  </a:lnTo>
                  <a:lnTo>
                    <a:pt x="2787" y="5788"/>
                  </a:lnTo>
                  <a:cubicBezTo>
                    <a:pt x="2597" y="5645"/>
                    <a:pt x="2430" y="5502"/>
                    <a:pt x="2263" y="5359"/>
                  </a:cubicBezTo>
                  <a:cubicBezTo>
                    <a:pt x="2430" y="5216"/>
                    <a:pt x="2597" y="5073"/>
                    <a:pt x="2787" y="4930"/>
                  </a:cubicBezTo>
                  <a:close/>
                  <a:moveTo>
                    <a:pt x="7169" y="4930"/>
                  </a:moveTo>
                  <a:cubicBezTo>
                    <a:pt x="7336" y="5073"/>
                    <a:pt x="7502" y="5216"/>
                    <a:pt x="7669" y="5359"/>
                  </a:cubicBezTo>
                  <a:cubicBezTo>
                    <a:pt x="7502" y="5502"/>
                    <a:pt x="7336" y="5645"/>
                    <a:pt x="7169" y="5788"/>
                  </a:cubicBezTo>
                  <a:lnTo>
                    <a:pt x="7169" y="5359"/>
                  </a:lnTo>
                  <a:lnTo>
                    <a:pt x="7169" y="4930"/>
                  </a:lnTo>
                  <a:close/>
                  <a:moveTo>
                    <a:pt x="4978" y="3573"/>
                  </a:moveTo>
                  <a:cubicBezTo>
                    <a:pt x="5240" y="3692"/>
                    <a:pt x="5502" y="3835"/>
                    <a:pt x="5764" y="4001"/>
                  </a:cubicBezTo>
                  <a:cubicBezTo>
                    <a:pt x="6026" y="4144"/>
                    <a:pt x="6264" y="4287"/>
                    <a:pt x="6502" y="4454"/>
                  </a:cubicBezTo>
                  <a:cubicBezTo>
                    <a:pt x="6526" y="4763"/>
                    <a:pt x="6526" y="5049"/>
                    <a:pt x="6526" y="5359"/>
                  </a:cubicBezTo>
                  <a:cubicBezTo>
                    <a:pt x="6526" y="5645"/>
                    <a:pt x="6526" y="5954"/>
                    <a:pt x="6502" y="6240"/>
                  </a:cubicBezTo>
                  <a:cubicBezTo>
                    <a:pt x="6264" y="6407"/>
                    <a:pt x="6002" y="6573"/>
                    <a:pt x="5764" y="6716"/>
                  </a:cubicBezTo>
                  <a:cubicBezTo>
                    <a:pt x="5502" y="6859"/>
                    <a:pt x="5240" y="7026"/>
                    <a:pt x="4978" y="7145"/>
                  </a:cubicBezTo>
                  <a:cubicBezTo>
                    <a:pt x="4716" y="7002"/>
                    <a:pt x="4454" y="6859"/>
                    <a:pt x="4192" y="6716"/>
                  </a:cubicBezTo>
                  <a:cubicBezTo>
                    <a:pt x="3930" y="6573"/>
                    <a:pt x="3668" y="6430"/>
                    <a:pt x="3430" y="6240"/>
                  </a:cubicBezTo>
                  <a:cubicBezTo>
                    <a:pt x="3406" y="5954"/>
                    <a:pt x="3406" y="5645"/>
                    <a:pt x="3406" y="5359"/>
                  </a:cubicBezTo>
                  <a:cubicBezTo>
                    <a:pt x="3406" y="5049"/>
                    <a:pt x="3406" y="4763"/>
                    <a:pt x="3430" y="4454"/>
                  </a:cubicBezTo>
                  <a:cubicBezTo>
                    <a:pt x="3668" y="4311"/>
                    <a:pt x="3930" y="4144"/>
                    <a:pt x="4192" y="4001"/>
                  </a:cubicBezTo>
                  <a:cubicBezTo>
                    <a:pt x="4430" y="3835"/>
                    <a:pt x="4716" y="3692"/>
                    <a:pt x="4978" y="3573"/>
                  </a:cubicBezTo>
                  <a:close/>
                  <a:moveTo>
                    <a:pt x="3502" y="7050"/>
                  </a:moveTo>
                  <a:lnTo>
                    <a:pt x="3502" y="7050"/>
                  </a:lnTo>
                  <a:cubicBezTo>
                    <a:pt x="3621" y="7121"/>
                    <a:pt x="3740" y="7193"/>
                    <a:pt x="3859" y="7264"/>
                  </a:cubicBezTo>
                  <a:lnTo>
                    <a:pt x="4240" y="7478"/>
                  </a:lnTo>
                  <a:cubicBezTo>
                    <a:pt x="4025" y="7550"/>
                    <a:pt x="3811" y="7621"/>
                    <a:pt x="3621" y="7693"/>
                  </a:cubicBezTo>
                  <a:cubicBezTo>
                    <a:pt x="3573" y="7478"/>
                    <a:pt x="3525" y="7264"/>
                    <a:pt x="3502" y="7050"/>
                  </a:cubicBezTo>
                  <a:close/>
                  <a:moveTo>
                    <a:pt x="6431" y="7050"/>
                  </a:moveTo>
                  <a:lnTo>
                    <a:pt x="6431" y="7050"/>
                  </a:lnTo>
                  <a:cubicBezTo>
                    <a:pt x="6383" y="7264"/>
                    <a:pt x="6359" y="7478"/>
                    <a:pt x="6312" y="7693"/>
                  </a:cubicBezTo>
                  <a:cubicBezTo>
                    <a:pt x="6121" y="7621"/>
                    <a:pt x="5907" y="7550"/>
                    <a:pt x="5692" y="7478"/>
                  </a:cubicBezTo>
                  <a:lnTo>
                    <a:pt x="6073" y="7264"/>
                  </a:lnTo>
                  <a:cubicBezTo>
                    <a:pt x="6193" y="7193"/>
                    <a:pt x="6312" y="7121"/>
                    <a:pt x="6431" y="7050"/>
                  </a:cubicBezTo>
                  <a:close/>
                  <a:moveTo>
                    <a:pt x="1835" y="5788"/>
                  </a:moveTo>
                  <a:cubicBezTo>
                    <a:pt x="2144" y="6073"/>
                    <a:pt x="2478" y="6335"/>
                    <a:pt x="2835" y="6597"/>
                  </a:cubicBezTo>
                  <a:cubicBezTo>
                    <a:pt x="2882" y="7026"/>
                    <a:pt x="2930" y="7455"/>
                    <a:pt x="3025" y="7883"/>
                  </a:cubicBezTo>
                  <a:cubicBezTo>
                    <a:pt x="2835" y="7931"/>
                    <a:pt x="2668" y="7955"/>
                    <a:pt x="2501" y="7978"/>
                  </a:cubicBezTo>
                  <a:cubicBezTo>
                    <a:pt x="2240" y="8022"/>
                    <a:pt x="2003" y="8043"/>
                    <a:pt x="1795" y="8043"/>
                  </a:cubicBezTo>
                  <a:cubicBezTo>
                    <a:pt x="1321" y="8043"/>
                    <a:pt x="998" y="7932"/>
                    <a:pt x="882" y="7716"/>
                  </a:cubicBezTo>
                  <a:cubicBezTo>
                    <a:pt x="691" y="7431"/>
                    <a:pt x="906" y="6835"/>
                    <a:pt x="1477" y="6192"/>
                  </a:cubicBezTo>
                  <a:cubicBezTo>
                    <a:pt x="1573" y="6049"/>
                    <a:pt x="1692" y="5930"/>
                    <a:pt x="1835" y="5788"/>
                  </a:cubicBezTo>
                  <a:close/>
                  <a:moveTo>
                    <a:pt x="8122" y="5811"/>
                  </a:moveTo>
                  <a:cubicBezTo>
                    <a:pt x="8264" y="5930"/>
                    <a:pt x="8360" y="6073"/>
                    <a:pt x="8479" y="6216"/>
                  </a:cubicBezTo>
                  <a:cubicBezTo>
                    <a:pt x="9026" y="6859"/>
                    <a:pt x="9241" y="7431"/>
                    <a:pt x="9074" y="7740"/>
                  </a:cubicBezTo>
                  <a:cubicBezTo>
                    <a:pt x="8942" y="7956"/>
                    <a:pt x="8613" y="8067"/>
                    <a:pt x="8137" y="8067"/>
                  </a:cubicBezTo>
                  <a:cubicBezTo>
                    <a:pt x="7929" y="8067"/>
                    <a:pt x="7692" y="8046"/>
                    <a:pt x="7431" y="8002"/>
                  </a:cubicBezTo>
                  <a:cubicBezTo>
                    <a:pt x="7264" y="7978"/>
                    <a:pt x="7098" y="7931"/>
                    <a:pt x="6907" y="7883"/>
                  </a:cubicBezTo>
                  <a:cubicBezTo>
                    <a:pt x="7002" y="7478"/>
                    <a:pt x="7074" y="7050"/>
                    <a:pt x="7098" y="6621"/>
                  </a:cubicBezTo>
                  <a:cubicBezTo>
                    <a:pt x="7455" y="6359"/>
                    <a:pt x="7788" y="6097"/>
                    <a:pt x="8122" y="5811"/>
                  </a:cubicBezTo>
                  <a:close/>
                  <a:moveTo>
                    <a:pt x="4954" y="7836"/>
                  </a:moveTo>
                  <a:cubicBezTo>
                    <a:pt x="5335" y="8002"/>
                    <a:pt x="5740" y="8169"/>
                    <a:pt x="6145" y="8312"/>
                  </a:cubicBezTo>
                  <a:cubicBezTo>
                    <a:pt x="6097" y="8479"/>
                    <a:pt x="6050" y="8669"/>
                    <a:pt x="5978" y="8812"/>
                  </a:cubicBezTo>
                  <a:lnTo>
                    <a:pt x="6002" y="8812"/>
                  </a:lnTo>
                  <a:cubicBezTo>
                    <a:pt x="5716" y="9622"/>
                    <a:pt x="5311" y="10098"/>
                    <a:pt x="4978" y="10098"/>
                  </a:cubicBezTo>
                  <a:cubicBezTo>
                    <a:pt x="4621" y="10098"/>
                    <a:pt x="4216" y="9622"/>
                    <a:pt x="3930" y="8812"/>
                  </a:cubicBezTo>
                  <a:cubicBezTo>
                    <a:pt x="3859" y="8669"/>
                    <a:pt x="3811" y="8479"/>
                    <a:pt x="3763" y="8312"/>
                  </a:cubicBezTo>
                  <a:cubicBezTo>
                    <a:pt x="4168" y="8169"/>
                    <a:pt x="4573" y="8002"/>
                    <a:pt x="4954" y="7836"/>
                  </a:cubicBezTo>
                  <a:close/>
                  <a:moveTo>
                    <a:pt x="4978" y="1"/>
                  </a:moveTo>
                  <a:cubicBezTo>
                    <a:pt x="4335" y="1"/>
                    <a:pt x="3740" y="596"/>
                    <a:pt x="3335" y="1691"/>
                  </a:cubicBezTo>
                  <a:cubicBezTo>
                    <a:pt x="3287" y="1858"/>
                    <a:pt x="3216" y="2049"/>
                    <a:pt x="3168" y="2239"/>
                  </a:cubicBezTo>
                  <a:cubicBezTo>
                    <a:pt x="2978" y="2192"/>
                    <a:pt x="2787" y="2144"/>
                    <a:pt x="2597" y="2120"/>
                  </a:cubicBezTo>
                  <a:cubicBezTo>
                    <a:pt x="2311" y="2072"/>
                    <a:pt x="2046" y="2049"/>
                    <a:pt x="1804" y="2049"/>
                  </a:cubicBezTo>
                  <a:cubicBezTo>
                    <a:pt x="1080" y="2049"/>
                    <a:pt x="566" y="2263"/>
                    <a:pt x="334" y="2692"/>
                  </a:cubicBezTo>
                  <a:cubicBezTo>
                    <a:pt x="1" y="3239"/>
                    <a:pt x="239" y="4049"/>
                    <a:pt x="977" y="4930"/>
                  </a:cubicBezTo>
                  <a:cubicBezTo>
                    <a:pt x="1096" y="5073"/>
                    <a:pt x="1215" y="5240"/>
                    <a:pt x="1358" y="5359"/>
                  </a:cubicBezTo>
                  <a:cubicBezTo>
                    <a:pt x="1215" y="5502"/>
                    <a:pt x="1096" y="5668"/>
                    <a:pt x="977" y="5788"/>
                  </a:cubicBezTo>
                  <a:cubicBezTo>
                    <a:pt x="239" y="6692"/>
                    <a:pt x="1" y="7478"/>
                    <a:pt x="334" y="8050"/>
                  </a:cubicBezTo>
                  <a:cubicBezTo>
                    <a:pt x="572" y="8455"/>
                    <a:pt x="1096" y="8669"/>
                    <a:pt x="1811" y="8669"/>
                  </a:cubicBezTo>
                  <a:cubicBezTo>
                    <a:pt x="2073" y="8669"/>
                    <a:pt x="2335" y="8645"/>
                    <a:pt x="2597" y="8598"/>
                  </a:cubicBezTo>
                  <a:cubicBezTo>
                    <a:pt x="2787" y="8574"/>
                    <a:pt x="2978" y="8526"/>
                    <a:pt x="3168" y="8479"/>
                  </a:cubicBezTo>
                  <a:cubicBezTo>
                    <a:pt x="3216" y="8669"/>
                    <a:pt x="3287" y="8860"/>
                    <a:pt x="3335" y="9026"/>
                  </a:cubicBezTo>
                  <a:cubicBezTo>
                    <a:pt x="3740" y="10122"/>
                    <a:pt x="4335" y="10717"/>
                    <a:pt x="4978" y="10717"/>
                  </a:cubicBezTo>
                  <a:cubicBezTo>
                    <a:pt x="5621" y="10717"/>
                    <a:pt x="6193" y="10122"/>
                    <a:pt x="6597" y="9026"/>
                  </a:cubicBezTo>
                  <a:cubicBezTo>
                    <a:pt x="6669" y="8860"/>
                    <a:pt x="6716" y="8669"/>
                    <a:pt x="6764" y="8479"/>
                  </a:cubicBezTo>
                  <a:cubicBezTo>
                    <a:pt x="6978" y="8526"/>
                    <a:pt x="7145" y="8574"/>
                    <a:pt x="7336" y="8598"/>
                  </a:cubicBezTo>
                  <a:cubicBezTo>
                    <a:pt x="7598" y="8645"/>
                    <a:pt x="7860" y="8669"/>
                    <a:pt x="8122" y="8669"/>
                  </a:cubicBezTo>
                  <a:cubicBezTo>
                    <a:pt x="8860" y="8669"/>
                    <a:pt x="9360" y="8455"/>
                    <a:pt x="9598" y="8050"/>
                  </a:cubicBezTo>
                  <a:cubicBezTo>
                    <a:pt x="9931" y="7478"/>
                    <a:pt x="9693" y="6692"/>
                    <a:pt x="8955" y="5788"/>
                  </a:cubicBezTo>
                  <a:cubicBezTo>
                    <a:pt x="8836" y="5645"/>
                    <a:pt x="8717" y="5502"/>
                    <a:pt x="8574" y="5359"/>
                  </a:cubicBezTo>
                  <a:cubicBezTo>
                    <a:pt x="8717" y="5216"/>
                    <a:pt x="8836" y="5073"/>
                    <a:pt x="8955" y="4930"/>
                  </a:cubicBezTo>
                  <a:cubicBezTo>
                    <a:pt x="9693" y="4049"/>
                    <a:pt x="9931" y="3239"/>
                    <a:pt x="9598" y="2692"/>
                  </a:cubicBezTo>
                  <a:cubicBezTo>
                    <a:pt x="9366" y="2263"/>
                    <a:pt x="8852" y="2049"/>
                    <a:pt x="8128" y="2049"/>
                  </a:cubicBezTo>
                  <a:cubicBezTo>
                    <a:pt x="7886" y="2049"/>
                    <a:pt x="7621" y="2072"/>
                    <a:pt x="7336" y="2120"/>
                  </a:cubicBezTo>
                  <a:cubicBezTo>
                    <a:pt x="7145" y="2144"/>
                    <a:pt x="6955" y="2192"/>
                    <a:pt x="6764" y="2239"/>
                  </a:cubicBezTo>
                  <a:cubicBezTo>
                    <a:pt x="6716" y="2049"/>
                    <a:pt x="6645" y="1858"/>
                    <a:pt x="6597" y="1691"/>
                  </a:cubicBezTo>
                  <a:cubicBezTo>
                    <a:pt x="6193" y="596"/>
                    <a:pt x="5621" y="1"/>
                    <a:pt x="4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4938362" y="2442312"/>
              <a:ext cx="69321" cy="59222"/>
            </a:xfrm>
            <a:custGeom>
              <a:rect b="b" l="l" r="r" t="t"/>
              <a:pathLst>
                <a:path extrusionOk="0" h="1730" w="2025">
                  <a:moveTo>
                    <a:pt x="1167" y="1"/>
                  </a:moveTo>
                  <a:cubicBezTo>
                    <a:pt x="381" y="1"/>
                    <a:pt x="0" y="929"/>
                    <a:pt x="548" y="1477"/>
                  </a:cubicBezTo>
                  <a:cubicBezTo>
                    <a:pt x="723" y="1652"/>
                    <a:pt x="937" y="1730"/>
                    <a:pt x="1147" y="1730"/>
                  </a:cubicBezTo>
                  <a:cubicBezTo>
                    <a:pt x="1594" y="1730"/>
                    <a:pt x="2024" y="1377"/>
                    <a:pt x="2024" y="858"/>
                  </a:cubicBezTo>
                  <a:cubicBezTo>
                    <a:pt x="2024" y="382"/>
                    <a:pt x="1643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32"/>
          <p:cNvGrpSpPr/>
          <p:nvPr/>
        </p:nvGrpSpPr>
        <p:grpSpPr>
          <a:xfrm>
            <a:off x="3964188" y="3026860"/>
            <a:ext cx="265815" cy="362625"/>
            <a:chOff x="5637800" y="2880077"/>
            <a:chExt cx="265815" cy="362625"/>
          </a:xfrm>
        </p:grpSpPr>
        <p:sp>
          <p:nvSpPr>
            <p:cNvPr id="869" name="Google Shape;869;p32"/>
            <p:cNvSpPr/>
            <p:nvPr/>
          </p:nvSpPr>
          <p:spPr>
            <a:xfrm>
              <a:off x="5705478" y="3163796"/>
              <a:ext cx="26119" cy="21738"/>
            </a:xfrm>
            <a:custGeom>
              <a:rect b="b" l="l" r="r" t="t"/>
              <a:pathLst>
                <a:path extrusionOk="0" h="635" w="763">
                  <a:moveTo>
                    <a:pt x="429" y="0"/>
                  </a:moveTo>
                  <a:cubicBezTo>
                    <a:pt x="143" y="0"/>
                    <a:pt x="1" y="334"/>
                    <a:pt x="215" y="548"/>
                  </a:cubicBezTo>
                  <a:cubicBezTo>
                    <a:pt x="275" y="608"/>
                    <a:pt x="351" y="635"/>
                    <a:pt x="427" y="635"/>
                  </a:cubicBezTo>
                  <a:cubicBezTo>
                    <a:pt x="594" y="635"/>
                    <a:pt x="763" y="506"/>
                    <a:pt x="763" y="310"/>
                  </a:cubicBezTo>
                  <a:cubicBezTo>
                    <a:pt x="763" y="143"/>
                    <a:pt x="62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5637800" y="2880077"/>
              <a:ext cx="164727" cy="362043"/>
            </a:xfrm>
            <a:custGeom>
              <a:rect b="b" l="l" r="r" t="t"/>
              <a:pathLst>
                <a:path extrusionOk="0" h="10576" w="4812">
                  <a:moveTo>
                    <a:pt x="2396" y="7655"/>
                  </a:moveTo>
                  <a:cubicBezTo>
                    <a:pt x="2886" y="7655"/>
                    <a:pt x="3359" y="8039"/>
                    <a:pt x="3359" y="8622"/>
                  </a:cubicBezTo>
                  <a:cubicBezTo>
                    <a:pt x="3335" y="9122"/>
                    <a:pt x="2930" y="9550"/>
                    <a:pt x="2406" y="9550"/>
                  </a:cubicBezTo>
                  <a:cubicBezTo>
                    <a:pt x="1573" y="9550"/>
                    <a:pt x="1144" y="8526"/>
                    <a:pt x="1739" y="7931"/>
                  </a:cubicBezTo>
                  <a:cubicBezTo>
                    <a:pt x="1930" y="7740"/>
                    <a:pt x="2165" y="7655"/>
                    <a:pt x="2396" y="7655"/>
                  </a:cubicBezTo>
                  <a:close/>
                  <a:moveTo>
                    <a:pt x="3954" y="1"/>
                  </a:moveTo>
                  <a:lnTo>
                    <a:pt x="3954" y="25"/>
                  </a:lnTo>
                  <a:lnTo>
                    <a:pt x="882" y="25"/>
                  </a:lnTo>
                  <a:cubicBezTo>
                    <a:pt x="406" y="25"/>
                    <a:pt x="25" y="406"/>
                    <a:pt x="25" y="882"/>
                  </a:cubicBezTo>
                  <a:lnTo>
                    <a:pt x="25" y="1406"/>
                  </a:lnTo>
                  <a:lnTo>
                    <a:pt x="2097" y="1406"/>
                  </a:lnTo>
                  <a:cubicBezTo>
                    <a:pt x="2501" y="1406"/>
                    <a:pt x="2501" y="2025"/>
                    <a:pt x="2097" y="2025"/>
                  </a:cubicBezTo>
                  <a:lnTo>
                    <a:pt x="25" y="2025"/>
                  </a:lnTo>
                  <a:lnTo>
                    <a:pt x="25" y="2430"/>
                  </a:lnTo>
                  <a:lnTo>
                    <a:pt x="1263" y="2430"/>
                  </a:lnTo>
                  <a:cubicBezTo>
                    <a:pt x="1668" y="2430"/>
                    <a:pt x="1668" y="3049"/>
                    <a:pt x="1263" y="3049"/>
                  </a:cubicBezTo>
                  <a:lnTo>
                    <a:pt x="1" y="3049"/>
                  </a:lnTo>
                  <a:lnTo>
                    <a:pt x="1" y="3454"/>
                  </a:lnTo>
                  <a:lnTo>
                    <a:pt x="2097" y="3454"/>
                  </a:lnTo>
                  <a:cubicBezTo>
                    <a:pt x="2501" y="3454"/>
                    <a:pt x="2501" y="4073"/>
                    <a:pt x="2097" y="4073"/>
                  </a:cubicBezTo>
                  <a:lnTo>
                    <a:pt x="1" y="4073"/>
                  </a:lnTo>
                  <a:lnTo>
                    <a:pt x="1" y="4502"/>
                  </a:lnTo>
                  <a:lnTo>
                    <a:pt x="1263" y="4502"/>
                  </a:lnTo>
                  <a:cubicBezTo>
                    <a:pt x="1668" y="4502"/>
                    <a:pt x="1668" y="5121"/>
                    <a:pt x="1263" y="5121"/>
                  </a:cubicBezTo>
                  <a:lnTo>
                    <a:pt x="1" y="5121"/>
                  </a:lnTo>
                  <a:lnTo>
                    <a:pt x="1" y="5526"/>
                  </a:lnTo>
                  <a:lnTo>
                    <a:pt x="2097" y="5526"/>
                  </a:lnTo>
                  <a:cubicBezTo>
                    <a:pt x="2501" y="5526"/>
                    <a:pt x="2501" y="6145"/>
                    <a:pt x="2097" y="6145"/>
                  </a:cubicBezTo>
                  <a:lnTo>
                    <a:pt x="1" y="6145"/>
                  </a:lnTo>
                  <a:lnTo>
                    <a:pt x="1" y="6574"/>
                  </a:lnTo>
                  <a:lnTo>
                    <a:pt x="1263" y="6574"/>
                  </a:lnTo>
                  <a:cubicBezTo>
                    <a:pt x="1668" y="6574"/>
                    <a:pt x="1668" y="7193"/>
                    <a:pt x="1263" y="7193"/>
                  </a:cubicBezTo>
                  <a:lnTo>
                    <a:pt x="1" y="7193"/>
                  </a:lnTo>
                  <a:lnTo>
                    <a:pt x="1" y="9717"/>
                  </a:lnTo>
                  <a:cubicBezTo>
                    <a:pt x="1" y="10193"/>
                    <a:pt x="406" y="10574"/>
                    <a:pt x="882" y="10574"/>
                  </a:cubicBezTo>
                  <a:lnTo>
                    <a:pt x="3954" y="10574"/>
                  </a:lnTo>
                  <a:cubicBezTo>
                    <a:pt x="3968" y="10575"/>
                    <a:pt x="3981" y="10575"/>
                    <a:pt x="3994" y="10575"/>
                  </a:cubicBezTo>
                  <a:cubicBezTo>
                    <a:pt x="4452" y="10575"/>
                    <a:pt x="4811" y="10180"/>
                    <a:pt x="4811" y="9717"/>
                  </a:cubicBezTo>
                  <a:lnTo>
                    <a:pt x="4811" y="882"/>
                  </a:lnTo>
                  <a:cubicBezTo>
                    <a:pt x="4811" y="382"/>
                    <a:pt x="4430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848159" y="2880077"/>
              <a:ext cx="55457" cy="45700"/>
            </a:xfrm>
            <a:custGeom>
              <a:rect b="b" l="l" r="r" t="t"/>
              <a:pathLst>
                <a:path extrusionOk="0" h="1335" w="1620">
                  <a:moveTo>
                    <a:pt x="822" y="1"/>
                  </a:moveTo>
                  <a:cubicBezTo>
                    <a:pt x="774" y="1"/>
                    <a:pt x="726" y="25"/>
                    <a:pt x="691" y="72"/>
                  </a:cubicBezTo>
                  <a:lnTo>
                    <a:pt x="119" y="977"/>
                  </a:lnTo>
                  <a:cubicBezTo>
                    <a:pt x="48" y="1072"/>
                    <a:pt x="0" y="1192"/>
                    <a:pt x="0" y="1334"/>
                  </a:cubicBezTo>
                  <a:lnTo>
                    <a:pt x="1619" y="1334"/>
                  </a:lnTo>
                  <a:cubicBezTo>
                    <a:pt x="1619" y="1192"/>
                    <a:pt x="1596" y="1072"/>
                    <a:pt x="1524" y="977"/>
                  </a:cubicBezTo>
                  <a:lnTo>
                    <a:pt x="953" y="72"/>
                  </a:lnTo>
                  <a:cubicBezTo>
                    <a:pt x="917" y="25"/>
                    <a:pt x="869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848947" y="2946933"/>
              <a:ext cx="54669" cy="221792"/>
            </a:xfrm>
            <a:custGeom>
              <a:rect b="b" l="l" r="r" t="t"/>
              <a:pathLst>
                <a:path extrusionOk="0" h="6479" w="1597">
                  <a:moveTo>
                    <a:pt x="1" y="1"/>
                  </a:moveTo>
                  <a:lnTo>
                    <a:pt x="1" y="6478"/>
                  </a:lnTo>
                  <a:lnTo>
                    <a:pt x="1596" y="6478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848947" y="3189881"/>
              <a:ext cx="54669" cy="52821"/>
            </a:xfrm>
            <a:custGeom>
              <a:rect b="b" l="l" r="r" t="t"/>
              <a:pathLst>
                <a:path extrusionOk="0" h="1543" w="1597">
                  <a:moveTo>
                    <a:pt x="1" y="0"/>
                  </a:moveTo>
                  <a:lnTo>
                    <a:pt x="1" y="739"/>
                  </a:lnTo>
                  <a:cubicBezTo>
                    <a:pt x="1" y="1274"/>
                    <a:pt x="400" y="1542"/>
                    <a:pt x="799" y="1542"/>
                  </a:cubicBezTo>
                  <a:cubicBezTo>
                    <a:pt x="1198" y="1542"/>
                    <a:pt x="1596" y="1274"/>
                    <a:pt x="1596" y="739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2"/>
          <p:cNvGrpSpPr/>
          <p:nvPr/>
        </p:nvGrpSpPr>
        <p:grpSpPr>
          <a:xfrm>
            <a:off x="4848061" y="3058562"/>
            <a:ext cx="367691" cy="299226"/>
            <a:chOff x="6383761" y="2911879"/>
            <a:chExt cx="367691" cy="299226"/>
          </a:xfrm>
        </p:grpSpPr>
        <p:sp>
          <p:nvSpPr>
            <p:cNvPr id="875" name="Google Shape;875;p32"/>
            <p:cNvSpPr/>
            <p:nvPr/>
          </p:nvSpPr>
          <p:spPr>
            <a:xfrm>
              <a:off x="6451404" y="2911879"/>
              <a:ext cx="31836" cy="85650"/>
            </a:xfrm>
            <a:custGeom>
              <a:rect b="b" l="l" r="r" t="t"/>
              <a:pathLst>
                <a:path extrusionOk="0" h="2502" w="930">
                  <a:moveTo>
                    <a:pt x="1" y="1"/>
                  </a:moveTo>
                  <a:lnTo>
                    <a:pt x="1" y="2501"/>
                  </a:lnTo>
                  <a:lnTo>
                    <a:pt x="930" y="250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6384582" y="2911879"/>
              <a:ext cx="45666" cy="85650"/>
            </a:xfrm>
            <a:custGeom>
              <a:rect b="b" l="l" r="r" t="t"/>
              <a:pathLst>
                <a:path extrusionOk="0" h="2502" w="1334">
                  <a:moveTo>
                    <a:pt x="357" y="1"/>
                  </a:moveTo>
                  <a:cubicBezTo>
                    <a:pt x="143" y="1"/>
                    <a:pt x="0" y="167"/>
                    <a:pt x="0" y="382"/>
                  </a:cubicBezTo>
                  <a:lnTo>
                    <a:pt x="0" y="2120"/>
                  </a:lnTo>
                  <a:cubicBezTo>
                    <a:pt x="0" y="2334"/>
                    <a:pt x="143" y="2501"/>
                    <a:pt x="357" y="2501"/>
                  </a:cubicBezTo>
                  <a:lnTo>
                    <a:pt x="1334" y="2501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6504396" y="2911879"/>
              <a:ext cx="196529" cy="85650"/>
            </a:xfrm>
            <a:custGeom>
              <a:rect b="b" l="l" r="r" t="t"/>
              <a:pathLst>
                <a:path extrusionOk="0" h="2502" w="5741">
                  <a:moveTo>
                    <a:pt x="1218" y="927"/>
                  </a:moveTo>
                  <a:cubicBezTo>
                    <a:pt x="1233" y="927"/>
                    <a:pt x="1248" y="928"/>
                    <a:pt x="1263" y="929"/>
                  </a:cubicBezTo>
                  <a:lnTo>
                    <a:pt x="4168" y="929"/>
                  </a:lnTo>
                  <a:cubicBezTo>
                    <a:pt x="4549" y="977"/>
                    <a:pt x="4549" y="1525"/>
                    <a:pt x="4168" y="1572"/>
                  </a:cubicBezTo>
                  <a:lnTo>
                    <a:pt x="1263" y="1572"/>
                  </a:lnTo>
                  <a:cubicBezTo>
                    <a:pt x="1255" y="1573"/>
                    <a:pt x="1247" y="1573"/>
                    <a:pt x="1240" y="1573"/>
                  </a:cubicBezTo>
                  <a:cubicBezTo>
                    <a:pt x="802" y="1573"/>
                    <a:pt x="794" y="927"/>
                    <a:pt x="1218" y="927"/>
                  </a:cubicBezTo>
                  <a:close/>
                  <a:moveTo>
                    <a:pt x="1" y="1"/>
                  </a:moveTo>
                  <a:lnTo>
                    <a:pt x="1" y="2501"/>
                  </a:lnTo>
                  <a:lnTo>
                    <a:pt x="5740" y="2501"/>
                  </a:lnTo>
                  <a:lnTo>
                    <a:pt x="5740" y="382"/>
                  </a:lnTo>
                  <a:cubicBezTo>
                    <a:pt x="5740" y="167"/>
                    <a:pt x="5573" y="1"/>
                    <a:pt x="5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6665837" y="3018684"/>
              <a:ext cx="85615" cy="85615"/>
            </a:xfrm>
            <a:custGeom>
              <a:rect b="b" l="l" r="r" t="t"/>
              <a:pathLst>
                <a:path extrusionOk="0" h="2501" w="2501">
                  <a:moveTo>
                    <a:pt x="0" y="0"/>
                  </a:moveTo>
                  <a:lnTo>
                    <a:pt x="0" y="2501"/>
                  </a:lnTo>
                  <a:lnTo>
                    <a:pt x="2119" y="2501"/>
                  </a:lnTo>
                  <a:cubicBezTo>
                    <a:pt x="2334" y="2501"/>
                    <a:pt x="2501" y="2334"/>
                    <a:pt x="2501" y="2120"/>
                  </a:cubicBezTo>
                  <a:lnTo>
                    <a:pt x="2501" y="381"/>
                  </a:lnTo>
                  <a:cubicBezTo>
                    <a:pt x="2501" y="167"/>
                    <a:pt x="2334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6577791" y="3018684"/>
              <a:ext cx="66034" cy="154936"/>
            </a:xfrm>
            <a:custGeom>
              <a:rect b="b" l="l" r="r" t="t"/>
              <a:pathLst>
                <a:path extrusionOk="0" h="4526" w="1929">
                  <a:moveTo>
                    <a:pt x="0" y="0"/>
                  </a:moveTo>
                  <a:lnTo>
                    <a:pt x="0" y="4525"/>
                  </a:lnTo>
                  <a:lnTo>
                    <a:pt x="976" y="4120"/>
                  </a:lnTo>
                  <a:lnTo>
                    <a:pt x="1929" y="4525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6444900" y="3018684"/>
              <a:ext cx="111701" cy="85615"/>
            </a:xfrm>
            <a:custGeom>
              <a:rect b="b" l="l" r="r" t="t"/>
              <a:pathLst>
                <a:path extrusionOk="0" h="2501" w="3263">
                  <a:moveTo>
                    <a:pt x="2235" y="927"/>
                  </a:moveTo>
                  <a:cubicBezTo>
                    <a:pt x="2653" y="927"/>
                    <a:pt x="2653" y="1574"/>
                    <a:pt x="2235" y="1574"/>
                  </a:cubicBezTo>
                  <a:cubicBezTo>
                    <a:pt x="2221" y="1574"/>
                    <a:pt x="2206" y="1574"/>
                    <a:pt x="2191" y="1572"/>
                  </a:cubicBezTo>
                  <a:lnTo>
                    <a:pt x="1072" y="1572"/>
                  </a:lnTo>
                  <a:cubicBezTo>
                    <a:pt x="691" y="1524"/>
                    <a:pt x="691" y="977"/>
                    <a:pt x="1072" y="929"/>
                  </a:cubicBezTo>
                  <a:lnTo>
                    <a:pt x="2191" y="929"/>
                  </a:lnTo>
                  <a:cubicBezTo>
                    <a:pt x="2206" y="928"/>
                    <a:pt x="2221" y="927"/>
                    <a:pt x="2235" y="927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2144"/>
                  </a:lnTo>
                  <a:cubicBezTo>
                    <a:pt x="0" y="2334"/>
                    <a:pt x="167" y="2501"/>
                    <a:pt x="381" y="2501"/>
                  </a:cubicBezTo>
                  <a:lnTo>
                    <a:pt x="3263" y="2501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6448974" y="3125455"/>
              <a:ext cx="22867" cy="85650"/>
            </a:xfrm>
            <a:custGeom>
              <a:rect b="b" l="l" r="r" t="t"/>
              <a:pathLst>
                <a:path extrusionOk="0" h="2502" w="668">
                  <a:moveTo>
                    <a:pt x="0" y="1"/>
                  </a:moveTo>
                  <a:lnTo>
                    <a:pt x="0" y="2501"/>
                  </a:lnTo>
                  <a:lnTo>
                    <a:pt x="667" y="25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6492997" y="3125455"/>
              <a:ext cx="22046" cy="85650"/>
            </a:xfrm>
            <a:custGeom>
              <a:rect b="b" l="l" r="r" t="t"/>
              <a:pathLst>
                <a:path extrusionOk="0" h="2502" w="644">
                  <a:moveTo>
                    <a:pt x="0" y="1"/>
                  </a:moveTo>
                  <a:lnTo>
                    <a:pt x="0" y="2501"/>
                  </a:lnTo>
                  <a:lnTo>
                    <a:pt x="643" y="2501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6383761" y="3125455"/>
              <a:ext cx="44057" cy="85650"/>
            </a:xfrm>
            <a:custGeom>
              <a:rect b="b" l="l" r="r" t="t"/>
              <a:pathLst>
                <a:path extrusionOk="0" h="2502" w="1287">
                  <a:moveTo>
                    <a:pt x="381" y="1"/>
                  </a:moveTo>
                  <a:cubicBezTo>
                    <a:pt x="167" y="1"/>
                    <a:pt x="24" y="168"/>
                    <a:pt x="24" y="382"/>
                  </a:cubicBezTo>
                  <a:lnTo>
                    <a:pt x="24" y="2144"/>
                  </a:lnTo>
                  <a:cubicBezTo>
                    <a:pt x="0" y="2335"/>
                    <a:pt x="191" y="2501"/>
                    <a:pt x="381" y="2501"/>
                  </a:cubicBezTo>
                  <a:lnTo>
                    <a:pt x="1286" y="2501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6536198" y="3125455"/>
              <a:ext cx="164727" cy="85650"/>
            </a:xfrm>
            <a:custGeom>
              <a:rect b="b" l="l" r="r" t="t"/>
              <a:pathLst>
                <a:path extrusionOk="0" h="2502" w="4812">
                  <a:moveTo>
                    <a:pt x="1" y="1"/>
                  </a:moveTo>
                  <a:lnTo>
                    <a:pt x="1" y="2501"/>
                  </a:lnTo>
                  <a:lnTo>
                    <a:pt x="4430" y="2501"/>
                  </a:lnTo>
                  <a:cubicBezTo>
                    <a:pt x="4644" y="2501"/>
                    <a:pt x="4811" y="2335"/>
                    <a:pt x="4811" y="2144"/>
                  </a:cubicBezTo>
                  <a:lnTo>
                    <a:pt x="4811" y="1"/>
                  </a:lnTo>
                  <a:lnTo>
                    <a:pt x="3763" y="1"/>
                  </a:lnTo>
                  <a:lnTo>
                    <a:pt x="3787" y="1406"/>
                  </a:lnTo>
                  <a:cubicBezTo>
                    <a:pt x="3787" y="1765"/>
                    <a:pt x="3486" y="2035"/>
                    <a:pt x="3160" y="2035"/>
                  </a:cubicBezTo>
                  <a:cubicBezTo>
                    <a:pt x="3075" y="2035"/>
                    <a:pt x="2989" y="2017"/>
                    <a:pt x="2906" y="1978"/>
                  </a:cubicBezTo>
                  <a:lnTo>
                    <a:pt x="2191" y="1692"/>
                  </a:lnTo>
                  <a:lnTo>
                    <a:pt x="1477" y="1978"/>
                  </a:lnTo>
                  <a:cubicBezTo>
                    <a:pt x="1382" y="2025"/>
                    <a:pt x="1310" y="2049"/>
                    <a:pt x="1215" y="2049"/>
                  </a:cubicBezTo>
                  <a:cubicBezTo>
                    <a:pt x="882" y="2025"/>
                    <a:pt x="596" y="1763"/>
                    <a:pt x="596" y="1406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890" name="Google Shape;890;p33"/>
          <p:cNvGrpSpPr/>
          <p:nvPr/>
        </p:nvGrpSpPr>
        <p:grpSpPr>
          <a:xfrm>
            <a:off x="520078" y="1953877"/>
            <a:ext cx="3089043" cy="2771823"/>
            <a:chOff x="890300" y="238125"/>
            <a:chExt cx="5839400" cy="5238750"/>
          </a:xfrm>
        </p:grpSpPr>
        <p:sp>
          <p:nvSpPr>
            <p:cNvPr id="891" name="Google Shape;891;p33"/>
            <p:cNvSpPr/>
            <p:nvPr/>
          </p:nvSpPr>
          <p:spPr>
            <a:xfrm>
              <a:off x="1510825" y="238125"/>
              <a:ext cx="5218875" cy="5218850"/>
            </a:xfrm>
            <a:custGeom>
              <a:rect b="b" l="l" r="r" t="t"/>
              <a:pathLst>
                <a:path extrusionOk="0" h="208754" w="208755">
                  <a:moveTo>
                    <a:pt x="104372" y="0"/>
                  </a:moveTo>
                  <a:lnTo>
                    <a:pt x="103030" y="11"/>
                  </a:lnTo>
                  <a:lnTo>
                    <a:pt x="101688" y="33"/>
                  </a:lnTo>
                  <a:lnTo>
                    <a:pt x="100346" y="76"/>
                  </a:lnTo>
                  <a:lnTo>
                    <a:pt x="99004" y="131"/>
                  </a:lnTo>
                  <a:lnTo>
                    <a:pt x="97673" y="207"/>
                  </a:lnTo>
                  <a:lnTo>
                    <a:pt x="96342" y="305"/>
                  </a:lnTo>
                  <a:lnTo>
                    <a:pt x="95021" y="415"/>
                  </a:lnTo>
                  <a:lnTo>
                    <a:pt x="93701" y="535"/>
                  </a:lnTo>
                  <a:lnTo>
                    <a:pt x="92392" y="676"/>
                  </a:lnTo>
                  <a:lnTo>
                    <a:pt x="91083" y="840"/>
                  </a:lnTo>
                  <a:lnTo>
                    <a:pt x="89784" y="1015"/>
                  </a:lnTo>
                  <a:lnTo>
                    <a:pt x="88486" y="1200"/>
                  </a:lnTo>
                  <a:lnTo>
                    <a:pt x="87188" y="1407"/>
                  </a:lnTo>
                  <a:lnTo>
                    <a:pt x="85900" y="1626"/>
                  </a:lnTo>
                  <a:lnTo>
                    <a:pt x="84624" y="1866"/>
                  </a:lnTo>
                  <a:lnTo>
                    <a:pt x="83336" y="2117"/>
                  </a:lnTo>
                  <a:lnTo>
                    <a:pt x="82071" y="2389"/>
                  </a:lnTo>
                  <a:lnTo>
                    <a:pt x="80805" y="2673"/>
                  </a:lnTo>
                  <a:lnTo>
                    <a:pt x="79550" y="2968"/>
                  </a:lnTo>
                  <a:lnTo>
                    <a:pt x="78295" y="3284"/>
                  </a:lnTo>
                  <a:lnTo>
                    <a:pt x="77041" y="3611"/>
                  </a:lnTo>
                  <a:lnTo>
                    <a:pt x="75808" y="3961"/>
                  </a:lnTo>
                  <a:lnTo>
                    <a:pt x="74564" y="4321"/>
                  </a:lnTo>
                  <a:lnTo>
                    <a:pt x="73342" y="4692"/>
                  </a:lnTo>
                  <a:lnTo>
                    <a:pt x="72120" y="5084"/>
                  </a:lnTo>
                  <a:lnTo>
                    <a:pt x="70898" y="5488"/>
                  </a:lnTo>
                  <a:lnTo>
                    <a:pt x="69687" y="5903"/>
                  </a:lnTo>
                  <a:lnTo>
                    <a:pt x="68487" y="6328"/>
                  </a:lnTo>
                  <a:lnTo>
                    <a:pt x="67298" y="6776"/>
                  </a:lnTo>
                  <a:lnTo>
                    <a:pt x="66108" y="7234"/>
                  </a:lnTo>
                  <a:lnTo>
                    <a:pt x="64919" y="7714"/>
                  </a:lnTo>
                  <a:lnTo>
                    <a:pt x="63752" y="8205"/>
                  </a:lnTo>
                  <a:lnTo>
                    <a:pt x="62584" y="8707"/>
                  </a:lnTo>
                  <a:lnTo>
                    <a:pt x="61417" y="9220"/>
                  </a:lnTo>
                  <a:lnTo>
                    <a:pt x="60271" y="9754"/>
                  </a:lnTo>
                  <a:lnTo>
                    <a:pt x="59125" y="10289"/>
                  </a:lnTo>
                  <a:lnTo>
                    <a:pt x="57991" y="10845"/>
                  </a:lnTo>
                  <a:lnTo>
                    <a:pt x="56856" y="11413"/>
                  </a:lnTo>
                  <a:lnTo>
                    <a:pt x="55743" y="12002"/>
                  </a:lnTo>
                  <a:lnTo>
                    <a:pt x="54619" y="12602"/>
                  </a:lnTo>
                  <a:lnTo>
                    <a:pt x="53517" y="13202"/>
                  </a:lnTo>
                  <a:lnTo>
                    <a:pt x="52426" y="13824"/>
                  </a:lnTo>
                  <a:lnTo>
                    <a:pt x="51335" y="14468"/>
                  </a:lnTo>
                  <a:lnTo>
                    <a:pt x="50255" y="15111"/>
                  </a:lnTo>
                  <a:lnTo>
                    <a:pt x="49186" y="15766"/>
                  </a:lnTo>
                  <a:lnTo>
                    <a:pt x="48117" y="16442"/>
                  </a:lnTo>
                  <a:lnTo>
                    <a:pt x="47069" y="17130"/>
                  </a:lnTo>
                  <a:lnTo>
                    <a:pt x="46022" y="17828"/>
                  </a:lnTo>
                  <a:lnTo>
                    <a:pt x="44985" y="18537"/>
                  </a:lnTo>
                  <a:lnTo>
                    <a:pt x="43960" y="19257"/>
                  </a:lnTo>
                  <a:lnTo>
                    <a:pt x="42934" y="19988"/>
                  </a:lnTo>
                  <a:lnTo>
                    <a:pt x="41930" y="20730"/>
                  </a:lnTo>
                  <a:lnTo>
                    <a:pt x="40927" y="21494"/>
                  </a:lnTo>
                  <a:lnTo>
                    <a:pt x="39934" y="22258"/>
                  </a:lnTo>
                  <a:lnTo>
                    <a:pt x="38952" y="23043"/>
                  </a:lnTo>
                  <a:lnTo>
                    <a:pt x="37981" y="23829"/>
                  </a:lnTo>
                  <a:lnTo>
                    <a:pt x="37021" y="24636"/>
                  </a:lnTo>
                  <a:lnTo>
                    <a:pt x="36071" y="25455"/>
                  </a:lnTo>
                  <a:lnTo>
                    <a:pt x="35133" y="26273"/>
                  </a:lnTo>
                  <a:lnTo>
                    <a:pt x="34195" y="27113"/>
                  </a:lnTo>
                  <a:lnTo>
                    <a:pt x="33278" y="27964"/>
                  </a:lnTo>
                  <a:lnTo>
                    <a:pt x="32362" y="28826"/>
                  </a:lnTo>
                  <a:lnTo>
                    <a:pt x="31467" y="29688"/>
                  </a:lnTo>
                  <a:lnTo>
                    <a:pt x="30572" y="30572"/>
                  </a:lnTo>
                  <a:lnTo>
                    <a:pt x="29689" y="31466"/>
                  </a:lnTo>
                  <a:lnTo>
                    <a:pt x="28827" y="32361"/>
                  </a:lnTo>
                  <a:lnTo>
                    <a:pt x="27965" y="33277"/>
                  </a:lnTo>
                  <a:lnTo>
                    <a:pt x="27114" y="34194"/>
                  </a:lnTo>
                  <a:lnTo>
                    <a:pt x="26274" y="35132"/>
                  </a:lnTo>
                  <a:lnTo>
                    <a:pt x="25455" y="36071"/>
                  </a:lnTo>
                  <a:lnTo>
                    <a:pt x="24637" y="37020"/>
                  </a:lnTo>
                  <a:lnTo>
                    <a:pt x="23830" y="37980"/>
                  </a:lnTo>
                  <a:lnTo>
                    <a:pt x="23044" y="38951"/>
                  </a:lnTo>
                  <a:lnTo>
                    <a:pt x="22258" y="39933"/>
                  </a:lnTo>
                  <a:lnTo>
                    <a:pt x="21495" y="40926"/>
                  </a:lnTo>
                  <a:lnTo>
                    <a:pt x="20731" y="41930"/>
                  </a:lnTo>
                  <a:lnTo>
                    <a:pt x="19989" y="42933"/>
                  </a:lnTo>
                  <a:lnTo>
                    <a:pt x="19258" y="43959"/>
                  </a:lnTo>
                  <a:lnTo>
                    <a:pt x="18538" y="44985"/>
                  </a:lnTo>
                  <a:lnTo>
                    <a:pt x="17829" y="46021"/>
                  </a:lnTo>
                  <a:lnTo>
                    <a:pt x="17130" y="47069"/>
                  </a:lnTo>
                  <a:lnTo>
                    <a:pt x="16443" y="48116"/>
                  </a:lnTo>
                  <a:lnTo>
                    <a:pt x="15767" y="49185"/>
                  </a:lnTo>
                  <a:lnTo>
                    <a:pt x="15112" y="50254"/>
                  </a:lnTo>
                  <a:lnTo>
                    <a:pt x="14468" y="51335"/>
                  </a:lnTo>
                  <a:lnTo>
                    <a:pt x="13824" y="52426"/>
                  </a:lnTo>
                  <a:lnTo>
                    <a:pt x="13203" y="53517"/>
                  </a:lnTo>
                  <a:lnTo>
                    <a:pt x="12603" y="54619"/>
                  </a:lnTo>
                  <a:lnTo>
                    <a:pt x="12002" y="55743"/>
                  </a:lnTo>
                  <a:lnTo>
                    <a:pt x="11424" y="56855"/>
                  </a:lnTo>
                  <a:lnTo>
                    <a:pt x="10846" y="57990"/>
                  </a:lnTo>
                  <a:lnTo>
                    <a:pt x="10289" y="59125"/>
                  </a:lnTo>
                  <a:lnTo>
                    <a:pt x="9755" y="60270"/>
                  </a:lnTo>
                  <a:lnTo>
                    <a:pt x="9220" y="61416"/>
                  </a:lnTo>
                  <a:lnTo>
                    <a:pt x="8707" y="62584"/>
                  </a:lnTo>
                  <a:lnTo>
                    <a:pt x="8206" y="63751"/>
                  </a:lnTo>
                  <a:lnTo>
                    <a:pt x="7715" y="64918"/>
                  </a:lnTo>
                  <a:lnTo>
                    <a:pt x="7234" y="66108"/>
                  </a:lnTo>
                  <a:lnTo>
                    <a:pt x="6776" y="67297"/>
                  </a:lnTo>
                  <a:lnTo>
                    <a:pt x="6329" y="68486"/>
                  </a:lnTo>
                  <a:lnTo>
                    <a:pt x="5903" y="69686"/>
                  </a:lnTo>
                  <a:lnTo>
                    <a:pt x="5489" y="70897"/>
                  </a:lnTo>
                  <a:lnTo>
                    <a:pt x="5085" y="72119"/>
                  </a:lnTo>
                  <a:lnTo>
                    <a:pt x="4692" y="73341"/>
                  </a:lnTo>
                  <a:lnTo>
                    <a:pt x="4321" y="74563"/>
                  </a:lnTo>
                  <a:lnTo>
                    <a:pt x="3961" y="75796"/>
                  </a:lnTo>
                  <a:lnTo>
                    <a:pt x="3612" y="77040"/>
                  </a:lnTo>
                  <a:lnTo>
                    <a:pt x="3285" y="78295"/>
                  </a:lnTo>
                  <a:lnTo>
                    <a:pt x="2968" y="79550"/>
                  </a:lnTo>
                  <a:lnTo>
                    <a:pt x="2674" y="80804"/>
                  </a:lnTo>
                  <a:lnTo>
                    <a:pt x="2390" y="82070"/>
                  </a:lnTo>
                  <a:lnTo>
                    <a:pt x="2117" y="83336"/>
                  </a:lnTo>
                  <a:lnTo>
                    <a:pt x="1866" y="84612"/>
                  </a:lnTo>
                  <a:lnTo>
                    <a:pt x="1626" y="85900"/>
                  </a:lnTo>
                  <a:lnTo>
                    <a:pt x="1408" y="87187"/>
                  </a:lnTo>
                  <a:lnTo>
                    <a:pt x="1201" y="88485"/>
                  </a:lnTo>
                  <a:lnTo>
                    <a:pt x="1015" y="89784"/>
                  </a:lnTo>
                  <a:lnTo>
                    <a:pt x="841" y="91082"/>
                  </a:lnTo>
                  <a:lnTo>
                    <a:pt x="677" y="92391"/>
                  </a:lnTo>
                  <a:lnTo>
                    <a:pt x="535" y="93701"/>
                  </a:lnTo>
                  <a:lnTo>
                    <a:pt x="415" y="95021"/>
                  </a:lnTo>
                  <a:lnTo>
                    <a:pt x="306" y="96341"/>
                  </a:lnTo>
                  <a:lnTo>
                    <a:pt x="208" y="97672"/>
                  </a:lnTo>
                  <a:lnTo>
                    <a:pt x="132" y="99003"/>
                  </a:lnTo>
                  <a:lnTo>
                    <a:pt x="77" y="100345"/>
                  </a:lnTo>
                  <a:lnTo>
                    <a:pt x="33" y="101687"/>
                  </a:lnTo>
                  <a:lnTo>
                    <a:pt x="12" y="103029"/>
                  </a:lnTo>
                  <a:lnTo>
                    <a:pt x="1" y="104371"/>
                  </a:lnTo>
                  <a:lnTo>
                    <a:pt x="12" y="105724"/>
                  </a:lnTo>
                  <a:lnTo>
                    <a:pt x="33" y="107066"/>
                  </a:lnTo>
                  <a:lnTo>
                    <a:pt x="77" y="108408"/>
                  </a:lnTo>
                  <a:lnTo>
                    <a:pt x="132" y="109750"/>
                  </a:lnTo>
                  <a:lnTo>
                    <a:pt x="208" y="111081"/>
                  </a:lnTo>
                  <a:lnTo>
                    <a:pt x="306" y="112412"/>
                  </a:lnTo>
                  <a:lnTo>
                    <a:pt x="415" y="113733"/>
                  </a:lnTo>
                  <a:lnTo>
                    <a:pt x="535" y="115053"/>
                  </a:lnTo>
                  <a:lnTo>
                    <a:pt x="677" y="116362"/>
                  </a:lnTo>
                  <a:lnTo>
                    <a:pt x="841" y="117671"/>
                  </a:lnTo>
                  <a:lnTo>
                    <a:pt x="1015" y="118970"/>
                  </a:lnTo>
                  <a:lnTo>
                    <a:pt x="1201" y="120268"/>
                  </a:lnTo>
                  <a:lnTo>
                    <a:pt x="1408" y="121567"/>
                  </a:lnTo>
                  <a:lnTo>
                    <a:pt x="1626" y="122854"/>
                  </a:lnTo>
                  <a:lnTo>
                    <a:pt x="1866" y="124131"/>
                  </a:lnTo>
                  <a:lnTo>
                    <a:pt x="2117" y="125407"/>
                  </a:lnTo>
                  <a:lnTo>
                    <a:pt x="2390" y="126684"/>
                  </a:lnTo>
                  <a:lnTo>
                    <a:pt x="2674" y="127949"/>
                  </a:lnTo>
                  <a:lnTo>
                    <a:pt x="2968" y="129204"/>
                  </a:lnTo>
                  <a:lnTo>
                    <a:pt x="3285" y="130459"/>
                  </a:lnTo>
                  <a:lnTo>
                    <a:pt x="3612" y="131713"/>
                  </a:lnTo>
                  <a:lnTo>
                    <a:pt x="3961" y="132946"/>
                  </a:lnTo>
                  <a:lnTo>
                    <a:pt x="4321" y="134190"/>
                  </a:lnTo>
                  <a:lnTo>
                    <a:pt x="4692" y="135412"/>
                  </a:lnTo>
                  <a:lnTo>
                    <a:pt x="5085" y="136634"/>
                  </a:lnTo>
                  <a:lnTo>
                    <a:pt x="5489" y="137856"/>
                  </a:lnTo>
                  <a:lnTo>
                    <a:pt x="5903" y="139067"/>
                  </a:lnTo>
                  <a:lnTo>
                    <a:pt x="6329" y="140267"/>
                  </a:lnTo>
                  <a:lnTo>
                    <a:pt x="6776" y="141457"/>
                  </a:lnTo>
                  <a:lnTo>
                    <a:pt x="7234" y="142646"/>
                  </a:lnTo>
                  <a:lnTo>
                    <a:pt x="7715" y="143835"/>
                  </a:lnTo>
                  <a:lnTo>
                    <a:pt x="8206" y="145003"/>
                  </a:lnTo>
                  <a:lnTo>
                    <a:pt x="8707" y="146170"/>
                  </a:lnTo>
                  <a:lnTo>
                    <a:pt x="9220" y="147327"/>
                  </a:lnTo>
                  <a:lnTo>
                    <a:pt x="9755" y="148483"/>
                  </a:lnTo>
                  <a:lnTo>
                    <a:pt x="10289" y="149629"/>
                  </a:lnTo>
                  <a:lnTo>
                    <a:pt x="10846" y="150763"/>
                  </a:lnTo>
                  <a:lnTo>
                    <a:pt x="11424" y="151898"/>
                  </a:lnTo>
                  <a:lnTo>
                    <a:pt x="12002" y="153011"/>
                  </a:lnTo>
                  <a:lnTo>
                    <a:pt x="12603" y="154124"/>
                  </a:lnTo>
                  <a:lnTo>
                    <a:pt x="13203" y="155237"/>
                  </a:lnTo>
                  <a:lnTo>
                    <a:pt x="13824" y="156328"/>
                  </a:lnTo>
                  <a:lnTo>
                    <a:pt x="14468" y="157419"/>
                  </a:lnTo>
                  <a:lnTo>
                    <a:pt x="15112" y="158499"/>
                  </a:lnTo>
                  <a:lnTo>
                    <a:pt x="15767" y="159568"/>
                  </a:lnTo>
                  <a:lnTo>
                    <a:pt x="16443" y="160638"/>
                  </a:lnTo>
                  <a:lnTo>
                    <a:pt x="17130" y="161685"/>
                  </a:lnTo>
                  <a:lnTo>
                    <a:pt x="17829" y="162732"/>
                  </a:lnTo>
                  <a:lnTo>
                    <a:pt x="18538" y="163769"/>
                  </a:lnTo>
                  <a:lnTo>
                    <a:pt x="19258" y="164795"/>
                  </a:lnTo>
                  <a:lnTo>
                    <a:pt x="19989" y="165820"/>
                  </a:lnTo>
                  <a:lnTo>
                    <a:pt x="20731" y="166824"/>
                  </a:lnTo>
                  <a:lnTo>
                    <a:pt x="21495" y="167828"/>
                  </a:lnTo>
                  <a:lnTo>
                    <a:pt x="22258" y="168821"/>
                  </a:lnTo>
                  <a:lnTo>
                    <a:pt x="23044" y="169802"/>
                  </a:lnTo>
                  <a:lnTo>
                    <a:pt x="23830" y="170774"/>
                  </a:lnTo>
                  <a:lnTo>
                    <a:pt x="24637" y="171734"/>
                  </a:lnTo>
                  <a:lnTo>
                    <a:pt x="25455" y="172683"/>
                  </a:lnTo>
                  <a:lnTo>
                    <a:pt x="26274" y="173621"/>
                  </a:lnTo>
                  <a:lnTo>
                    <a:pt x="27114" y="174560"/>
                  </a:lnTo>
                  <a:lnTo>
                    <a:pt x="27965" y="175476"/>
                  </a:lnTo>
                  <a:lnTo>
                    <a:pt x="28827" y="176393"/>
                  </a:lnTo>
                  <a:lnTo>
                    <a:pt x="29689" y="177287"/>
                  </a:lnTo>
                  <a:lnTo>
                    <a:pt x="30572" y="178182"/>
                  </a:lnTo>
                  <a:lnTo>
                    <a:pt x="31467" y="179066"/>
                  </a:lnTo>
                  <a:lnTo>
                    <a:pt x="32362" y="179928"/>
                  </a:lnTo>
                  <a:lnTo>
                    <a:pt x="33278" y="180790"/>
                  </a:lnTo>
                  <a:lnTo>
                    <a:pt x="34195" y="181641"/>
                  </a:lnTo>
                  <a:lnTo>
                    <a:pt x="35133" y="182481"/>
                  </a:lnTo>
                  <a:lnTo>
                    <a:pt x="36071" y="183299"/>
                  </a:lnTo>
                  <a:lnTo>
                    <a:pt x="37021" y="184117"/>
                  </a:lnTo>
                  <a:lnTo>
                    <a:pt x="37981" y="184914"/>
                  </a:lnTo>
                  <a:lnTo>
                    <a:pt x="38952" y="185710"/>
                  </a:lnTo>
                  <a:lnTo>
                    <a:pt x="39934" y="186496"/>
                  </a:lnTo>
                  <a:lnTo>
                    <a:pt x="40927" y="187260"/>
                  </a:lnTo>
                  <a:lnTo>
                    <a:pt x="41930" y="188012"/>
                  </a:lnTo>
                  <a:lnTo>
                    <a:pt x="42934" y="188765"/>
                  </a:lnTo>
                  <a:lnTo>
                    <a:pt x="43960" y="189496"/>
                  </a:lnTo>
                  <a:lnTo>
                    <a:pt x="44985" y="190216"/>
                  </a:lnTo>
                  <a:lnTo>
                    <a:pt x="46022" y="190926"/>
                  </a:lnTo>
                  <a:lnTo>
                    <a:pt x="47069" y="191624"/>
                  </a:lnTo>
                  <a:lnTo>
                    <a:pt x="48117" y="192311"/>
                  </a:lnTo>
                  <a:lnTo>
                    <a:pt x="49186" y="192988"/>
                  </a:lnTo>
                  <a:lnTo>
                    <a:pt x="50255" y="193642"/>
                  </a:lnTo>
                  <a:lnTo>
                    <a:pt x="51335" y="194286"/>
                  </a:lnTo>
                  <a:lnTo>
                    <a:pt x="52426" y="194930"/>
                  </a:lnTo>
                  <a:lnTo>
                    <a:pt x="53517" y="195552"/>
                  </a:lnTo>
                  <a:lnTo>
                    <a:pt x="54619" y="196152"/>
                  </a:lnTo>
                  <a:lnTo>
                    <a:pt x="55743" y="196752"/>
                  </a:lnTo>
                  <a:lnTo>
                    <a:pt x="56856" y="197330"/>
                  </a:lnTo>
                  <a:lnTo>
                    <a:pt x="57991" y="197908"/>
                  </a:lnTo>
                  <a:lnTo>
                    <a:pt x="59125" y="198465"/>
                  </a:lnTo>
                  <a:lnTo>
                    <a:pt x="60271" y="198999"/>
                  </a:lnTo>
                  <a:lnTo>
                    <a:pt x="61417" y="199534"/>
                  </a:lnTo>
                  <a:lnTo>
                    <a:pt x="62584" y="200047"/>
                  </a:lnTo>
                  <a:lnTo>
                    <a:pt x="63752" y="200549"/>
                  </a:lnTo>
                  <a:lnTo>
                    <a:pt x="64919" y="201040"/>
                  </a:lnTo>
                  <a:lnTo>
                    <a:pt x="66108" y="201509"/>
                  </a:lnTo>
                  <a:lnTo>
                    <a:pt x="67298" y="201978"/>
                  </a:lnTo>
                  <a:lnTo>
                    <a:pt x="68487" y="202425"/>
                  </a:lnTo>
                  <a:lnTo>
                    <a:pt x="69687" y="202851"/>
                  </a:lnTo>
                  <a:lnTo>
                    <a:pt x="70898" y="203265"/>
                  </a:lnTo>
                  <a:lnTo>
                    <a:pt x="72120" y="203669"/>
                  </a:lnTo>
                  <a:lnTo>
                    <a:pt x="73342" y="204062"/>
                  </a:lnTo>
                  <a:lnTo>
                    <a:pt x="74564" y="204433"/>
                  </a:lnTo>
                  <a:lnTo>
                    <a:pt x="75808" y="204793"/>
                  </a:lnTo>
                  <a:lnTo>
                    <a:pt x="77041" y="205142"/>
                  </a:lnTo>
                  <a:lnTo>
                    <a:pt x="78295" y="205469"/>
                  </a:lnTo>
                  <a:lnTo>
                    <a:pt x="79550" y="205786"/>
                  </a:lnTo>
                  <a:lnTo>
                    <a:pt x="80805" y="206080"/>
                  </a:lnTo>
                  <a:lnTo>
                    <a:pt x="82071" y="206364"/>
                  </a:lnTo>
                  <a:lnTo>
                    <a:pt x="83336" y="206637"/>
                  </a:lnTo>
                  <a:lnTo>
                    <a:pt x="84624" y="206888"/>
                  </a:lnTo>
                  <a:lnTo>
                    <a:pt x="85900" y="207128"/>
                  </a:lnTo>
                  <a:lnTo>
                    <a:pt x="87188" y="207346"/>
                  </a:lnTo>
                  <a:lnTo>
                    <a:pt x="88486" y="207553"/>
                  </a:lnTo>
                  <a:lnTo>
                    <a:pt x="89784" y="207739"/>
                  </a:lnTo>
                  <a:lnTo>
                    <a:pt x="91083" y="207913"/>
                  </a:lnTo>
                  <a:lnTo>
                    <a:pt x="92392" y="208077"/>
                  </a:lnTo>
                  <a:lnTo>
                    <a:pt x="93701" y="208219"/>
                  </a:lnTo>
                  <a:lnTo>
                    <a:pt x="95021" y="208339"/>
                  </a:lnTo>
                  <a:lnTo>
                    <a:pt x="96342" y="208448"/>
                  </a:lnTo>
                  <a:lnTo>
                    <a:pt x="97673" y="208546"/>
                  </a:lnTo>
                  <a:lnTo>
                    <a:pt x="99004" y="208623"/>
                  </a:lnTo>
                  <a:lnTo>
                    <a:pt x="100346" y="208677"/>
                  </a:lnTo>
                  <a:lnTo>
                    <a:pt x="101688" y="208721"/>
                  </a:lnTo>
                  <a:lnTo>
                    <a:pt x="103030" y="208743"/>
                  </a:lnTo>
                  <a:lnTo>
                    <a:pt x="104372" y="208754"/>
                  </a:lnTo>
                  <a:lnTo>
                    <a:pt x="105725" y="208743"/>
                  </a:lnTo>
                  <a:lnTo>
                    <a:pt x="107067" y="208721"/>
                  </a:lnTo>
                  <a:lnTo>
                    <a:pt x="108409" y="208677"/>
                  </a:lnTo>
                  <a:lnTo>
                    <a:pt x="109751" y="208623"/>
                  </a:lnTo>
                  <a:lnTo>
                    <a:pt x="111082" y="208546"/>
                  </a:lnTo>
                  <a:lnTo>
                    <a:pt x="112413" y="208448"/>
                  </a:lnTo>
                  <a:lnTo>
                    <a:pt x="113733" y="208339"/>
                  </a:lnTo>
                  <a:lnTo>
                    <a:pt x="115053" y="208219"/>
                  </a:lnTo>
                  <a:lnTo>
                    <a:pt x="116363" y="208077"/>
                  </a:lnTo>
                  <a:lnTo>
                    <a:pt x="117672" y="207913"/>
                  </a:lnTo>
                  <a:lnTo>
                    <a:pt x="118970" y="207739"/>
                  </a:lnTo>
                  <a:lnTo>
                    <a:pt x="120269" y="207553"/>
                  </a:lnTo>
                  <a:lnTo>
                    <a:pt x="121567" y="207346"/>
                  </a:lnTo>
                  <a:lnTo>
                    <a:pt x="122855" y="207128"/>
                  </a:lnTo>
                  <a:lnTo>
                    <a:pt x="124131" y="206888"/>
                  </a:lnTo>
                  <a:lnTo>
                    <a:pt x="125408" y="206637"/>
                  </a:lnTo>
                  <a:lnTo>
                    <a:pt x="126684" y="206364"/>
                  </a:lnTo>
                  <a:lnTo>
                    <a:pt x="127950" y="206080"/>
                  </a:lnTo>
                  <a:lnTo>
                    <a:pt x="129205" y="205786"/>
                  </a:lnTo>
                  <a:lnTo>
                    <a:pt x="130459" y="205469"/>
                  </a:lnTo>
                  <a:lnTo>
                    <a:pt x="131714" y="205142"/>
                  </a:lnTo>
                  <a:lnTo>
                    <a:pt x="132947" y="204793"/>
                  </a:lnTo>
                  <a:lnTo>
                    <a:pt x="134191" y="204433"/>
                  </a:lnTo>
                  <a:lnTo>
                    <a:pt x="135413" y="204062"/>
                  </a:lnTo>
                  <a:lnTo>
                    <a:pt x="136635" y="203669"/>
                  </a:lnTo>
                  <a:lnTo>
                    <a:pt x="137857" y="203265"/>
                  </a:lnTo>
                  <a:lnTo>
                    <a:pt x="139068" y="202851"/>
                  </a:lnTo>
                  <a:lnTo>
                    <a:pt x="140268" y="202425"/>
                  </a:lnTo>
                  <a:lnTo>
                    <a:pt x="141457" y="201978"/>
                  </a:lnTo>
                  <a:lnTo>
                    <a:pt x="142646" y="201509"/>
                  </a:lnTo>
                  <a:lnTo>
                    <a:pt x="143836" y="201040"/>
                  </a:lnTo>
                  <a:lnTo>
                    <a:pt x="145003" y="200549"/>
                  </a:lnTo>
                  <a:lnTo>
                    <a:pt x="146171" y="200047"/>
                  </a:lnTo>
                  <a:lnTo>
                    <a:pt x="147327" y="199534"/>
                  </a:lnTo>
                  <a:lnTo>
                    <a:pt x="148484" y="198999"/>
                  </a:lnTo>
                  <a:lnTo>
                    <a:pt x="149629" y="198465"/>
                  </a:lnTo>
                  <a:lnTo>
                    <a:pt x="150764" y="197908"/>
                  </a:lnTo>
                  <a:lnTo>
                    <a:pt x="151899" y="197330"/>
                  </a:lnTo>
                  <a:lnTo>
                    <a:pt x="153012" y="196752"/>
                  </a:lnTo>
                  <a:lnTo>
                    <a:pt x="154124" y="196152"/>
                  </a:lnTo>
                  <a:lnTo>
                    <a:pt x="155237" y="195552"/>
                  </a:lnTo>
                  <a:lnTo>
                    <a:pt x="156328" y="194930"/>
                  </a:lnTo>
                  <a:lnTo>
                    <a:pt x="157419" y="194286"/>
                  </a:lnTo>
                  <a:lnTo>
                    <a:pt x="158500" y="193642"/>
                  </a:lnTo>
                  <a:lnTo>
                    <a:pt x="159569" y="192988"/>
                  </a:lnTo>
                  <a:lnTo>
                    <a:pt x="160638" y="192311"/>
                  </a:lnTo>
                  <a:lnTo>
                    <a:pt x="161686" y="191624"/>
                  </a:lnTo>
                  <a:lnTo>
                    <a:pt x="162733" y="190926"/>
                  </a:lnTo>
                  <a:lnTo>
                    <a:pt x="163769" y="190216"/>
                  </a:lnTo>
                  <a:lnTo>
                    <a:pt x="164795" y="189496"/>
                  </a:lnTo>
                  <a:lnTo>
                    <a:pt x="165821" y="188765"/>
                  </a:lnTo>
                  <a:lnTo>
                    <a:pt x="166824" y="188012"/>
                  </a:lnTo>
                  <a:lnTo>
                    <a:pt x="167828" y="187260"/>
                  </a:lnTo>
                  <a:lnTo>
                    <a:pt x="168821" y="186496"/>
                  </a:lnTo>
                  <a:lnTo>
                    <a:pt x="169803" y="185710"/>
                  </a:lnTo>
                  <a:lnTo>
                    <a:pt x="170774" y="184914"/>
                  </a:lnTo>
                  <a:lnTo>
                    <a:pt x="171734" y="184117"/>
                  </a:lnTo>
                  <a:lnTo>
                    <a:pt x="172683" y="183299"/>
                  </a:lnTo>
                  <a:lnTo>
                    <a:pt x="173622" y="182481"/>
                  </a:lnTo>
                  <a:lnTo>
                    <a:pt x="174560" y="181641"/>
                  </a:lnTo>
                  <a:lnTo>
                    <a:pt x="175477" y="180790"/>
                  </a:lnTo>
                  <a:lnTo>
                    <a:pt x="176393" y="179928"/>
                  </a:lnTo>
                  <a:lnTo>
                    <a:pt x="177288" y="179066"/>
                  </a:lnTo>
                  <a:lnTo>
                    <a:pt x="178182" y="178182"/>
                  </a:lnTo>
                  <a:lnTo>
                    <a:pt x="179066" y="177287"/>
                  </a:lnTo>
                  <a:lnTo>
                    <a:pt x="179928" y="176393"/>
                  </a:lnTo>
                  <a:lnTo>
                    <a:pt x="180790" y="175476"/>
                  </a:lnTo>
                  <a:lnTo>
                    <a:pt x="181641" y="174560"/>
                  </a:lnTo>
                  <a:lnTo>
                    <a:pt x="182481" y="173621"/>
                  </a:lnTo>
                  <a:lnTo>
                    <a:pt x="183299" y="172683"/>
                  </a:lnTo>
                  <a:lnTo>
                    <a:pt x="184118" y="171734"/>
                  </a:lnTo>
                  <a:lnTo>
                    <a:pt x="184925" y="170774"/>
                  </a:lnTo>
                  <a:lnTo>
                    <a:pt x="185711" y="169802"/>
                  </a:lnTo>
                  <a:lnTo>
                    <a:pt x="186496" y="168821"/>
                  </a:lnTo>
                  <a:lnTo>
                    <a:pt x="187260" y="167828"/>
                  </a:lnTo>
                  <a:lnTo>
                    <a:pt x="188024" y="166824"/>
                  </a:lnTo>
                  <a:lnTo>
                    <a:pt x="188766" y="165820"/>
                  </a:lnTo>
                  <a:lnTo>
                    <a:pt x="189497" y="164795"/>
                  </a:lnTo>
                  <a:lnTo>
                    <a:pt x="190217" y="163769"/>
                  </a:lnTo>
                  <a:lnTo>
                    <a:pt x="190926" y="162732"/>
                  </a:lnTo>
                  <a:lnTo>
                    <a:pt x="191624" y="161685"/>
                  </a:lnTo>
                  <a:lnTo>
                    <a:pt x="192312" y="160638"/>
                  </a:lnTo>
                  <a:lnTo>
                    <a:pt x="192988" y="159568"/>
                  </a:lnTo>
                  <a:lnTo>
                    <a:pt x="193643" y="158499"/>
                  </a:lnTo>
                  <a:lnTo>
                    <a:pt x="194286" y="157419"/>
                  </a:lnTo>
                  <a:lnTo>
                    <a:pt x="194930" y="156328"/>
                  </a:lnTo>
                  <a:lnTo>
                    <a:pt x="195552" y="155237"/>
                  </a:lnTo>
                  <a:lnTo>
                    <a:pt x="196152" y="154124"/>
                  </a:lnTo>
                  <a:lnTo>
                    <a:pt x="196752" y="153011"/>
                  </a:lnTo>
                  <a:lnTo>
                    <a:pt x="197331" y="151898"/>
                  </a:lnTo>
                  <a:lnTo>
                    <a:pt x="197909" y="150763"/>
                  </a:lnTo>
                  <a:lnTo>
                    <a:pt x="198465" y="149629"/>
                  </a:lnTo>
                  <a:lnTo>
                    <a:pt x="199000" y="148483"/>
                  </a:lnTo>
                  <a:lnTo>
                    <a:pt x="199535" y="147327"/>
                  </a:lnTo>
                  <a:lnTo>
                    <a:pt x="200047" y="146170"/>
                  </a:lnTo>
                  <a:lnTo>
                    <a:pt x="200549" y="145003"/>
                  </a:lnTo>
                  <a:lnTo>
                    <a:pt x="201040" y="143835"/>
                  </a:lnTo>
                  <a:lnTo>
                    <a:pt x="201509" y="142646"/>
                  </a:lnTo>
                  <a:lnTo>
                    <a:pt x="201979" y="141457"/>
                  </a:lnTo>
                  <a:lnTo>
                    <a:pt x="202426" y="140267"/>
                  </a:lnTo>
                  <a:lnTo>
                    <a:pt x="202851" y="139067"/>
                  </a:lnTo>
                  <a:lnTo>
                    <a:pt x="203266" y="137856"/>
                  </a:lnTo>
                  <a:lnTo>
                    <a:pt x="203670" y="136634"/>
                  </a:lnTo>
                  <a:lnTo>
                    <a:pt x="204062" y="135412"/>
                  </a:lnTo>
                  <a:lnTo>
                    <a:pt x="204433" y="134190"/>
                  </a:lnTo>
                  <a:lnTo>
                    <a:pt x="204793" y="132946"/>
                  </a:lnTo>
                  <a:lnTo>
                    <a:pt x="205143" y="131713"/>
                  </a:lnTo>
                  <a:lnTo>
                    <a:pt x="205470" y="130459"/>
                  </a:lnTo>
                  <a:lnTo>
                    <a:pt x="205786" y="129204"/>
                  </a:lnTo>
                  <a:lnTo>
                    <a:pt x="206081" y="127949"/>
                  </a:lnTo>
                  <a:lnTo>
                    <a:pt x="206365" y="126684"/>
                  </a:lnTo>
                  <a:lnTo>
                    <a:pt x="206637" y="125407"/>
                  </a:lnTo>
                  <a:lnTo>
                    <a:pt x="206888" y="124131"/>
                  </a:lnTo>
                  <a:lnTo>
                    <a:pt x="207128" y="122854"/>
                  </a:lnTo>
                  <a:lnTo>
                    <a:pt x="207347" y="121567"/>
                  </a:lnTo>
                  <a:lnTo>
                    <a:pt x="207554" y="120268"/>
                  </a:lnTo>
                  <a:lnTo>
                    <a:pt x="207739" y="118970"/>
                  </a:lnTo>
                  <a:lnTo>
                    <a:pt x="207914" y="117671"/>
                  </a:lnTo>
                  <a:lnTo>
                    <a:pt x="208078" y="116362"/>
                  </a:lnTo>
                  <a:lnTo>
                    <a:pt x="208219" y="115053"/>
                  </a:lnTo>
                  <a:lnTo>
                    <a:pt x="208339" y="113733"/>
                  </a:lnTo>
                  <a:lnTo>
                    <a:pt x="208449" y="112412"/>
                  </a:lnTo>
                  <a:lnTo>
                    <a:pt x="208547" y="111081"/>
                  </a:lnTo>
                  <a:lnTo>
                    <a:pt x="208623" y="109750"/>
                  </a:lnTo>
                  <a:lnTo>
                    <a:pt x="208678" y="108408"/>
                  </a:lnTo>
                  <a:lnTo>
                    <a:pt x="208721" y="107066"/>
                  </a:lnTo>
                  <a:lnTo>
                    <a:pt x="208743" y="105724"/>
                  </a:lnTo>
                  <a:lnTo>
                    <a:pt x="208754" y="104371"/>
                  </a:lnTo>
                  <a:lnTo>
                    <a:pt x="208743" y="103029"/>
                  </a:lnTo>
                  <a:lnTo>
                    <a:pt x="208721" y="101687"/>
                  </a:lnTo>
                  <a:lnTo>
                    <a:pt x="208678" y="100345"/>
                  </a:lnTo>
                  <a:lnTo>
                    <a:pt x="208623" y="99003"/>
                  </a:lnTo>
                  <a:lnTo>
                    <a:pt x="208547" y="97672"/>
                  </a:lnTo>
                  <a:lnTo>
                    <a:pt x="208449" y="96341"/>
                  </a:lnTo>
                  <a:lnTo>
                    <a:pt x="208339" y="95021"/>
                  </a:lnTo>
                  <a:lnTo>
                    <a:pt x="208219" y="93701"/>
                  </a:lnTo>
                  <a:lnTo>
                    <a:pt x="208078" y="92391"/>
                  </a:lnTo>
                  <a:lnTo>
                    <a:pt x="207914" y="91082"/>
                  </a:lnTo>
                  <a:lnTo>
                    <a:pt x="207739" y="89784"/>
                  </a:lnTo>
                  <a:lnTo>
                    <a:pt x="207554" y="88485"/>
                  </a:lnTo>
                  <a:lnTo>
                    <a:pt x="207347" y="87187"/>
                  </a:lnTo>
                  <a:lnTo>
                    <a:pt x="207128" y="85900"/>
                  </a:lnTo>
                  <a:lnTo>
                    <a:pt x="206888" y="84612"/>
                  </a:lnTo>
                  <a:lnTo>
                    <a:pt x="206637" y="83336"/>
                  </a:lnTo>
                  <a:lnTo>
                    <a:pt x="206365" y="82070"/>
                  </a:lnTo>
                  <a:lnTo>
                    <a:pt x="206081" y="80804"/>
                  </a:lnTo>
                  <a:lnTo>
                    <a:pt x="205786" y="79550"/>
                  </a:lnTo>
                  <a:lnTo>
                    <a:pt x="205470" y="78295"/>
                  </a:lnTo>
                  <a:lnTo>
                    <a:pt x="205143" y="77040"/>
                  </a:lnTo>
                  <a:lnTo>
                    <a:pt x="204793" y="75796"/>
                  </a:lnTo>
                  <a:lnTo>
                    <a:pt x="204433" y="74563"/>
                  </a:lnTo>
                  <a:lnTo>
                    <a:pt x="204062" y="73341"/>
                  </a:lnTo>
                  <a:lnTo>
                    <a:pt x="203670" y="72119"/>
                  </a:lnTo>
                  <a:lnTo>
                    <a:pt x="203266" y="70897"/>
                  </a:lnTo>
                  <a:lnTo>
                    <a:pt x="202851" y="69686"/>
                  </a:lnTo>
                  <a:lnTo>
                    <a:pt x="202426" y="68486"/>
                  </a:lnTo>
                  <a:lnTo>
                    <a:pt x="201979" y="67297"/>
                  </a:lnTo>
                  <a:lnTo>
                    <a:pt x="201509" y="66108"/>
                  </a:lnTo>
                  <a:lnTo>
                    <a:pt x="201040" y="64918"/>
                  </a:lnTo>
                  <a:lnTo>
                    <a:pt x="200549" y="63751"/>
                  </a:lnTo>
                  <a:lnTo>
                    <a:pt x="200047" y="62584"/>
                  </a:lnTo>
                  <a:lnTo>
                    <a:pt x="199535" y="61416"/>
                  </a:lnTo>
                  <a:lnTo>
                    <a:pt x="199000" y="60270"/>
                  </a:lnTo>
                  <a:lnTo>
                    <a:pt x="198465" y="59125"/>
                  </a:lnTo>
                  <a:lnTo>
                    <a:pt x="197909" y="57990"/>
                  </a:lnTo>
                  <a:lnTo>
                    <a:pt x="197331" y="56855"/>
                  </a:lnTo>
                  <a:lnTo>
                    <a:pt x="196752" y="55743"/>
                  </a:lnTo>
                  <a:lnTo>
                    <a:pt x="196152" y="54619"/>
                  </a:lnTo>
                  <a:lnTo>
                    <a:pt x="195552" y="53517"/>
                  </a:lnTo>
                  <a:lnTo>
                    <a:pt x="194930" y="52426"/>
                  </a:lnTo>
                  <a:lnTo>
                    <a:pt x="194286" y="51335"/>
                  </a:lnTo>
                  <a:lnTo>
                    <a:pt x="193643" y="50254"/>
                  </a:lnTo>
                  <a:lnTo>
                    <a:pt x="192988" y="49185"/>
                  </a:lnTo>
                  <a:lnTo>
                    <a:pt x="192312" y="48116"/>
                  </a:lnTo>
                  <a:lnTo>
                    <a:pt x="191624" y="47069"/>
                  </a:lnTo>
                  <a:lnTo>
                    <a:pt x="190926" y="46021"/>
                  </a:lnTo>
                  <a:lnTo>
                    <a:pt x="190217" y="44985"/>
                  </a:lnTo>
                  <a:lnTo>
                    <a:pt x="189497" y="43959"/>
                  </a:lnTo>
                  <a:lnTo>
                    <a:pt x="188766" y="42933"/>
                  </a:lnTo>
                  <a:lnTo>
                    <a:pt x="188024" y="41930"/>
                  </a:lnTo>
                  <a:lnTo>
                    <a:pt x="187260" y="40926"/>
                  </a:lnTo>
                  <a:lnTo>
                    <a:pt x="186496" y="39933"/>
                  </a:lnTo>
                  <a:lnTo>
                    <a:pt x="185711" y="38951"/>
                  </a:lnTo>
                  <a:lnTo>
                    <a:pt x="184925" y="37980"/>
                  </a:lnTo>
                  <a:lnTo>
                    <a:pt x="184118" y="37020"/>
                  </a:lnTo>
                  <a:lnTo>
                    <a:pt x="183299" y="36071"/>
                  </a:lnTo>
                  <a:lnTo>
                    <a:pt x="182481" y="35132"/>
                  </a:lnTo>
                  <a:lnTo>
                    <a:pt x="181641" y="34194"/>
                  </a:lnTo>
                  <a:lnTo>
                    <a:pt x="180790" y="33277"/>
                  </a:lnTo>
                  <a:lnTo>
                    <a:pt x="179928" y="32361"/>
                  </a:lnTo>
                  <a:lnTo>
                    <a:pt x="179066" y="31466"/>
                  </a:lnTo>
                  <a:lnTo>
                    <a:pt x="178182" y="30572"/>
                  </a:lnTo>
                  <a:lnTo>
                    <a:pt x="177288" y="29688"/>
                  </a:lnTo>
                  <a:lnTo>
                    <a:pt x="176393" y="28826"/>
                  </a:lnTo>
                  <a:lnTo>
                    <a:pt x="175477" y="27964"/>
                  </a:lnTo>
                  <a:lnTo>
                    <a:pt x="174560" y="27113"/>
                  </a:lnTo>
                  <a:lnTo>
                    <a:pt x="173622" y="26273"/>
                  </a:lnTo>
                  <a:lnTo>
                    <a:pt x="172683" y="25455"/>
                  </a:lnTo>
                  <a:lnTo>
                    <a:pt x="171734" y="24636"/>
                  </a:lnTo>
                  <a:lnTo>
                    <a:pt x="170774" y="23829"/>
                  </a:lnTo>
                  <a:lnTo>
                    <a:pt x="169803" y="23043"/>
                  </a:lnTo>
                  <a:lnTo>
                    <a:pt x="168821" y="22258"/>
                  </a:lnTo>
                  <a:lnTo>
                    <a:pt x="167828" y="21494"/>
                  </a:lnTo>
                  <a:lnTo>
                    <a:pt x="166824" y="20730"/>
                  </a:lnTo>
                  <a:lnTo>
                    <a:pt x="165821" y="19988"/>
                  </a:lnTo>
                  <a:lnTo>
                    <a:pt x="164795" y="19257"/>
                  </a:lnTo>
                  <a:lnTo>
                    <a:pt x="163769" y="18537"/>
                  </a:lnTo>
                  <a:lnTo>
                    <a:pt x="162733" y="17828"/>
                  </a:lnTo>
                  <a:lnTo>
                    <a:pt x="161686" y="17130"/>
                  </a:lnTo>
                  <a:lnTo>
                    <a:pt x="160638" y="16442"/>
                  </a:lnTo>
                  <a:lnTo>
                    <a:pt x="159569" y="15766"/>
                  </a:lnTo>
                  <a:lnTo>
                    <a:pt x="158500" y="15111"/>
                  </a:lnTo>
                  <a:lnTo>
                    <a:pt x="157419" y="14468"/>
                  </a:lnTo>
                  <a:lnTo>
                    <a:pt x="156328" y="13824"/>
                  </a:lnTo>
                  <a:lnTo>
                    <a:pt x="155237" y="13202"/>
                  </a:lnTo>
                  <a:lnTo>
                    <a:pt x="154124" y="12602"/>
                  </a:lnTo>
                  <a:lnTo>
                    <a:pt x="153012" y="12002"/>
                  </a:lnTo>
                  <a:lnTo>
                    <a:pt x="151899" y="11413"/>
                  </a:lnTo>
                  <a:lnTo>
                    <a:pt x="150764" y="10845"/>
                  </a:lnTo>
                  <a:lnTo>
                    <a:pt x="149629" y="10289"/>
                  </a:lnTo>
                  <a:lnTo>
                    <a:pt x="148484" y="9754"/>
                  </a:lnTo>
                  <a:lnTo>
                    <a:pt x="147327" y="9220"/>
                  </a:lnTo>
                  <a:lnTo>
                    <a:pt x="146171" y="8707"/>
                  </a:lnTo>
                  <a:lnTo>
                    <a:pt x="145003" y="8205"/>
                  </a:lnTo>
                  <a:lnTo>
                    <a:pt x="143836" y="7714"/>
                  </a:lnTo>
                  <a:lnTo>
                    <a:pt x="142646" y="7234"/>
                  </a:lnTo>
                  <a:lnTo>
                    <a:pt x="141457" y="6776"/>
                  </a:lnTo>
                  <a:lnTo>
                    <a:pt x="140268" y="6328"/>
                  </a:lnTo>
                  <a:lnTo>
                    <a:pt x="139068" y="5903"/>
                  </a:lnTo>
                  <a:lnTo>
                    <a:pt x="137857" y="5488"/>
                  </a:lnTo>
                  <a:lnTo>
                    <a:pt x="136635" y="5084"/>
                  </a:lnTo>
                  <a:lnTo>
                    <a:pt x="135413" y="4692"/>
                  </a:lnTo>
                  <a:lnTo>
                    <a:pt x="134191" y="4321"/>
                  </a:lnTo>
                  <a:lnTo>
                    <a:pt x="132947" y="3961"/>
                  </a:lnTo>
                  <a:lnTo>
                    <a:pt x="131714" y="3611"/>
                  </a:lnTo>
                  <a:lnTo>
                    <a:pt x="130459" y="3284"/>
                  </a:lnTo>
                  <a:lnTo>
                    <a:pt x="129205" y="2968"/>
                  </a:lnTo>
                  <a:lnTo>
                    <a:pt x="127950" y="2673"/>
                  </a:lnTo>
                  <a:lnTo>
                    <a:pt x="126684" y="2389"/>
                  </a:lnTo>
                  <a:lnTo>
                    <a:pt x="125408" y="2117"/>
                  </a:lnTo>
                  <a:lnTo>
                    <a:pt x="124131" y="1866"/>
                  </a:lnTo>
                  <a:lnTo>
                    <a:pt x="122855" y="1626"/>
                  </a:lnTo>
                  <a:lnTo>
                    <a:pt x="121567" y="1407"/>
                  </a:lnTo>
                  <a:lnTo>
                    <a:pt x="120269" y="1200"/>
                  </a:lnTo>
                  <a:lnTo>
                    <a:pt x="118970" y="1015"/>
                  </a:lnTo>
                  <a:lnTo>
                    <a:pt x="117672" y="840"/>
                  </a:lnTo>
                  <a:lnTo>
                    <a:pt x="116363" y="676"/>
                  </a:lnTo>
                  <a:lnTo>
                    <a:pt x="115053" y="535"/>
                  </a:lnTo>
                  <a:lnTo>
                    <a:pt x="113733" y="415"/>
                  </a:lnTo>
                  <a:lnTo>
                    <a:pt x="112413" y="305"/>
                  </a:lnTo>
                  <a:lnTo>
                    <a:pt x="111082" y="207"/>
                  </a:lnTo>
                  <a:lnTo>
                    <a:pt x="109751" y="131"/>
                  </a:lnTo>
                  <a:lnTo>
                    <a:pt x="108409" y="76"/>
                  </a:lnTo>
                  <a:lnTo>
                    <a:pt x="107067" y="33"/>
                  </a:lnTo>
                  <a:lnTo>
                    <a:pt x="105725" y="11"/>
                  </a:lnTo>
                  <a:lnTo>
                    <a:pt x="104372" y="0"/>
                  </a:lnTo>
                  <a:close/>
                </a:path>
              </a:pathLst>
            </a:custGeom>
            <a:solidFill>
              <a:srgbClr val="51A3C1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2376600" y="3187525"/>
              <a:ext cx="942975" cy="644300"/>
            </a:xfrm>
            <a:custGeom>
              <a:rect b="b" l="l" r="r" t="t"/>
              <a:pathLst>
                <a:path extrusionOk="0" h="25772" w="37719">
                  <a:moveTo>
                    <a:pt x="2455" y="1"/>
                  </a:moveTo>
                  <a:lnTo>
                    <a:pt x="2346" y="12"/>
                  </a:lnTo>
                  <a:lnTo>
                    <a:pt x="2226" y="34"/>
                  </a:lnTo>
                  <a:lnTo>
                    <a:pt x="2117" y="55"/>
                  </a:lnTo>
                  <a:lnTo>
                    <a:pt x="2008" y="88"/>
                  </a:lnTo>
                  <a:lnTo>
                    <a:pt x="1899" y="121"/>
                  </a:lnTo>
                  <a:lnTo>
                    <a:pt x="1789" y="165"/>
                  </a:lnTo>
                  <a:lnTo>
                    <a:pt x="1691" y="219"/>
                  </a:lnTo>
                  <a:lnTo>
                    <a:pt x="1593" y="274"/>
                  </a:lnTo>
                  <a:lnTo>
                    <a:pt x="1495" y="328"/>
                  </a:lnTo>
                  <a:lnTo>
                    <a:pt x="1309" y="470"/>
                  </a:lnTo>
                  <a:lnTo>
                    <a:pt x="1135" y="634"/>
                  </a:lnTo>
                  <a:lnTo>
                    <a:pt x="971" y="830"/>
                  </a:lnTo>
                  <a:lnTo>
                    <a:pt x="818" y="1026"/>
                  </a:lnTo>
                  <a:lnTo>
                    <a:pt x="677" y="1256"/>
                  </a:lnTo>
                  <a:lnTo>
                    <a:pt x="557" y="1507"/>
                  </a:lnTo>
                  <a:lnTo>
                    <a:pt x="437" y="1768"/>
                  </a:lnTo>
                  <a:lnTo>
                    <a:pt x="338" y="2052"/>
                  </a:lnTo>
                  <a:lnTo>
                    <a:pt x="251" y="2358"/>
                  </a:lnTo>
                  <a:lnTo>
                    <a:pt x="175" y="2674"/>
                  </a:lnTo>
                  <a:lnTo>
                    <a:pt x="109" y="3001"/>
                  </a:lnTo>
                  <a:lnTo>
                    <a:pt x="66" y="3350"/>
                  </a:lnTo>
                  <a:lnTo>
                    <a:pt x="33" y="3711"/>
                  </a:lnTo>
                  <a:lnTo>
                    <a:pt x="11" y="4081"/>
                  </a:lnTo>
                  <a:lnTo>
                    <a:pt x="0" y="4463"/>
                  </a:lnTo>
                  <a:lnTo>
                    <a:pt x="11" y="4856"/>
                  </a:lnTo>
                  <a:lnTo>
                    <a:pt x="44" y="5260"/>
                  </a:lnTo>
                  <a:lnTo>
                    <a:pt x="76" y="5674"/>
                  </a:lnTo>
                  <a:lnTo>
                    <a:pt x="142" y="6100"/>
                  </a:lnTo>
                  <a:lnTo>
                    <a:pt x="207" y="6525"/>
                  </a:lnTo>
                  <a:lnTo>
                    <a:pt x="295" y="6962"/>
                  </a:lnTo>
                  <a:lnTo>
                    <a:pt x="404" y="7409"/>
                  </a:lnTo>
                  <a:lnTo>
                    <a:pt x="524" y="7857"/>
                  </a:lnTo>
                  <a:lnTo>
                    <a:pt x="600" y="8086"/>
                  </a:lnTo>
                  <a:lnTo>
                    <a:pt x="687" y="8326"/>
                  </a:lnTo>
                  <a:lnTo>
                    <a:pt x="786" y="8566"/>
                  </a:lnTo>
                  <a:lnTo>
                    <a:pt x="895" y="8817"/>
                  </a:lnTo>
                  <a:lnTo>
                    <a:pt x="1026" y="9068"/>
                  </a:lnTo>
                  <a:lnTo>
                    <a:pt x="1157" y="9319"/>
                  </a:lnTo>
                  <a:lnTo>
                    <a:pt x="1309" y="9580"/>
                  </a:lnTo>
                  <a:lnTo>
                    <a:pt x="1462" y="9853"/>
                  </a:lnTo>
                  <a:lnTo>
                    <a:pt x="1811" y="10399"/>
                  </a:lnTo>
                  <a:lnTo>
                    <a:pt x="2193" y="10955"/>
                  </a:lnTo>
                  <a:lnTo>
                    <a:pt x="2619" y="11533"/>
                  </a:lnTo>
                  <a:lnTo>
                    <a:pt x="3066" y="12112"/>
                  </a:lnTo>
                  <a:lnTo>
                    <a:pt x="3535" y="12701"/>
                  </a:lnTo>
                  <a:lnTo>
                    <a:pt x="4037" y="13290"/>
                  </a:lnTo>
                  <a:lnTo>
                    <a:pt x="4550" y="13879"/>
                  </a:lnTo>
                  <a:lnTo>
                    <a:pt x="5074" y="14479"/>
                  </a:lnTo>
                  <a:lnTo>
                    <a:pt x="5619" y="15069"/>
                  </a:lnTo>
                  <a:lnTo>
                    <a:pt x="6165" y="15647"/>
                  </a:lnTo>
                  <a:lnTo>
                    <a:pt x="6721" y="16214"/>
                  </a:lnTo>
                  <a:lnTo>
                    <a:pt x="7267" y="16781"/>
                  </a:lnTo>
                  <a:lnTo>
                    <a:pt x="7812" y="17327"/>
                  </a:lnTo>
                  <a:lnTo>
                    <a:pt x="8358" y="17851"/>
                  </a:lnTo>
                  <a:lnTo>
                    <a:pt x="9394" y="18855"/>
                  </a:lnTo>
                  <a:lnTo>
                    <a:pt x="10354" y="19760"/>
                  </a:lnTo>
                  <a:lnTo>
                    <a:pt x="11205" y="20546"/>
                  </a:lnTo>
                  <a:lnTo>
                    <a:pt x="11925" y="21189"/>
                  </a:lnTo>
                  <a:lnTo>
                    <a:pt x="12482" y="21669"/>
                  </a:lnTo>
                  <a:lnTo>
                    <a:pt x="12951" y="22084"/>
                  </a:lnTo>
                  <a:lnTo>
                    <a:pt x="37118" y="25772"/>
                  </a:lnTo>
                  <a:lnTo>
                    <a:pt x="37718" y="20960"/>
                  </a:lnTo>
                  <a:lnTo>
                    <a:pt x="18592" y="13825"/>
                  </a:lnTo>
                  <a:lnTo>
                    <a:pt x="18155" y="13323"/>
                  </a:lnTo>
                  <a:lnTo>
                    <a:pt x="17654" y="12745"/>
                  </a:lnTo>
                  <a:lnTo>
                    <a:pt x="16966" y="12003"/>
                  </a:lnTo>
                  <a:lnTo>
                    <a:pt x="16148" y="11097"/>
                  </a:lnTo>
                  <a:lnTo>
                    <a:pt x="15199" y="10082"/>
                  </a:lnTo>
                  <a:lnTo>
                    <a:pt x="14151" y="8980"/>
                  </a:lnTo>
                  <a:lnTo>
                    <a:pt x="13016" y="7824"/>
                  </a:lnTo>
                  <a:lnTo>
                    <a:pt x="12427" y="7235"/>
                  </a:lnTo>
                  <a:lnTo>
                    <a:pt x="11827" y="6645"/>
                  </a:lnTo>
                  <a:lnTo>
                    <a:pt x="11216" y="6056"/>
                  </a:lnTo>
                  <a:lnTo>
                    <a:pt x="10594" y="5467"/>
                  </a:lnTo>
                  <a:lnTo>
                    <a:pt x="9972" y="4889"/>
                  </a:lnTo>
                  <a:lnTo>
                    <a:pt x="9351" y="4332"/>
                  </a:lnTo>
                  <a:lnTo>
                    <a:pt x="8729" y="3787"/>
                  </a:lnTo>
                  <a:lnTo>
                    <a:pt x="8107" y="3252"/>
                  </a:lnTo>
                  <a:lnTo>
                    <a:pt x="7496" y="2750"/>
                  </a:lnTo>
                  <a:lnTo>
                    <a:pt x="6896" y="2281"/>
                  </a:lnTo>
                  <a:lnTo>
                    <a:pt x="6296" y="1834"/>
                  </a:lnTo>
                  <a:lnTo>
                    <a:pt x="5728" y="1430"/>
                  </a:lnTo>
                  <a:lnTo>
                    <a:pt x="5161" y="1059"/>
                  </a:lnTo>
                  <a:lnTo>
                    <a:pt x="4888" y="885"/>
                  </a:lnTo>
                  <a:lnTo>
                    <a:pt x="4626" y="732"/>
                  </a:lnTo>
                  <a:lnTo>
                    <a:pt x="4364" y="590"/>
                  </a:lnTo>
                  <a:lnTo>
                    <a:pt x="4113" y="448"/>
                  </a:lnTo>
                  <a:lnTo>
                    <a:pt x="3862" y="328"/>
                  </a:lnTo>
                  <a:lnTo>
                    <a:pt x="3622" y="230"/>
                  </a:lnTo>
                  <a:lnTo>
                    <a:pt x="3350" y="121"/>
                  </a:lnTo>
                  <a:lnTo>
                    <a:pt x="3208" y="88"/>
                  </a:lnTo>
                  <a:lnTo>
                    <a:pt x="3077" y="55"/>
                  </a:lnTo>
                  <a:lnTo>
                    <a:pt x="2957" y="34"/>
                  </a:lnTo>
                  <a:lnTo>
                    <a:pt x="2826" y="12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1898425" y="3191350"/>
              <a:ext cx="822150" cy="1102000"/>
            </a:xfrm>
            <a:custGeom>
              <a:rect b="b" l="l" r="r" t="t"/>
              <a:pathLst>
                <a:path extrusionOk="0" h="44080" w="32886">
                  <a:moveTo>
                    <a:pt x="19858" y="1"/>
                  </a:moveTo>
                  <a:lnTo>
                    <a:pt x="19738" y="22"/>
                  </a:lnTo>
                  <a:lnTo>
                    <a:pt x="19618" y="33"/>
                  </a:lnTo>
                  <a:lnTo>
                    <a:pt x="19498" y="55"/>
                  </a:lnTo>
                  <a:lnTo>
                    <a:pt x="19389" y="88"/>
                  </a:lnTo>
                  <a:lnTo>
                    <a:pt x="3099" y="4856"/>
                  </a:lnTo>
                  <a:lnTo>
                    <a:pt x="2870" y="4932"/>
                  </a:lnTo>
                  <a:lnTo>
                    <a:pt x="2652" y="5020"/>
                  </a:lnTo>
                  <a:lnTo>
                    <a:pt x="2445" y="5107"/>
                  </a:lnTo>
                  <a:lnTo>
                    <a:pt x="2237" y="5216"/>
                  </a:lnTo>
                  <a:lnTo>
                    <a:pt x="2041" y="5336"/>
                  </a:lnTo>
                  <a:lnTo>
                    <a:pt x="1856" y="5456"/>
                  </a:lnTo>
                  <a:lnTo>
                    <a:pt x="1670" y="5587"/>
                  </a:lnTo>
                  <a:lnTo>
                    <a:pt x="1506" y="5729"/>
                  </a:lnTo>
                  <a:lnTo>
                    <a:pt x="1343" y="5881"/>
                  </a:lnTo>
                  <a:lnTo>
                    <a:pt x="1179" y="6045"/>
                  </a:lnTo>
                  <a:lnTo>
                    <a:pt x="1037" y="6209"/>
                  </a:lnTo>
                  <a:lnTo>
                    <a:pt x="895" y="6372"/>
                  </a:lnTo>
                  <a:lnTo>
                    <a:pt x="764" y="6558"/>
                  </a:lnTo>
                  <a:lnTo>
                    <a:pt x="655" y="6743"/>
                  </a:lnTo>
                  <a:lnTo>
                    <a:pt x="535" y="6929"/>
                  </a:lnTo>
                  <a:lnTo>
                    <a:pt x="437" y="7125"/>
                  </a:lnTo>
                  <a:lnTo>
                    <a:pt x="350" y="7322"/>
                  </a:lnTo>
                  <a:lnTo>
                    <a:pt x="273" y="7529"/>
                  </a:lnTo>
                  <a:lnTo>
                    <a:pt x="197" y="7736"/>
                  </a:lnTo>
                  <a:lnTo>
                    <a:pt x="143" y="7944"/>
                  </a:lnTo>
                  <a:lnTo>
                    <a:pt x="88" y="8162"/>
                  </a:lnTo>
                  <a:lnTo>
                    <a:pt x="55" y="8380"/>
                  </a:lnTo>
                  <a:lnTo>
                    <a:pt x="23" y="8598"/>
                  </a:lnTo>
                  <a:lnTo>
                    <a:pt x="12" y="8816"/>
                  </a:lnTo>
                  <a:lnTo>
                    <a:pt x="1" y="9046"/>
                  </a:lnTo>
                  <a:lnTo>
                    <a:pt x="12" y="9264"/>
                  </a:lnTo>
                  <a:lnTo>
                    <a:pt x="33" y="9493"/>
                  </a:lnTo>
                  <a:lnTo>
                    <a:pt x="66" y="9722"/>
                  </a:lnTo>
                  <a:lnTo>
                    <a:pt x="110" y="9940"/>
                  </a:lnTo>
                  <a:lnTo>
                    <a:pt x="164" y="10169"/>
                  </a:lnTo>
                  <a:lnTo>
                    <a:pt x="230" y="10388"/>
                  </a:lnTo>
                  <a:lnTo>
                    <a:pt x="306" y="10617"/>
                  </a:lnTo>
                  <a:lnTo>
                    <a:pt x="9384" y="44080"/>
                  </a:lnTo>
                  <a:lnTo>
                    <a:pt x="32885" y="41778"/>
                  </a:lnTo>
                  <a:lnTo>
                    <a:pt x="26470" y="5707"/>
                  </a:lnTo>
                  <a:lnTo>
                    <a:pt x="26404" y="5467"/>
                  </a:lnTo>
                  <a:lnTo>
                    <a:pt x="26328" y="5216"/>
                  </a:lnTo>
                  <a:lnTo>
                    <a:pt x="26230" y="4976"/>
                  </a:lnTo>
                  <a:lnTo>
                    <a:pt x="26110" y="4714"/>
                  </a:lnTo>
                  <a:lnTo>
                    <a:pt x="25979" y="4463"/>
                  </a:lnTo>
                  <a:lnTo>
                    <a:pt x="25826" y="4201"/>
                  </a:lnTo>
                  <a:lnTo>
                    <a:pt x="25663" y="3939"/>
                  </a:lnTo>
                  <a:lnTo>
                    <a:pt x="25488" y="3678"/>
                  </a:lnTo>
                  <a:lnTo>
                    <a:pt x="25292" y="3416"/>
                  </a:lnTo>
                  <a:lnTo>
                    <a:pt x="25084" y="3154"/>
                  </a:lnTo>
                  <a:lnTo>
                    <a:pt x="24866" y="2892"/>
                  </a:lnTo>
                  <a:lnTo>
                    <a:pt x="24637" y="2641"/>
                  </a:lnTo>
                  <a:lnTo>
                    <a:pt x="24397" y="2390"/>
                  </a:lnTo>
                  <a:lnTo>
                    <a:pt x="24157" y="2150"/>
                  </a:lnTo>
                  <a:lnTo>
                    <a:pt x="23906" y="1910"/>
                  </a:lnTo>
                  <a:lnTo>
                    <a:pt x="23644" y="1692"/>
                  </a:lnTo>
                  <a:lnTo>
                    <a:pt x="23382" y="1474"/>
                  </a:lnTo>
                  <a:lnTo>
                    <a:pt x="23109" y="1266"/>
                  </a:lnTo>
                  <a:lnTo>
                    <a:pt x="22837" y="1070"/>
                  </a:lnTo>
                  <a:lnTo>
                    <a:pt x="22564" y="884"/>
                  </a:lnTo>
                  <a:lnTo>
                    <a:pt x="22280" y="721"/>
                  </a:lnTo>
                  <a:lnTo>
                    <a:pt x="22007" y="568"/>
                  </a:lnTo>
                  <a:lnTo>
                    <a:pt x="21724" y="426"/>
                  </a:lnTo>
                  <a:lnTo>
                    <a:pt x="21451" y="306"/>
                  </a:lnTo>
                  <a:lnTo>
                    <a:pt x="21167" y="208"/>
                  </a:lnTo>
                  <a:lnTo>
                    <a:pt x="20906" y="121"/>
                  </a:lnTo>
                  <a:lnTo>
                    <a:pt x="20633" y="55"/>
                  </a:lnTo>
                  <a:lnTo>
                    <a:pt x="20371" y="22"/>
                  </a:lnTo>
                  <a:lnTo>
                    <a:pt x="20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2059625" y="3108425"/>
              <a:ext cx="181700" cy="201875"/>
            </a:xfrm>
            <a:custGeom>
              <a:rect b="b" l="l" r="r" t="t"/>
              <a:pathLst>
                <a:path extrusionOk="0" h="8075" w="7268">
                  <a:moveTo>
                    <a:pt x="4311" y="1"/>
                  </a:moveTo>
                  <a:lnTo>
                    <a:pt x="4147" y="23"/>
                  </a:lnTo>
                  <a:lnTo>
                    <a:pt x="3983" y="66"/>
                  </a:lnTo>
                  <a:lnTo>
                    <a:pt x="1147" y="917"/>
                  </a:lnTo>
                  <a:lnTo>
                    <a:pt x="983" y="972"/>
                  </a:lnTo>
                  <a:lnTo>
                    <a:pt x="830" y="1048"/>
                  </a:lnTo>
                  <a:lnTo>
                    <a:pt x="688" y="1136"/>
                  </a:lnTo>
                  <a:lnTo>
                    <a:pt x="557" y="1245"/>
                  </a:lnTo>
                  <a:lnTo>
                    <a:pt x="448" y="1365"/>
                  </a:lnTo>
                  <a:lnTo>
                    <a:pt x="339" y="1496"/>
                  </a:lnTo>
                  <a:lnTo>
                    <a:pt x="252" y="1637"/>
                  </a:lnTo>
                  <a:lnTo>
                    <a:pt x="175" y="1779"/>
                  </a:lnTo>
                  <a:lnTo>
                    <a:pt x="110" y="1943"/>
                  </a:lnTo>
                  <a:lnTo>
                    <a:pt x="55" y="2107"/>
                  </a:lnTo>
                  <a:lnTo>
                    <a:pt x="23" y="2281"/>
                  </a:lnTo>
                  <a:lnTo>
                    <a:pt x="1" y="2456"/>
                  </a:lnTo>
                  <a:lnTo>
                    <a:pt x="1" y="2641"/>
                  </a:lnTo>
                  <a:lnTo>
                    <a:pt x="12" y="2827"/>
                  </a:lnTo>
                  <a:lnTo>
                    <a:pt x="34" y="3012"/>
                  </a:lnTo>
                  <a:lnTo>
                    <a:pt x="88" y="3198"/>
                  </a:lnTo>
                  <a:lnTo>
                    <a:pt x="1136" y="6700"/>
                  </a:lnTo>
                  <a:lnTo>
                    <a:pt x="1201" y="6875"/>
                  </a:lnTo>
                  <a:lnTo>
                    <a:pt x="1277" y="7049"/>
                  </a:lnTo>
                  <a:lnTo>
                    <a:pt x="1376" y="7213"/>
                  </a:lnTo>
                  <a:lnTo>
                    <a:pt x="1474" y="7355"/>
                  </a:lnTo>
                  <a:lnTo>
                    <a:pt x="1594" y="7496"/>
                  </a:lnTo>
                  <a:lnTo>
                    <a:pt x="1714" y="7616"/>
                  </a:lnTo>
                  <a:lnTo>
                    <a:pt x="1845" y="7736"/>
                  </a:lnTo>
                  <a:lnTo>
                    <a:pt x="1987" y="7824"/>
                  </a:lnTo>
                  <a:lnTo>
                    <a:pt x="2139" y="7911"/>
                  </a:lnTo>
                  <a:lnTo>
                    <a:pt x="2292" y="7976"/>
                  </a:lnTo>
                  <a:lnTo>
                    <a:pt x="2456" y="8031"/>
                  </a:lnTo>
                  <a:lnTo>
                    <a:pt x="2619" y="8064"/>
                  </a:lnTo>
                  <a:lnTo>
                    <a:pt x="2783" y="8075"/>
                  </a:lnTo>
                  <a:lnTo>
                    <a:pt x="2947" y="8075"/>
                  </a:lnTo>
                  <a:lnTo>
                    <a:pt x="3110" y="8053"/>
                  </a:lnTo>
                  <a:lnTo>
                    <a:pt x="3274" y="8020"/>
                  </a:lnTo>
                  <a:lnTo>
                    <a:pt x="6122" y="7158"/>
                  </a:lnTo>
                  <a:lnTo>
                    <a:pt x="6275" y="7104"/>
                  </a:lnTo>
                  <a:lnTo>
                    <a:pt x="6427" y="7027"/>
                  </a:lnTo>
                  <a:lnTo>
                    <a:pt x="6569" y="6940"/>
                  </a:lnTo>
                  <a:lnTo>
                    <a:pt x="6700" y="6831"/>
                  </a:lnTo>
                  <a:lnTo>
                    <a:pt x="6809" y="6711"/>
                  </a:lnTo>
                  <a:lnTo>
                    <a:pt x="6918" y="6580"/>
                  </a:lnTo>
                  <a:lnTo>
                    <a:pt x="7006" y="6438"/>
                  </a:lnTo>
                  <a:lnTo>
                    <a:pt x="7093" y="6296"/>
                  </a:lnTo>
                  <a:lnTo>
                    <a:pt x="7158" y="6133"/>
                  </a:lnTo>
                  <a:lnTo>
                    <a:pt x="7202" y="5969"/>
                  </a:lnTo>
                  <a:lnTo>
                    <a:pt x="7235" y="5794"/>
                  </a:lnTo>
                  <a:lnTo>
                    <a:pt x="7256" y="5620"/>
                  </a:lnTo>
                  <a:lnTo>
                    <a:pt x="7267" y="5434"/>
                  </a:lnTo>
                  <a:lnTo>
                    <a:pt x="7246" y="5249"/>
                  </a:lnTo>
                  <a:lnTo>
                    <a:pt x="7224" y="5063"/>
                  </a:lnTo>
                  <a:lnTo>
                    <a:pt x="7169" y="4878"/>
                  </a:lnTo>
                  <a:lnTo>
                    <a:pt x="6122" y="1376"/>
                  </a:lnTo>
                  <a:lnTo>
                    <a:pt x="6056" y="1201"/>
                  </a:lnTo>
                  <a:lnTo>
                    <a:pt x="5980" y="1026"/>
                  </a:lnTo>
                  <a:lnTo>
                    <a:pt x="5882" y="863"/>
                  </a:lnTo>
                  <a:lnTo>
                    <a:pt x="5784" y="721"/>
                  </a:lnTo>
                  <a:lnTo>
                    <a:pt x="5664" y="579"/>
                  </a:lnTo>
                  <a:lnTo>
                    <a:pt x="5544" y="459"/>
                  </a:lnTo>
                  <a:lnTo>
                    <a:pt x="5413" y="350"/>
                  </a:lnTo>
                  <a:lnTo>
                    <a:pt x="5271" y="252"/>
                  </a:lnTo>
                  <a:lnTo>
                    <a:pt x="5118" y="164"/>
                  </a:lnTo>
                  <a:lnTo>
                    <a:pt x="4965" y="99"/>
                  </a:lnTo>
                  <a:lnTo>
                    <a:pt x="4802" y="44"/>
                  </a:lnTo>
                  <a:lnTo>
                    <a:pt x="4649" y="1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FCA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1912875" y="2804025"/>
              <a:ext cx="381100" cy="380250"/>
            </a:xfrm>
            <a:custGeom>
              <a:rect b="b" l="l" r="r" t="t"/>
              <a:pathLst>
                <a:path extrusionOk="0" h="15210" w="15244">
                  <a:moveTo>
                    <a:pt x="7573" y="1"/>
                  </a:moveTo>
                  <a:lnTo>
                    <a:pt x="7180" y="11"/>
                  </a:lnTo>
                  <a:lnTo>
                    <a:pt x="6798" y="33"/>
                  </a:lnTo>
                  <a:lnTo>
                    <a:pt x="6416" y="88"/>
                  </a:lnTo>
                  <a:lnTo>
                    <a:pt x="6045" y="153"/>
                  </a:lnTo>
                  <a:lnTo>
                    <a:pt x="5675" y="241"/>
                  </a:lnTo>
                  <a:lnTo>
                    <a:pt x="5314" y="350"/>
                  </a:lnTo>
                  <a:lnTo>
                    <a:pt x="4965" y="470"/>
                  </a:lnTo>
                  <a:lnTo>
                    <a:pt x="4616" y="612"/>
                  </a:lnTo>
                  <a:lnTo>
                    <a:pt x="4278" y="764"/>
                  </a:lnTo>
                  <a:lnTo>
                    <a:pt x="3951" y="928"/>
                  </a:lnTo>
                  <a:lnTo>
                    <a:pt x="3634" y="1113"/>
                  </a:lnTo>
                  <a:lnTo>
                    <a:pt x="3329" y="1321"/>
                  </a:lnTo>
                  <a:lnTo>
                    <a:pt x="3034" y="1528"/>
                  </a:lnTo>
                  <a:lnTo>
                    <a:pt x="2740" y="1757"/>
                  </a:lnTo>
                  <a:lnTo>
                    <a:pt x="2467" y="1997"/>
                  </a:lnTo>
                  <a:lnTo>
                    <a:pt x="2205" y="2248"/>
                  </a:lnTo>
                  <a:lnTo>
                    <a:pt x="1954" y="2521"/>
                  </a:lnTo>
                  <a:lnTo>
                    <a:pt x="1714" y="2794"/>
                  </a:lnTo>
                  <a:lnTo>
                    <a:pt x="1496" y="3088"/>
                  </a:lnTo>
                  <a:lnTo>
                    <a:pt x="1278" y="3383"/>
                  </a:lnTo>
                  <a:lnTo>
                    <a:pt x="1081" y="3688"/>
                  </a:lnTo>
                  <a:lnTo>
                    <a:pt x="907" y="4016"/>
                  </a:lnTo>
                  <a:lnTo>
                    <a:pt x="743" y="4343"/>
                  </a:lnTo>
                  <a:lnTo>
                    <a:pt x="590" y="4681"/>
                  </a:lnTo>
                  <a:lnTo>
                    <a:pt x="448" y="5030"/>
                  </a:lnTo>
                  <a:lnTo>
                    <a:pt x="339" y="5379"/>
                  </a:lnTo>
                  <a:lnTo>
                    <a:pt x="230" y="5740"/>
                  </a:lnTo>
                  <a:lnTo>
                    <a:pt x="154" y="6110"/>
                  </a:lnTo>
                  <a:lnTo>
                    <a:pt x="88" y="6481"/>
                  </a:lnTo>
                  <a:lnTo>
                    <a:pt x="45" y="6863"/>
                  </a:lnTo>
                  <a:lnTo>
                    <a:pt x="12" y="7256"/>
                  </a:lnTo>
                  <a:lnTo>
                    <a:pt x="1" y="7649"/>
                  </a:lnTo>
                  <a:lnTo>
                    <a:pt x="23" y="8031"/>
                  </a:lnTo>
                  <a:lnTo>
                    <a:pt x="45" y="8424"/>
                  </a:lnTo>
                  <a:lnTo>
                    <a:pt x="99" y="8805"/>
                  </a:lnTo>
                  <a:lnTo>
                    <a:pt x="165" y="9176"/>
                  </a:lnTo>
                  <a:lnTo>
                    <a:pt x="252" y="9547"/>
                  </a:lnTo>
                  <a:lnTo>
                    <a:pt x="361" y="9907"/>
                  </a:lnTo>
                  <a:lnTo>
                    <a:pt x="481" y="10257"/>
                  </a:lnTo>
                  <a:lnTo>
                    <a:pt x="623" y="10606"/>
                  </a:lnTo>
                  <a:lnTo>
                    <a:pt x="776" y="10944"/>
                  </a:lnTo>
                  <a:lnTo>
                    <a:pt x="939" y="11271"/>
                  </a:lnTo>
                  <a:lnTo>
                    <a:pt x="1125" y="11588"/>
                  </a:lnTo>
                  <a:lnTo>
                    <a:pt x="1332" y="11893"/>
                  </a:lnTo>
                  <a:lnTo>
                    <a:pt x="1539" y="12188"/>
                  </a:lnTo>
                  <a:lnTo>
                    <a:pt x="1769" y="12471"/>
                  </a:lnTo>
                  <a:lnTo>
                    <a:pt x="2009" y="12755"/>
                  </a:lnTo>
                  <a:lnTo>
                    <a:pt x="2259" y="13017"/>
                  </a:lnTo>
                  <a:lnTo>
                    <a:pt x="2532" y="13268"/>
                  </a:lnTo>
                  <a:lnTo>
                    <a:pt x="2805" y="13497"/>
                  </a:lnTo>
                  <a:lnTo>
                    <a:pt x="3100" y="13726"/>
                  </a:lnTo>
                  <a:lnTo>
                    <a:pt x="3394" y="13933"/>
                  </a:lnTo>
                  <a:lnTo>
                    <a:pt x="3700" y="14130"/>
                  </a:lnTo>
                  <a:lnTo>
                    <a:pt x="4027" y="14315"/>
                  </a:lnTo>
                  <a:lnTo>
                    <a:pt x="4354" y="14479"/>
                  </a:lnTo>
                  <a:lnTo>
                    <a:pt x="4693" y="14632"/>
                  </a:lnTo>
                  <a:lnTo>
                    <a:pt x="5031" y="14763"/>
                  </a:lnTo>
                  <a:lnTo>
                    <a:pt x="5391" y="14883"/>
                  </a:lnTo>
                  <a:lnTo>
                    <a:pt x="5751" y="14981"/>
                  </a:lnTo>
                  <a:lnTo>
                    <a:pt x="6122" y="15068"/>
                  </a:lnTo>
                  <a:lnTo>
                    <a:pt x="6493" y="15134"/>
                  </a:lnTo>
                  <a:lnTo>
                    <a:pt x="6875" y="15177"/>
                  </a:lnTo>
                  <a:lnTo>
                    <a:pt x="7267" y="15210"/>
                  </a:lnTo>
                  <a:lnTo>
                    <a:pt x="8435" y="15210"/>
                  </a:lnTo>
                  <a:lnTo>
                    <a:pt x="9188" y="15177"/>
                  </a:lnTo>
                  <a:lnTo>
                    <a:pt x="9919" y="15145"/>
                  </a:lnTo>
                  <a:lnTo>
                    <a:pt x="10268" y="15112"/>
                  </a:lnTo>
                  <a:lnTo>
                    <a:pt x="10617" y="15079"/>
                  </a:lnTo>
                  <a:lnTo>
                    <a:pt x="10955" y="15035"/>
                  </a:lnTo>
                  <a:lnTo>
                    <a:pt x="11283" y="14981"/>
                  </a:lnTo>
                  <a:lnTo>
                    <a:pt x="11599" y="14926"/>
                  </a:lnTo>
                  <a:lnTo>
                    <a:pt x="11905" y="14861"/>
                  </a:lnTo>
                  <a:lnTo>
                    <a:pt x="12210" y="14774"/>
                  </a:lnTo>
                  <a:lnTo>
                    <a:pt x="12494" y="14686"/>
                  </a:lnTo>
                  <a:lnTo>
                    <a:pt x="12766" y="14588"/>
                  </a:lnTo>
                  <a:lnTo>
                    <a:pt x="13028" y="14479"/>
                  </a:lnTo>
                  <a:lnTo>
                    <a:pt x="13279" y="14359"/>
                  </a:lnTo>
                  <a:lnTo>
                    <a:pt x="13519" y="14217"/>
                  </a:lnTo>
                  <a:lnTo>
                    <a:pt x="13748" y="14075"/>
                  </a:lnTo>
                  <a:lnTo>
                    <a:pt x="13956" y="13912"/>
                  </a:lnTo>
                  <a:lnTo>
                    <a:pt x="14152" y="13726"/>
                  </a:lnTo>
                  <a:lnTo>
                    <a:pt x="14338" y="13530"/>
                  </a:lnTo>
                  <a:lnTo>
                    <a:pt x="14501" y="13322"/>
                  </a:lnTo>
                  <a:lnTo>
                    <a:pt x="14654" y="13093"/>
                  </a:lnTo>
                  <a:lnTo>
                    <a:pt x="14796" y="12853"/>
                  </a:lnTo>
                  <a:lnTo>
                    <a:pt x="14905" y="12591"/>
                  </a:lnTo>
                  <a:lnTo>
                    <a:pt x="15014" y="12308"/>
                  </a:lnTo>
                  <a:lnTo>
                    <a:pt x="15090" y="12013"/>
                  </a:lnTo>
                  <a:lnTo>
                    <a:pt x="15156" y="11697"/>
                  </a:lnTo>
                  <a:lnTo>
                    <a:pt x="15210" y="11348"/>
                  </a:lnTo>
                  <a:lnTo>
                    <a:pt x="15232" y="10988"/>
                  </a:lnTo>
                  <a:lnTo>
                    <a:pt x="15243" y="10606"/>
                  </a:lnTo>
                  <a:lnTo>
                    <a:pt x="15232" y="10213"/>
                  </a:lnTo>
                  <a:lnTo>
                    <a:pt x="15200" y="9798"/>
                  </a:lnTo>
                  <a:lnTo>
                    <a:pt x="15145" y="9373"/>
                  </a:lnTo>
                  <a:lnTo>
                    <a:pt x="15080" y="8947"/>
                  </a:lnTo>
                  <a:lnTo>
                    <a:pt x="14992" y="8511"/>
                  </a:lnTo>
                  <a:lnTo>
                    <a:pt x="14883" y="8063"/>
                  </a:lnTo>
                  <a:lnTo>
                    <a:pt x="14763" y="7616"/>
                  </a:lnTo>
                  <a:lnTo>
                    <a:pt x="14621" y="7169"/>
                  </a:lnTo>
                  <a:lnTo>
                    <a:pt x="14469" y="6721"/>
                  </a:lnTo>
                  <a:lnTo>
                    <a:pt x="14294" y="6285"/>
                  </a:lnTo>
                  <a:lnTo>
                    <a:pt x="14108" y="5838"/>
                  </a:lnTo>
                  <a:lnTo>
                    <a:pt x="13912" y="5401"/>
                  </a:lnTo>
                  <a:lnTo>
                    <a:pt x="13694" y="4965"/>
                  </a:lnTo>
                  <a:lnTo>
                    <a:pt x="13476" y="4539"/>
                  </a:lnTo>
                  <a:lnTo>
                    <a:pt x="13225" y="4125"/>
                  </a:lnTo>
                  <a:lnTo>
                    <a:pt x="12974" y="3721"/>
                  </a:lnTo>
                  <a:lnTo>
                    <a:pt x="12712" y="3328"/>
                  </a:lnTo>
                  <a:lnTo>
                    <a:pt x="12428" y="2946"/>
                  </a:lnTo>
                  <a:lnTo>
                    <a:pt x="12145" y="2586"/>
                  </a:lnTo>
                  <a:lnTo>
                    <a:pt x="11839" y="2237"/>
                  </a:lnTo>
                  <a:lnTo>
                    <a:pt x="11534" y="1910"/>
                  </a:lnTo>
                  <a:lnTo>
                    <a:pt x="11206" y="1604"/>
                  </a:lnTo>
                  <a:lnTo>
                    <a:pt x="10879" y="1310"/>
                  </a:lnTo>
                  <a:lnTo>
                    <a:pt x="10541" y="1048"/>
                  </a:lnTo>
                  <a:lnTo>
                    <a:pt x="10192" y="819"/>
                  </a:lnTo>
                  <a:lnTo>
                    <a:pt x="10017" y="710"/>
                  </a:lnTo>
                  <a:lnTo>
                    <a:pt x="9842" y="612"/>
                  </a:lnTo>
                  <a:lnTo>
                    <a:pt x="9657" y="513"/>
                  </a:lnTo>
                  <a:lnTo>
                    <a:pt x="9482" y="426"/>
                  </a:lnTo>
                  <a:lnTo>
                    <a:pt x="9297" y="350"/>
                  </a:lnTo>
                  <a:lnTo>
                    <a:pt x="9111" y="273"/>
                  </a:lnTo>
                  <a:lnTo>
                    <a:pt x="8926" y="208"/>
                  </a:lnTo>
                  <a:lnTo>
                    <a:pt x="8730" y="153"/>
                  </a:lnTo>
                  <a:lnTo>
                    <a:pt x="8544" y="99"/>
                  </a:lnTo>
                  <a:lnTo>
                    <a:pt x="8359" y="66"/>
                  </a:lnTo>
                  <a:lnTo>
                    <a:pt x="8162" y="33"/>
                  </a:lnTo>
                  <a:lnTo>
                    <a:pt x="7966" y="1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FCA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1913975" y="2804850"/>
              <a:ext cx="302525" cy="362250"/>
            </a:xfrm>
            <a:custGeom>
              <a:rect b="b" l="l" r="r" t="t"/>
              <a:pathLst>
                <a:path extrusionOk="0" h="14490" w="12101">
                  <a:moveTo>
                    <a:pt x="7573" y="0"/>
                  </a:moveTo>
                  <a:lnTo>
                    <a:pt x="7180" y="11"/>
                  </a:lnTo>
                  <a:lnTo>
                    <a:pt x="6787" y="33"/>
                  </a:lnTo>
                  <a:lnTo>
                    <a:pt x="6405" y="88"/>
                  </a:lnTo>
                  <a:lnTo>
                    <a:pt x="6034" y="153"/>
                  </a:lnTo>
                  <a:lnTo>
                    <a:pt x="5663" y="240"/>
                  </a:lnTo>
                  <a:lnTo>
                    <a:pt x="5303" y="349"/>
                  </a:lnTo>
                  <a:lnTo>
                    <a:pt x="4954" y="469"/>
                  </a:lnTo>
                  <a:lnTo>
                    <a:pt x="4605" y="611"/>
                  </a:lnTo>
                  <a:lnTo>
                    <a:pt x="4267" y="764"/>
                  </a:lnTo>
                  <a:lnTo>
                    <a:pt x="3950" y="928"/>
                  </a:lnTo>
                  <a:lnTo>
                    <a:pt x="3623" y="1113"/>
                  </a:lnTo>
                  <a:lnTo>
                    <a:pt x="3317" y="1320"/>
                  </a:lnTo>
                  <a:lnTo>
                    <a:pt x="3023" y="1528"/>
                  </a:lnTo>
                  <a:lnTo>
                    <a:pt x="2739" y="1757"/>
                  </a:lnTo>
                  <a:lnTo>
                    <a:pt x="2466" y="1997"/>
                  </a:lnTo>
                  <a:lnTo>
                    <a:pt x="2194" y="2248"/>
                  </a:lnTo>
                  <a:lnTo>
                    <a:pt x="1943" y="2521"/>
                  </a:lnTo>
                  <a:lnTo>
                    <a:pt x="1714" y="2793"/>
                  </a:lnTo>
                  <a:lnTo>
                    <a:pt x="1484" y="3088"/>
                  </a:lnTo>
                  <a:lnTo>
                    <a:pt x="1277" y="3383"/>
                  </a:lnTo>
                  <a:lnTo>
                    <a:pt x="1081" y="3688"/>
                  </a:lnTo>
                  <a:lnTo>
                    <a:pt x="895" y="4015"/>
                  </a:lnTo>
                  <a:lnTo>
                    <a:pt x="732" y="4343"/>
                  </a:lnTo>
                  <a:lnTo>
                    <a:pt x="579" y="4681"/>
                  </a:lnTo>
                  <a:lnTo>
                    <a:pt x="448" y="5030"/>
                  </a:lnTo>
                  <a:lnTo>
                    <a:pt x="328" y="5379"/>
                  </a:lnTo>
                  <a:lnTo>
                    <a:pt x="230" y="5739"/>
                  </a:lnTo>
                  <a:lnTo>
                    <a:pt x="142" y="6110"/>
                  </a:lnTo>
                  <a:lnTo>
                    <a:pt x="77" y="6481"/>
                  </a:lnTo>
                  <a:lnTo>
                    <a:pt x="33" y="6863"/>
                  </a:lnTo>
                  <a:lnTo>
                    <a:pt x="1" y="7256"/>
                  </a:lnTo>
                  <a:lnTo>
                    <a:pt x="1" y="7649"/>
                  </a:lnTo>
                  <a:lnTo>
                    <a:pt x="1" y="7921"/>
                  </a:lnTo>
                  <a:lnTo>
                    <a:pt x="22" y="8205"/>
                  </a:lnTo>
                  <a:lnTo>
                    <a:pt x="44" y="8478"/>
                  </a:lnTo>
                  <a:lnTo>
                    <a:pt x="88" y="8762"/>
                  </a:lnTo>
                  <a:lnTo>
                    <a:pt x="132" y="9023"/>
                  </a:lnTo>
                  <a:lnTo>
                    <a:pt x="186" y="9296"/>
                  </a:lnTo>
                  <a:lnTo>
                    <a:pt x="252" y="9558"/>
                  </a:lnTo>
                  <a:lnTo>
                    <a:pt x="328" y="9820"/>
                  </a:lnTo>
                  <a:lnTo>
                    <a:pt x="404" y="10071"/>
                  </a:lnTo>
                  <a:lnTo>
                    <a:pt x="503" y="10322"/>
                  </a:lnTo>
                  <a:lnTo>
                    <a:pt x="601" y="10573"/>
                  </a:lnTo>
                  <a:lnTo>
                    <a:pt x="710" y="10813"/>
                  </a:lnTo>
                  <a:lnTo>
                    <a:pt x="819" y="11053"/>
                  </a:lnTo>
                  <a:lnTo>
                    <a:pt x="950" y="11293"/>
                  </a:lnTo>
                  <a:lnTo>
                    <a:pt x="1081" y="11522"/>
                  </a:lnTo>
                  <a:lnTo>
                    <a:pt x="1223" y="11740"/>
                  </a:lnTo>
                  <a:lnTo>
                    <a:pt x="1364" y="11958"/>
                  </a:lnTo>
                  <a:lnTo>
                    <a:pt x="1528" y="12177"/>
                  </a:lnTo>
                  <a:lnTo>
                    <a:pt x="1681" y="12384"/>
                  </a:lnTo>
                  <a:lnTo>
                    <a:pt x="1855" y="12580"/>
                  </a:lnTo>
                  <a:lnTo>
                    <a:pt x="2030" y="12777"/>
                  </a:lnTo>
                  <a:lnTo>
                    <a:pt x="2215" y="12973"/>
                  </a:lnTo>
                  <a:lnTo>
                    <a:pt x="2401" y="13158"/>
                  </a:lnTo>
                  <a:lnTo>
                    <a:pt x="2597" y="13333"/>
                  </a:lnTo>
                  <a:lnTo>
                    <a:pt x="2794" y="13497"/>
                  </a:lnTo>
                  <a:lnTo>
                    <a:pt x="3001" y="13660"/>
                  </a:lnTo>
                  <a:lnTo>
                    <a:pt x="3219" y="13813"/>
                  </a:lnTo>
                  <a:lnTo>
                    <a:pt x="3427" y="13966"/>
                  </a:lnTo>
                  <a:lnTo>
                    <a:pt x="3656" y="14108"/>
                  </a:lnTo>
                  <a:lnTo>
                    <a:pt x="3885" y="14239"/>
                  </a:lnTo>
                  <a:lnTo>
                    <a:pt x="4114" y="14370"/>
                  </a:lnTo>
                  <a:lnTo>
                    <a:pt x="4354" y="14490"/>
                  </a:lnTo>
                  <a:lnTo>
                    <a:pt x="4507" y="14391"/>
                  </a:lnTo>
                  <a:lnTo>
                    <a:pt x="4649" y="14304"/>
                  </a:lnTo>
                  <a:lnTo>
                    <a:pt x="4779" y="14195"/>
                  </a:lnTo>
                  <a:lnTo>
                    <a:pt x="4900" y="14086"/>
                  </a:lnTo>
                  <a:lnTo>
                    <a:pt x="5009" y="13977"/>
                  </a:lnTo>
                  <a:lnTo>
                    <a:pt x="5107" y="13857"/>
                  </a:lnTo>
                  <a:lnTo>
                    <a:pt x="5194" y="13726"/>
                  </a:lnTo>
                  <a:lnTo>
                    <a:pt x="5281" y="13606"/>
                  </a:lnTo>
                  <a:lnTo>
                    <a:pt x="5347" y="13475"/>
                  </a:lnTo>
                  <a:lnTo>
                    <a:pt x="5412" y="13344"/>
                  </a:lnTo>
                  <a:lnTo>
                    <a:pt x="5456" y="13213"/>
                  </a:lnTo>
                  <a:lnTo>
                    <a:pt x="5500" y="13082"/>
                  </a:lnTo>
                  <a:lnTo>
                    <a:pt x="5532" y="12940"/>
                  </a:lnTo>
                  <a:lnTo>
                    <a:pt x="5565" y="12809"/>
                  </a:lnTo>
                  <a:lnTo>
                    <a:pt x="5576" y="12678"/>
                  </a:lnTo>
                  <a:lnTo>
                    <a:pt x="5587" y="12547"/>
                  </a:lnTo>
                  <a:lnTo>
                    <a:pt x="5587" y="12427"/>
                  </a:lnTo>
                  <a:lnTo>
                    <a:pt x="5576" y="12307"/>
                  </a:lnTo>
                  <a:lnTo>
                    <a:pt x="5565" y="12187"/>
                  </a:lnTo>
                  <a:lnTo>
                    <a:pt x="5543" y="12067"/>
                  </a:lnTo>
                  <a:lnTo>
                    <a:pt x="5511" y="11969"/>
                  </a:lnTo>
                  <a:lnTo>
                    <a:pt x="5478" y="11860"/>
                  </a:lnTo>
                  <a:lnTo>
                    <a:pt x="5434" y="11773"/>
                  </a:lnTo>
                  <a:lnTo>
                    <a:pt x="5380" y="11686"/>
                  </a:lnTo>
                  <a:lnTo>
                    <a:pt x="5325" y="11598"/>
                  </a:lnTo>
                  <a:lnTo>
                    <a:pt x="5260" y="11533"/>
                  </a:lnTo>
                  <a:lnTo>
                    <a:pt x="5194" y="11478"/>
                  </a:lnTo>
                  <a:lnTo>
                    <a:pt x="5118" y="11424"/>
                  </a:lnTo>
                  <a:lnTo>
                    <a:pt x="5041" y="11391"/>
                  </a:lnTo>
                  <a:lnTo>
                    <a:pt x="4954" y="11358"/>
                  </a:lnTo>
                  <a:lnTo>
                    <a:pt x="4856" y="11347"/>
                  </a:lnTo>
                  <a:lnTo>
                    <a:pt x="4529" y="11347"/>
                  </a:lnTo>
                  <a:lnTo>
                    <a:pt x="4299" y="11336"/>
                  </a:lnTo>
                  <a:lnTo>
                    <a:pt x="4070" y="11293"/>
                  </a:lnTo>
                  <a:lnTo>
                    <a:pt x="3841" y="11227"/>
                  </a:lnTo>
                  <a:lnTo>
                    <a:pt x="3623" y="11140"/>
                  </a:lnTo>
                  <a:lnTo>
                    <a:pt x="3416" y="11031"/>
                  </a:lnTo>
                  <a:lnTo>
                    <a:pt x="3219" y="10911"/>
                  </a:lnTo>
                  <a:lnTo>
                    <a:pt x="3132" y="10845"/>
                  </a:lnTo>
                  <a:lnTo>
                    <a:pt x="3045" y="10769"/>
                  </a:lnTo>
                  <a:lnTo>
                    <a:pt x="2968" y="10682"/>
                  </a:lnTo>
                  <a:lnTo>
                    <a:pt x="2892" y="10605"/>
                  </a:lnTo>
                  <a:lnTo>
                    <a:pt x="2826" y="10507"/>
                  </a:lnTo>
                  <a:lnTo>
                    <a:pt x="2761" y="10420"/>
                  </a:lnTo>
                  <a:lnTo>
                    <a:pt x="2706" y="10322"/>
                  </a:lnTo>
                  <a:lnTo>
                    <a:pt x="2663" y="10224"/>
                  </a:lnTo>
                  <a:lnTo>
                    <a:pt x="2619" y="10114"/>
                  </a:lnTo>
                  <a:lnTo>
                    <a:pt x="2586" y="10005"/>
                  </a:lnTo>
                  <a:lnTo>
                    <a:pt x="2565" y="9885"/>
                  </a:lnTo>
                  <a:lnTo>
                    <a:pt x="2554" y="9765"/>
                  </a:lnTo>
                  <a:lnTo>
                    <a:pt x="2554" y="9645"/>
                  </a:lnTo>
                  <a:lnTo>
                    <a:pt x="2565" y="9514"/>
                  </a:lnTo>
                  <a:lnTo>
                    <a:pt x="2576" y="9383"/>
                  </a:lnTo>
                  <a:lnTo>
                    <a:pt x="2608" y="9252"/>
                  </a:lnTo>
                  <a:lnTo>
                    <a:pt x="2641" y="9111"/>
                  </a:lnTo>
                  <a:lnTo>
                    <a:pt x="2696" y="8969"/>
                  </a:lnTo>
                  <a:lnTo>
                    <a:pt x="2750" y="8827"/>
                  </a:lnTo>
                  <a:lnTo>
                    <a:pt x="2816" y="8707"/>
                  </a:lnTo>
                  <a:lnTo>
                    <a:pt x="2892" y="8576"/>
                  </a:lnTo>
                  <a:lnTo>
                    <a:pt x="2957" y="8467"/>
                  </a:lnTo>
                  <a:lnTo>
                    <a:pt x="3034" y="8369"/>
                  </a:lnTo>
                  <a:lnTo>
                    <a:pt x="3110" y="8271"/>
                  </a:lnTo>
                  <a:lnTo>
                    <a:pt x="3197" y="8183"/>
                  </a:lnTo>
                  <a:lnTo>
                    <a:pt x="3285" y="8096"/>
                  </a:lnTo>
                  <a:lnTo>
                    <a:pt x="3459" y="7965"/>
                  </a:lnTo>
                  <a:lnTo>
                    <a:pt x="3645" y="7845"/>
                  </a:lnTo>
                  <a:lnTo>
                    <a:pt x="3830" y="7758"/>
                  </a:lnTo>
                  <a:lnTo>
                    <a:pt x="4016" y="7681"/>
                  </a:lnTo>
                  <a:lnTo>
                    <a:pt x="4190" y="7627"/>
                  </a:lnTo>
                  <a:lnTo>
                    <a:pt x="4376" y="7583"/>
                  </a:lnTo>
                  <a:lnTo>
                    <a:pt x="4539" y="7550"/>
                  </a:lnTo>
                  <a:lnTo>
                    <a:pt x="4692" y="7529"/>
                  </a:lnTo>
                  <a:lnTo>
                    <a:pt x="4965" y="7496"/>
                  </a:lnTo>
                  <a:lnTo>
                    <a:pt x="5063" y="7474"/>
                  </a:lnTo>
                  <a:lnTo>
                    <a:pt x="5140" y="7463"/>
                  </a:lnTo>
                  <a:lnTo>
                    <a:pt x="5172" y="7441"/>
                  </a:lnTo>
                  <a:lnTo>
                    <a:pt x="5194" y="7409"/>
                  </a:lnTo>
                  <a:lnTo>
                    <a:pt x="5216" y="7365"/>
                  </a:lnTo>
                  <a:lnTo>
                    <a:pt x="5227" y="7310"/>
                  </a:lnTo>
                  <a:lnTo>
                    <a:pt x="5238" y="7169"/>
                  </a:lnTo>
                  <a:lnTo>
                    <a:pt x="5227" y="6994"/>
                  </a:lnTo>
                  <a:lnTo>
                    <a:pt x="5205" y="6787"/>
                  </a:lnTo>
                  <a:lnTo>
                    <a:pt x="5161" y="6568"/>
                  </a:lnTo>
                  <a:lnTo>
                    <a:pt x="5063" y="6077"/>
                  </a:lnTo>
                  <a:lnTo>
                    <a:pt x="4954" y="5597"/>
                  </a:lnTo>
                  <a:lnTo>
                    <a:pt x="4834" y="5183"/>
                  </a:lnTo>
                  <a:lnTo>
                    <a:pt x="4725" y="4779"/>
                  </a:lnTo>
                  <a:lnTo>
                    <a:pt x="12101" y="2542"/>
                  </a:lnTo>
                  <a:lnTo>
                    <a:pt x="11861" y="2270"/>
                  </a:lnTo>
                  <a:lnTo>
                    <a:pt x="11610" y="1997"/>
                  </a:lnTo>
                  <a:lnTo>
                    <a:pt x="11359" y="1746"/>
                  </a:lnTo>
                  <a:lnTo>
                    <a:pt x="11097" y="1506"/>
                  </a:lnTo>
                  <a:lnTo>
                    <a:pt x="10824" y="1277"/>
                  </a:lnTo>
                  <a:lnTo>
                    <a:pt x="10551" y="1069"/>
                  </a:lnTo>
                  <a:lnTo>
                    <a:pt x="10278" y="873"/>
                  </a:lnTo>
                  <a:lnTo>
                    <a:pt x="9995" y="699"/>
                  </a:lnTo>
                  <a:lnTo>
                    <a:pt x="9700" y="535"/>
                  </a:lnTo>
                  <a:lnTo>
                    <a:pt x="9406" y="393"/>
                  </a:lnTo>
                  <a:lnTo>
                    <a:pt x="9111" y="273"/>
                  </a:lnTo>
                  <a:lnTo>
                    <a:pt x="8816" y="175"/>
                  </a:lnTo>
                  <a:lnTo>
                    <a:pt x="8500" y="98"/>
                  </a:lnTo>
                  <a:lnTo>
                    <a:pt x="8195" y="44"/>
                  </a:lnTo>
                  <a:lnTo>
                    <a:pt x="7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2118825" y="3033425"/>
              <a:ext cx="184425" cy="184675"/>
            </a:xfrm>
            <a:custGeom>
              <a:rect b="b" l="l" r="r" t="t"/>
              <a:pathLst>
                <a:path extrusionOk="0" h="7387" w="7377">
                  <a:moveTo>
                    <a:pt x="3710" y="1321"/>
                  </a:moveTo>
                  <a:lnTo>
                    <a:pt x="3939" y="1331"/>
                  </a:lnTo>
                  <a:lnTo>
                    <a:pt x="4168" y="1364"/>
                  </a:lnTo>
                  <a:lnTo>
                    <a:pt x="4387" y="1430"/>
                  </a:lnTo>
                  <a:lnTo>
                    <a:pt x="4605" y="1506"/>
                  </a:lnTo>
                  <a:lnTo>
                    <a:pt x="4812" y="1604"/>
                  </a:lnTo>
                  <a:lnTo>
                    <a:pt x="5009" y="1724"/>
                  </a:lnTo>
                  <a:lnTo>
                    <a:pt x="5194" y="1855"/>
                  </a:lnTo>
                  <a:lnTo>
                    <a:pt x="5358" y="2008"/>
                  </a:lnTo>
                  <a:lnTo>
                    <a:pt x="5510" y="2183"/>
                  </a:lnTo>
                  <a:lnTo>
                    <a:pt x="5652" y="2368"/>
                  </a:lnTo>
                  <a:lnTo>
                    <a:pt x="5772" y="2564"/>
                  </a:lnTo>
                  <a:lnTo>
                    <a:pt x="5881" y="2783"/>
                  </a:lnTo>
                  <a:lnTo>
                    <a:pt x="5958" y="3012"/>
                  </a:lnTo>
                  <a:lnTo>
                    <a:pt x="6012" y="3241"/>
                  </a:lnTo>
                  <a:lnTo>
                    <a:pt x="6056" y="3481"/>
                  </a:lnTo>
                  <a:lnTo>
                    <a:pt x="6056" y="3710"/>
                  </a:lnTo>
                  <a:lnTo>
                    <a:pt x="6045" y="3950"/>
                  </a:lnTo>
                  <a:lnTo>
                    <a:pt x="6012" y="4179"/>
                  </a:lnTo>
                  <a:lnTo>
                    <a:pt x="5958" y="4397"/>
                  </a:lnTo>
                  <a:lnTo>
                    <a:pt x="5870" y="4616"/>
                  </a:lnTo>
                  <a:lnTo>
                    <a:pt x="5783" y="4812"/>
                  </a:lnTo>
                  <a:lnTo>
                    <a:pt x="5663" y="5008"/>
                  </a:lnTo>
                  <a:lnTo>
                    <a:pt x="5521" y="5194"/>
                  </a:lnTo>
                  <a:lnTo>
                    <a:pt x="5369" y="5368"/>
                  </a:lnTo>
                  <a:lnTo>
                    <a:pt x="5205" y="5521"/>
                  </a:lnTo>
                  <a:lnTo>
                    <a:pt x="5019" y="5663"/>
                  </a:lnTo>
                  <a:lnTo>
                    <a:pt x="4812" y="5783"/>
                  </a:lnTo>
                  <a:lnTo>
                    <a:pt x="4605" y="5881"/>
                  </a:lnTo>
                  <a:lnTo>
                    <a:pt x="4376" y="5969"/>
                  </a:lnTo>
                  <a:lnTo>
                    <a:pt x="4136" y="6023"/>
                  </a:lnTo>
                  <a:lnTo>
                    <a:pt x="3896" y="6056"/>
                  </a:lnTo>
                  <a:lnTo>
                    <a:pt x="3667" y="6067"/>
                  </a:lnTo>
                  <a:lnTo>
                    <a:pt x="3437" y="6056"/>
                  </a:lnTo>
                  <a:lnTo>
                    <a:pt x="3208" y="6012"/>
                  </a:lnTo>
                  <a:lnTo>
                    <a:pt x="2979" y="5958"/>
                  </a:lnTo>
                  <a:lnTo>
                    <a:pt x="2772" y="5881"/>
                  </a:lnTo>
                  <a:lnTo>
                    <a:pt x="2565" y="5783"/>
                  </a:lnTo>
                  <a:lnTo>
                    <a:pt x="2368" y="5663"/>
                  </a:lnTo>
                  <a:lnTo>
                    <a:pt x="2183" y="5532"/>
                  </a:lnTo>
                  <a:lnTo>
                    <a:pt x="2019" y="5379"/>
                  </a:lnTo>
                  <a:lnTo>
                    <a:pt x="1855" y="5205"/>
                  </a:lnTo>
                  <a:lnTo>
                    <a:pt x="1724" y="5019"/>
                  </a:lnTo>
                  <a:lnTo>
                    <a:pt x="1604" y="4823"/>
                  </a:lnTo>
                  <a:lnTo>
                    <a:pt x="1495" y="4605"/>
                  </a:lnTo>
                  <a:lnTo>
                    <a:pt x="1419" y="4376"/>
                  </a:lnTo>
                  <a:lnTo>
                    <a:pt x="1353" y="4146"/>
                  </a:lnTo>
                  <a:lnTo>
                    <a:pt x="1321" y="3906"/>
                  </a:lnTo>
                  <a:lnTo>
                    <a:pt x="1310" y="3666"/>
                  </a:lnTo>
                  <a:lnTo>
                    <a:pt x="1332" y="3437"/>
                  </a:lnTo>
                  <a:lnTo>
                    <a:pt x="1364" y="3208"/>
                  </a:lnTo>
                  <a:lnTo>
                    <a:pt x="1419" y="2990"/>
                  </a:lnTo>
                  <a:lnTo>
                    <a:pt x="1495" y="2772"/>
                  </a:lnTo>
                  <a:lnTo>
                    <a:pt x="1593" y="2575"/>
                  </a:lnTo>
                  <a:lnTo>
                    <a:pt x="1714" y="2379"/>
                  </a:lnTo>
                  <a:lnTo>
                    <a:pt x="1844" y="2193"/>
                  </a:lnTo>
                  <a:lnTo>
                    <a:pt x="1997" y="2019"/>
                  </a:lnTo>
                  <a:lnTo>
                    <a:pt x="2172" y="1866"/>
                  </a:lnTo>
                  <a:lnTo>
                    <a:pt x="2357" y="1724"/>
                  </a:lnTo>
                  <a:lnTo>
                    <a:pt x="2554" y="1604"/>
                  </a:lnTo>
                  <a:lnTo>
                    <a:pt x="2772" y="1506"/>
                  </a:lnTo>
                  <a:lnTo>
                    <a:pt x="3001" y="1419"/>
                  </a:lnTo>
                  <a:lnTo>
                    <a:pt x="3241" y="1364"/>
                  </a:lnTo>
                  <a:lnTo>
                    <a:pt x="3470" y="1331"/>
                  </a:lnTo>
                  <a:lnTo>
                    <a:pt x="3710" y="1321"/>
                  </a:lnTo>
                  <a:close/>
                  <a:moveTo>
                    <a:pt x="3536" y="0"/>
                  </a:moveTo>
                  <a:lnTo>
                    <a:pt x="3361" y="11"/>
                  </a:lnTo>
                  <a:lnTo>
                    <a:pt x="3176" y="33"/>
                  </a:lnTo>
                  <a:lnTo>
                    <a:pt x="2990" y="66"/>
                  </a:lnTo>
                  <a:lnTo>
                    <a:pt x="2805" y="109"/>
                  </a:lnTo>
                  <a:lnTo>
                    <a:pt x="2619" y="164"/>
                  </a:lnTo>
                  <a:lnTo>
                    <a:pt x="2445" y="219"/>
                  </a:lnTo>
                  <a:lnTo>
                    <a:pt x="2270" y="284"/>
                  </a:lnTo>
                  <a:lnTo>
                    <a:pt x="2095" y="360"/>
                  </a:lnTo>
                  <a:lnTo>
                    <a:pt x="1932" y="448"/>
                  </a:lnTo>
                  <a:lnTo>
                    <a:pt x="1768" y="535"/>
                  </a:lnTo>
                  <a:lnTo>
                    <a:pt x="1615" y="633"/>
                  </a:lnTo>
                  <a:lnTo>
                    <a:pt x="1473" y="742"/>
                  </a:lnTo>
                  <a:lnTo>
                    <a:pt x="1332" y="851"/>
                  </a:lnTo>
                  <a:lnTo>
                    <a:pt x="1201" y="971"/>
                  </a:lnTo>
                  <a:lnTo>
                    <a:pt x="1070" y="1091"/>
                  </a:lnTo>
                  <a:lnTo>
                    <a:pt x="939" y="1222"/>
                  </a:lnTo>
                  <a:lnTo>
                    <a:pt x="830" y="1353"/>
                  </a:lnTo>
                  <a:lnTo>
                    <a:pt x="721" y="1495"/>
                  </a:lnTo>
                  <a:lnTo>
                    <a:pt x="622" y="1648"/>
                  </a:lnTo>
                  <a:lnTo>
                    <a:pt x="524" y="1790"/>
                  </a:lnTo>
                  <a:lnTo>
                    <a:pt x="437" y="1942"/>
                  </a:lnTo>
                  <a:lnTo>
                    <a:pt x="361" y="2106"/>
                  </a:lnTo>
                  <a:lnTo>
                    <a:pt x="284" y="2270"/>
                  </a:lnTo>
                  <a:lnTo>
                    <a:pt x="219" y="2433"/>
                  </a:lnTo>
                  <a:lnTo>
                    <a:pt x="164" y="2597"/>
                  </a:lnTo>
                  <a:lnTo>
                    <a:pt x="110" y="2772"/>
                  </a:lnTo>
                  <a:lnTo>
                    <a:pt x="77" y="2946"/>
                  </a:lnTo>
                  <a:lnTo>
                    <a:pt x="44" y="3121"/>
                  </a:lnTo>
                  <a:lnTo>
                    <a:pt x="11" y="3295"/>
                  </a:lnTo>
                  <a:lnTo>
                    <a:pt x="1" y="3481"/>
                  </a:lnTo>
                  <a:lnTo>
                    <a:pt x="1" y="3655"/>
                  </a:lnTo>
                  <a:lnTo>
                    <a:pt x="1" y="3841"/>
                  </a:lnTo>
                  <a:lnTo>
                    <a:pt x="11" y="4026"/>
                  </a:lnTo>
                  <a:lnTo>
                    <a:pt x="33" y="4212"/>
                  </a:lnTo>
                  <a:lnTo>
                    <a:pt x="66" y="4386"/>
                  </a:lnTo>
                  <a:lnTo>
                    <a:pt x="99" y="4572"/>
                  </a:lnTo>
                  <a:lnTo>
                    <a:pt x="153" y="4757"/>
                  </a:lnTo>
                  <a:lnTo>
                    <a:pt x="208" y="4943"/>
                  </a:lnTo>
                  <a:lnTo>
                    <a:pt x="284" y="5117"/>
                  </a:lnTo>
                  <a:lnTo>
                    <a:pt x="361" y="5281"/>
                  </a:lnTo>
                  <a:lnTo>
                    <a:pt x="437" y="5445"/>
                  </a:lnTo>
                  <a:lnTo>
                    <a:pt x="535" y="5608"/>
                  </a:lnTo>
                  <a:lnTo>
                    <a:pt x="633" y="5761"/>
                  </a:lnTo>
                  <a:lnTo>
                    <a:pt x="732" y="5914"/>
                  </a:lnTo>
                  <a:lnTo>
                    <a:pt x="841" y="6045"/>
                  </a:lnTo>
                  <a:lnTo>
                    <a:pt x="961" y="6187"/>
                  </a:lnTo>
                  <a:lnTo>
                    <a:pt x="1092" y="6318"/>
                  </a:lnTo>
                  <a:lnTo>
                    <a:pt x="1212" y="6438"/>
                  </a:lnTo>
                  <a:lnTo>
                    <a:pt x="1353" y="6547"/>
                  </a:lnTo>
                  <a:lnTo>
                    <a:pt x="1495" y="6656"/>
                  </a:lnTo>
                  <a:lnTo>
                    <a:pt x="1637" y="6765"/>
                  </a:lnTo>
                  <a:lnTo>
                    <a:pt x="1790" y="6852"/>
                  </a:lnTo>
                  <a:lnTo>
                    <a:pt x="1943" y="6950"/>
                  </a:lnTo>
                  <a:lnTo>
                    <a:pt x="2095" y="7027"/>
                  </a:lnTo>
                  <a:lnTo>
                    <a:pt x="2259" y="7092"/>
                  </a:lnTo>
                  <a:lnTo>
                    <a:pt x="2423" y="7158"/>
                  </a:lnTo>
                  <a:lnTo>
                    <a:pt x="2597" y="7223"/>
                  </a:lnTo>
                  <a:lnTo>
                    <a:pt x="2761" y="7267"/>
                  </a:lnTo>
                  <a:lnTo>
                    <a:pt x="2935" y="7311"/>
                  </a:lnTo>
                  <a:lnTo>
                    <a:pt x="3110" y="7343"/>
                  </a:lnTo>
                  <a:lnTo>
                    <a:pt x="3296" y="7365"/>
                  </a:lnTo>
                  <a:lnTo>
                    <a:pt x="3470" y="7376"/>
                  </a:lnTo>
                  <a:lnTo>
                    <a:pt x="3656" y="7387"/>
                  </a:lnTo>
                  <a:lnTo>
                    <a:pt x="3830" y="7387"/>
                  </a:lnTo>
                  <a:lnTo>
                    <a:pt x="4016" y="7365"/>
                  </a:lnTo>
                  <a:lnTo>
                    <a:pt x="4201" y="7354"/>
                  </a:lnTo>
                  <a:lnTo>
                    <a:pt x="4387" y="7321"/>
                  </a:lnTo>
                  <a:lnTo>
                    <a:pt x="4572" y="7278"/>
                  </a:lnTo>
                  <a:lnTo>
                    <a:pt x="4747" y="7223"/>
                  </a:lnTo>
                  <a:lnTo>
                    <a:pt x="4932" y="7169"/>
                  </a:lnTo>
                  <a:lnTo>
                    <a:pt x="5107" y="7103"/>
                  </a:lnTo>
                  <a:lnTo>
                    <a:pt x="5281" y="7027"/>
                  </a:lnTo>
                  <a:lnTo>
                    <a:pt x="5445" y="6940"/>
                  </a:lnTo>
                  <a:lnTo>
                    <a:pt x="5598" y="6852"/>
                  </a:lnTo>
                  <a:lnTo>
                    <a:pt x="5750" y="6754"/>
                  </a:lnTo>
                  <a:lnTo>
                    <a:pt x="5903" y="6645"/>
                  </a:lnTo>
                  <a:lnTo>
                    <a:pt x="6045" y="6536"/>
                  </a:lnTo>
                  <a:lnTo>
                    <a:pt x="6176" y="6416"/>
                  </a:lnTo>
                  <a:lnTo>
                    <a:pt x="6307" y="6296"/>
                  </a:lnTo>
                  <a:lnTo>
                    <a:pt x="6427" y="6165"/>
                  </a:lnTo>
                  <a:lnTo>
                    <a:pt x="6547" y="6034"/>
                  </a:lnTo>
                  <a:lnTo>
                    <a:pt x="6656" y="5892"/>
                  </a:lnTo>
                  <a:lnTo>
                    <a:pt x="6754" y="5739"/>
                  </a:lnTo>
                  <a:lnTo>
                    <a:pt x="6852" y="5598"/>
                  </a:lnTo>
                  <a:lnTo>
                    <a:pt x="6940" y="5445"/>
                  </a:lnTo>
                  <a:lnTo>
                    <a:pt x="7016" y="5281"/>
                  </a:lnTo>
                  <a:lnTo>
                    <a:pt x="7092" y="5117"/>
                  </a:lnTo>
                  <a:lnTo>
                    <a:pt x="7158" y="4954"/>
                  </a:lnTo>
                  <a:lnTo>
                    <a:pt x="7212" y="4790"/>
                  </a:lnTo>
                  <a:lnTo>
                    <a:pt x="7267" y="4616"/>
                  </a:lnTo>
                  <a:lnTo>
                    <a:pt x="7300" y="4441"/>
                  </a:lnTo>
                  <a:lnTo>
                    <a:pt x="7332" y="4266"/>
                  </a:lnTo>
                  <a:lnTo>
                    <a:pt x="7354" y="4092"/>
                  </a:lnTo>
                  <a:lnTo>
                    <a:pt x="7376" y="3906"/>
                  </a:lnTo>
                  <a:lnTo>
                    <a:pt x="7376" y="3732"/>
                  </a:lnTo>
                  <a:lnTo>
                    <a:pt x="7376" y="3546"/>
                  </a:lnTo>
                  <a:lnTo>
                    <a:pt x="7365" y="3361"/>
                  </a:lnTo>
                  <a:lnTo>
                    <a:pt x="7343" y="3175"/>
                  </a:lnTo>
                  <a:lnTo>
                    <a:pt x="7311" y="3001"/>
                  </a:lnTo>
                  <a:lnTo>
                    <a:pt x="7267" y="2815"/>
                  </a:lnTo>
                  <a:lnTo>
                    <a:pt x="7223" y="2630"/>
                  </a:lnTo>
                  <a:lnTo>
                    <a:pt x="7158" y="2444"/>
                  </a:lnTo>
                  <a:lnTo>
                    <a:pt x="7092" y="2270"/>
                  </a:lnTo>
                  <a:lnTo>
                    <a:pt x="7016" y="2106"/>
                  </a:lnTo>
                  <a:lnTo>
                    <a:pt x="6940" y="1942"/>
                  </a:lnTo>
                  <a:lnTo>
                    <a:pt x="6842" y="1779"/>
                  </a:lnTo>
                  <a:lnTo>
                    <a:pt x="6743" y="1626"/>
                  </a:lnTo>
                  <a:lnTo>
                    <a:pt x="6645" y="1473"/>
                  </a:lnTo>
                  <a:lnTo>
                    <a:pt x="6525" y="1331"/>
                  </a:lnTo>
                  <a:lnTo>
                    <a:pt x="6416" y="1201"/>
                  </a:lnTo>
                  <a:lnTo>
                    <a:pt x="6285" y="1070"/>
                  </a:lnTo>
                  <a:lnTo>
                    <a:pt x="6154" y="950"/>
                  </a:lnTo>
                  <a:lnTo>
                    <a:pt x="6023" y="830"/>
                  </a:lnTo>
                  <a:lnTo>
                    <a:pt x="5881" y="720"/>
                  </a:lnTo>
                  <a:lnTo>
                    <a:pt x="5740" y="622"/>
                  </a:lnTo>
                  <a:lnTo>
                    <a:pt x="5587" y="524"/>
                  </a:lnTo>
                  <a:lnTo>
                    <a:pt x="5434" y="437"/>
                  </a:lnTo>
                  <a:lnTo>
                    <a:pt x="5270" y="360"/>
                  </a:lnTo>
                  <a:lnTo>
                    <a:pt x="5118" y="284"/>
                  </a:lnTo>
                  <a:lnTo>
                    <a:pt x="4954" y="229"/>
                  </a:lnTo>
                  <a:lnTo>
                    <a:pt x="4779" y="164"/>
                  </a:lnTo>
                  <a:lnTo>
                    <a:pt x="4605" y="120"/>
                  </a:lnTo>
                  <a:lnTo>
                    <a:pt x="4441" y="77"/>
                  </a:lnTo>
                  <a:lnTo>
                    <a:pt x="4256" y="44"/>
                  </a:lnTo>
                  <a:lnTo>
                    <a:pt x="4081" y="22"/>
                  </a:lnTo>
                  <a:lnTo>
                    <a:pt x="3907" y="11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2118825" y="3086875"/>
              <a:ext cx="229425" cy="264900"/>
            </a:xfrm>
            <a:custGeom>
              <a:rect b="b" l="l" r="r" t="t"/>
              <a:pathLst>
                <a:path extrusionOk="0" h="10596" w="9177">
                  <a:moveTo>
                    <a:pt x="7005" y="1"/>
                  </a:moveTo>
                  <a:lnTo>
                    <a:pt x="1" y="2107"/>
                  </a:lnTo>
                  <a:lnTo>
                    <a:pt x="66" y="2543"/>
                  </a:lnTo>
                  <a:lnTo>
                    <a:pt x="142" y="3045"/>
                  </a:lnTo>
                  <a:lnTo>
                    <a:pt x="273" y="3678"/>
                  </a:lnTo>
                  <a:lnTo>
                    <a:pt x="350" y="4038"/>
                  </a:lnTo>
                  <a:lnTo>
                    <a:pt x="448" y="4420"/>
                  </a:lnTo>
                  <a:lnTo>
                    <a:pt x="546" y="4823"/>
                  </a:lnTo>
                  <a:lnTo>
                    <a:pt x="666" y="5238"/>
                  </a:lnTo>
                  <a:lnTo>
                    <a:pt x="797" y="5674"/>
                  </a:lnTo>
                  <a:lnTo>
                    <a:pt x="950" y="6100"/>
                  </a:lnTo>
                  <a:lnTo>
                    <a:pt x="1113" y="6536"/>
                  </a:lnTo>
                  <a:lnTo>
                    <a:pt x="1288" y="6973"/>
                  </a:lnTo>
                  <a:lnTo>
                    <a:pt x="1484" y="7409"/>
                  </a:lnTo>
                  <a:lnTo>
                    <a:pt x="1692" y="7824"/>
                  </a:lnTo>
                  <a:lnTo>
                    <a:pt x="1921" y="8227"/>
                  </a:lnTo>
                  <a:lnTo>
                    <a:pt x="2041" y="8424"/>
                  </a:lnTo>
                  <a:lnTo>
                    <a:pt x="2172" y="8609"/>
                  </a:lnTo>
                  <a:lnTo>
                    <a:pt x="2303" y="8795"/>
                  </a:lnTo>
                  <a:lnTo>
                    <a:pt x="2434" y="8980"/>
                  </a:lnTo>
                  <a:lnTo>
                    <a:pt x="2575" y="9155"/>
                  </a:lnTo>
                  <a:lnTo>
                    <a:pt x="2717" y="9319"/>
                  </a:lnTo>
                  <a:lnTo>
                    <a:pt x="2870" y="9471"/>
                  </a:lnTo>
                  <a:lnTo>
                    <a:pt x="3023" y="9624"/>
                  </a:lnTo>
                  <a:lnTo>
                    <a:pt x="3186" y="9766"/>
                  </a:lnTo>
                  <a:lnTo>
                    <a:pt x="3350" y="9897"/>
                  </a:lnTo>
                  <a:lnTo>
                    <a:pt x="3525" y="10017"/>
                  </a:lnTo>
                  <a:lnTo>
                    <a:pt x="3699" y="10126"/>
                  </a:lnTo>
                  <a:lnTo>
                    <a:pt x="3874" y="10224"/>
                  </a:lnTo>
                  <a:lnTo>
                    <a:pt x="4070" y="10322"/>
                  </a:lnTo>
                  <a:lnTo>
                    <a:pt x="4256" y="10399"/>
                  </a:lnTo>
                  <a:lnTo>
                    <a:pt x="4452" y="10464"/>
                  </a:lnTo>
                  <a:lnTo>
                    <a:pt x="4659" y="10519"/>
                  </a:lnTo>
                  <a:lnTo>
                    <a:pt x="4867" y="10551"/>
                  </a:lnTo>
                  <a:lnTo>
                    <a:pt x="5085" y="10584"/>
                  </a:lnTo>
                  <a:lnTo>
                    <a:pt x="5303" y="10595"/>
                  </a:lnTo>
                  <a:lnTo>
                    <a:pt x="5532" y="10584"/>
                  </a:lnTo>
                  <a:lnTo>
                    <a:pt x="5772" y="10573"/>
                  </a:lnTo>
                  <a:lnTo>
                    <a:pt x="6012" y="10530"/>
                  </a:lnTo>
                  <a:lnTo>
                    <a:pt x="6252" y="10486"/>
                  </a:lnTo>
                  <a:lnTo>
                    <a:pt x="6503" y="10410"/>
                  </a:lnTo>
                  <a:lnTo>
                    <a:pt x="6765" y="10333"/>
                  </a:lnTo>
                  <a:lnTo>
                    <a:pt x="7005" y="10235"/>
                  </a:lnTo>
                  <a:lnTo>
                    <a:pt x="7234" y="10126"/>
                  </a:lnTo>
                  <a:lnTo>
                    <a:pt x="7442" y="10017"/>
                  </a:lnTo>
                  <a:lnTo>
                    <a:pt x="7638" y="9897"/>
                  </a:lnTo>
                  <a:lnTo>
                    <a:pt x="7823" y="9766"/>
                  </a:lnTo>
                  <a:lnTo>
                    <a:pt x="7998" y="9635"/>
                  </a:lnTo>
                  <a:lnTo>
                    <a:pt x="8151" y="9493"/>
                  </a:lnTo>
                  <a:lnTo>
                    <a:pt x="8293" y="9340"/>
                  </a:lnTo>
                  <a:lnTo>
                    <a:pt x="8424" y="9177"/>
                  </a:lnTo>
                  <a:lnTo>
                    <a:pt x="8544" y="9013"/>
                  </a:lnTo>
                  <a:lnTo>
                    <a:pt x="8653" y="8849"/>
                  </a:lnTo>
                  <a:lnTo>
                    <a:pt x="8751" y="8664"/>
                  </a:lnTo>
                  <a:lnTo>
                    <a:pt x="8838" y="8489"/>
                  </a:lnTo>
                  <a:lnTo>
                    <a:pt x="8915" y="8304"/>
                  </a:lnTo>
                  <a:lnTo>
                    <a:pt x="8980" y="8107"/>
                  </a:lnTo>
                  <a:lnTo>
                    <a:pt x="9035" y="7911"/>
                  </a:lnTo>
                  <a:lnTo>
                    <a:pt x="9078" y="7715"/>
                  </a:lnTo>
                  <a:lnTo>
                    <a:pt x="9111" y="7507"/>
                  </a:lnTo>
                  <a:lnTo>
                    <a:pt x="9144" y="7300"/>
                  </a:lnTo>
                  <a:lnTo>
                    <a:pt x="9165" y="7093"/>
                  </a:lnTo>
                  <a:lnTo>
                    <a:pt x="9176" y="6875"/>
                  </a:lnTo>
                  <a:lnTo>
                    <a:pt x="9176" y="6656"/>
                  </a:lnTo>
                  <a:lnTo>
                    <a:pt x="9176" y="6438"/>
                  </a:lnTo>
                  <a:lnTo>
                    <a:pt x="9165" y="6220"/>
                  </a:lnTo>
                  <a:lnTo>
                    <a:pt x="9122" y="5784"/>
                  </a:lnTo>
                  <a:lnTo>
                    <a:pt x="9056" y="5336"/>
                  </a:lnTo>
                  <a:lnTo>
                    <a:pt x="8969" y="4889"/>
                  </a:lnTo>
                  <a:lnTo>
                    <a:pt x="8871" y="4452"/>
                  </a:lnTo>
                  <a:lnTo>
                    <a:pt x="8751" y="4016"/>
                  </a:lnTo>
                  <a:lnTo>
                    <a:pt x="8620" y="3590"/>
                  </a:lnTo>
                  <a:lnTo>
                    <a:pt x="8467" y="3165"/>
                  </a:lnTo>
                  <a:lnTo>
                    <a:pt x="8325" y="2761"/>
                  </a:lnTo>
                  <a:lnTo>
                    <a:pt x="8173" y="2379"/>
                  </a:lnTo>
                  <a:lnTo>
                    <a:pt x="8009" y="2008"/>
                  </a:lnTo>
                  <a:lnTo>
                    <a:pt x="7856" y="1670"/>
                  </a:lnTo>
                  <a:lnTo>
                    <a:pt x="7714" y="1343"/>
                  </a:lnTo>
                  <a:lnTo>
                    <a:pt x="7431" y="786"/>
                  </a:lnTo>
                  <a:lnTo>
                    <a:pt x="7212" y="361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1915900" y="4235775"/>
              <a:ext cx="814775" cy="1153275"/>
            </a:xfrm>
            <a:custGeom>
              <a:rect b="b" l="l" r="r" t="t"/>
              <a:pathLst>
                <a:path extrusionOk="0" h="46131" w="32591">
                  <a:moveTo>
                    <a:pt x="32186" y="1"/>
                  </a:moveTo>
                  <a:lnTo>
                    <a:pt x="28499" y="284"/>
                  </a:lnTo>
                  <a:lnTo>
                    <a:pt x="24713" y="579"/>
                  </a:lnTo>
                  <a:lnTo>
                    <a:pt x="20392" y="939"/>
                  </a:lnTo>
                  <a:lnTo>
                    <a:pt x="18188" y="1135"/>
                  </a:lnTo>
                  <a:lnTo>
                    <a:pt x="16060" y="1332"/>
                  </a:lnTo>
                  <a:lnTo>
                    <a:pt x="14075" y="1517"/>
                  </a:lnTo>
                  <a:lnTo>
                    <a:pt x="12307" y="1703"/>
                  </a:lnTo>
                  <a:lnTo>
                    <a:pt x="10802" y="1877"/>
                  </a:lnTo>
                  <a:lnTo>
                    <a:pt x="10180" y="1964"/>
                  </a:lnTo>
                  <a:lnTo>
                    <a:pt x="9656" y="2041"/>
                  </a:lnTo>
                  <a:lnTo>
                    <a:pt x="9230" y="2117"/>
                  </a:lnTo>
                  <a:lnTo>
                    <a:pt x="8925" y="2183"/>
                  </a:lnTo>
                  <a:lnTo>
                    <a:pt x="8816" y="2215"/>
                  </a:lnTo>
                  <a:lnTo>
                    <a:pt x="8739" y="2248"/>
                  </a:lnTo>
                  <a:lnTo>
                    <a:pt x="8696" y="2281"/>
                  </a:lnTo>
                  <a:lnTo>
                    <a:pt x="8685" y="2292"/>
                  </a:lnTo>
                  <a:lnTo>
                    <a:pt x="8685" y="2303"/>
                  </a:lnTo>
                  <a:lnTo>
                    <a:pt x="8685" y="2674"/>
                  </a:lnTo>
                  <a:lnTo>
                    <a:pt x="8707" y="3110"/>
                  </a:lnTo>
                  <a:lnTo>
                    <a:pt x="8750" y="3623"/>
                  </a:lnTo>
                  <a:lnTo>
                    <a:pt x="8805" y="4201"/>
                  </a:lnTo>
                  <a:lnTo>
                    <a:pt x="8881" y="4834"/>
                  </a:lnTo>
                  <a:lnTo>
                    <a:pt x="8969" y="5510"/>
                  </a:lnTo>
                  <a:lnTo>
                    <a:pt x="9176" y="7016"/>
                  </a:lnTo>
                  <a:lnTo>
                    <a:pt x="9438" y="8664"/>
                  </a:lnTo>
                  <a:lnTo>
                    <a:pt x="9721" y="10409"/>
                  </a:lnTo>
                  <a:lnTo>
                    <a:pt x="10027" y="12199"/>
                  </a:lnTo>
                  <a:lnTo>
                    <a:pt x="10343" y="13999"/>
                  </a:lnTo>
                  <a:lnTo>
                    <a:pt x="10660" y="15756"/>
                  </a:lnTo>
                  <a:lnTo>
                    <a:pt x="10965" y="17425"/>
                  </a:lnTo>
                  <a:lnTo>
                    <a:pt x="11522" y="20316"/>
                  </a:lnTo>
                  <a:lnTo>
                    <a:pt x="11904" y="22324"/>
                  </a:lnTo>
                  <a:lnTo>
                    <a:pt x="12056" y="23077"/>
                  </a:lnTo>
                  <a:lnTo>
                    <a:pt x="0" y="38690"/>
                  </a:lnTo>
                  <a:lnTo>
                    <a:pt x="2422" y="42770"/>
                  </a:lnTo>
                  <a:lnTo>
                    <a:pt x="20577" y="26884"/>
                  </a:lnTo>
                  <a:lnTo>
                    <a:pt x="20370" y="7114"/>
                  </a:lnTo>
                  <a:lnTo>
                    <a:pt x="23469" y="7114"/>
                  </a:lnTo>
                  <a:lnTo>
                    <a:pt x="23731" y="9842"/>
                  </a:lnTo>
                  <a:lnTo>
                    <a:pt x="24036" y="12777"/>
                  </a:lnTo>
                  <a:lnTo>
                    <a:pt x="24363" y="15876"/>
                  </a:lnTo>
                  <a:lnTo>
                    <a:pt x="24734" y="19072"/>
                  </a:lnTo>
                  <a:lnTo>
                    <a:pt x="25105" y="22313"/>
                  </a:lnTo>
                  <a:lnTo>
                    <a:pt x="25498" y="25564"/>
                  </a:lnTo>
                  <a:lnTo>
                    <a:pt x="25891" y="28750"/>
                  </a:lnTo>
                  <a:lnTo>
                    <a:pt x="26273" y="31827"/>
                  </a:lnTo>
                  <a:lnTo>
                    <a:pt x="26982" y="37446"/>
                  </a:lnTo>
                  <a:lnTo>
                    <a:pt x="27571" y="41985"/>
                  </a:lnTo>
                  <a:lnTo>
                    <a:pt x="28117" y="46131"/>
                  </a:lnTo>
                  <a:lnTo>
                    <a:pt x="32590" y="46131"/>
                  </a:lnTo>
                  <a:lnTo>
                    <a:pt x="321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2618525" y="5387400"/>
              <a:ext cx="244975" cy="87300"/>
            </a:xfrm>
            <a:custGeom>
              <a:rect b="b" l="l" r="r" t="t"/>
              <a:pathLst>
                <a:path extrusionOk="0" h="3492" w="9799">
                  <a:moveTo>
                    <a:pt x="1" y="0"/>
                  </a:moveTo>
                  <a:lnTo>
                    <a:pt x="1" y="3492"/>
                  </a:lnTo>
                  <a:lnTo>
                    <a:pt x="9209" y="3492"/>
                  </a:lnTo>
                  <a:lnTo>
                    <a:pt x="9264" y="3481"/>
                  </a:lnTo>
                  <a:lnTo>
                    <a:pt x="9319" y="3470"/>
                  </a:lnTo>
                  <a:lnTo>
                    <a:pt x="9373" y="3448"/>
                  </a:lnTo>
                  <a:lnTo>
                    <a:pt x="9417" y="3426"/>
                  </a:lnTo>
                  <a:lnTo>
                    <a:pt x="9515" y="3361"/>
                  </a:lnTo>
                  <a:lnTo>
                    <a:pt x="9591" y="3274"/>
                  </a:lnTo>
                  <a:lnTo>
                    <a:pt x="9657" y="3164"/>
                  </a:lnTo>
                  <a:lnTo>
                    <a:pt x="9711" y="3044"/>
                  </a:lnTo>
                  <a:lnTo>
                    <a:pt x="9755" y="2903"/>
                  </a:lnTo>
                  <a:lnTo>
                    <a:pt x="9777" y="2772"/>
                  </a:lnTo>
                  <a:lnTo>
                    <a:pt x="9799" y="2630"/>
                  </a:lnTo>
                  <a:lnTo>
                    <a:pt x="9799" y="2477"/>
                  </a:lnTo>
                  <a:lnTo>
                    <a:pt x="9788" y="2346"/>
                  </a:lnTo>
                  <a:lnTo>
                    <a:pt x="9766" y="2215"/>
                  </a:lnTo>
                  <a:lnTo>
                    <a:pt x="9722" y="2084"/>
                  </a:lnTo>
                  <a:lnTo>
                    <a:pt x="9657" y="1986"/>
                  </a:lnTo>
                  <a:lnTo>
                    <a:pt x="9591" y="1899"/>
                  </a:lnTo>
                  <a:lnTo>
                    <a:pt x="9548" y="1855"/>
                  </a:lnTo>
                  <a:lnTo>
                    <a:pt x="9493" y="1822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1843325" y="5203000"/>
              <a:ext cx="165875" cy="244700"/>
            </a:xfrm>
            <a:custGeom>
              <a:rect b="b" l="l" r="r" t="t"/>
              <a:pathLst>
                <a:path extrusionOk="0" h="9788" w="6635">
                  <a:moveTo>
                    <a:pt x="2903" y="1"/>
                  </a:moveTo>
                  <a:lnTo>
                    <a:pt x="1" y="1932"/>
                  </a:lnTo>
                  <a:lnTo>
                    <a:pt x="5096" y="9602"/>
                  </a:lnTo>
                  <a:lnTo>
                    <a:pt x="5129" y="9646"/>
                  </a:lnTo>
                  <a:lnTo>
                    <a:pt x="5172" y="9678"/>
                  </a:lnTo>
                  <a:lnTo>
                    <a:pt x="5216" y="9711"/>
                  </a:lnTo>
                  <a:lnTo>
                    <a:pt x="5260" y="9744"/>
                  </a:lnTo>
                  <a:lnTo>
                    <a:pt x="5369" y="9777"/>
                  </a:lnTo>
                  <a:lnTo>
                    <a:pt x="5489" y="9788"/>
                  </a:lnTo>
                  <a:lnTo>
                    <a:pt x="5609" y="9788"/>
                  </a:lnTo>
                  <a:lnTo>
                    <a:pt x="5751" y="9766"/>
                  </a:lnTo>
                  <a:lnTo>
                    <a:pt x="5882" y="9733"/>
                  </a:lnTo>
                  <a:lnTo>
                    <a:pt x="6013" y="9678"/>
                  </a:lnTo>
                  <a:lnTo>
                    <a:pt x="6143" y="9613"/>
                  </a:lnTo>
                  <a:lnTo>
                    <a:pt x="6263" y="9537"/>
                  </a:lnTo>
                  <a:lnTo>
                    <a:pt x="6373" y="9449"/>
                  </a:lnTo>
                  <a:lnTo>
                    <a:pt x="6460" y="9351"/>
                  </a:lnTo>
                  <a:lnTo>
                    <a:pt x="6547" y="9253"/>
                  </a:lnTo>
                  <a:lnTo>
                    <a:pt x="6602" y="9144"/>
                  </a:lnTo>
                  <a:lnTo>
                    <a:pt x="6634" y="9035"/>
                  </a:lnTo>
                  <a:lnTo>
                    <a:pt x="6634" y="8969"/>
                  </a:lnTo>
                  <a:lnTo>
                    <a:pt x="6634" y="8915"/>
                  </a:lnTo>
                  <a:lnTo>
                    <a:pt x="5412" y="3787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2555525" y="3472575"/>
              <a:ext cx="113225" cy="305250"/>
            </a:xfrm>
            <a:custGeom>
              <a:rect b="b" l="l" r="r" t="t"/>
              <a:pathLst>
                <a:path extrusionOk="0" h="12210" w="4529">
                  <a:moveTo>
                    <a:pt x="371" y="1"/>
                  </a:moveTo>
                  <a:lnTo>
                    <a:pt x="0" y="131"/>
                  </a:lnTo>
                  <a:lnTo>
                    <a:pt x="4157" y="12210"/>
                  </a:lnTo>
                  <a:lnTo>
                    <a:pt x="4528" y="120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79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2939300" y="1676950"/>
              <a:ext cx="2814425" cy="2893000"/>
            </a:xfrm>
            <a:custGeom>
              <a:rect b="b" l="l" r="r" t="t"/>
              <a:pathLst>
                <a:path extrusionOk="0" h="115720" w="112577">
                  <a:moveTo>
                    <a:pt x="98611" y="1"/>
                  </a:moveTo>
                  <a:lnTo>
                    <a:pt x="1" y="102354"/>
                  </a:lnTo>
                  <a:lnTo>
                    <a:pt x="13825" y="115719"/>
                  </a:lnTo>
                  <a:lnTo>
                    <a:pt x="112577" y="12973"/>
                  </a:lnTo>
                  <a:lnTo>
                    <a:pt x="986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2371675" y="3186725"/>
              <a:ext cx="1105000" cy="1267825"/>
            </a:xfrm>
            <a:custGeom>
              <a:rect b="b" l="l" r="r" t="t"/>
              <a:pathLst>
                <a:path extrusionOk="0" h="50713" w="44200">
                  <a:moveTo>
                    <a:pt x="7867" y="0"/>
                  </a:moveTo>
                  <a:lnTo>
                    <a:pt x="1" y="19748"/>
                  </a:lnTo>
                  <a:lnTo>
                    <a:pt x="31925" y="50713"/>
                  </a:lnTo>
                  <a:lnTo>
                    <a:pt x="44200" y="36769"/>
                  </a:lnTo>
                  <a:lnTo>
                    <a:pt x="78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4785650" y="586150"/>
              <a:ext cx="1931225" cy="1998600"/>
            </a:xfrm>
            <a:custGeom>
              <a:rect b="b" l="l" r="r" t="t"/>
              <a:pathLst>
                <a:path extrusionOk="0" h="79944" w="77249">
                  <a:moveTo>
                    <a:pt x="77248" y="1"/>
                  </a:moveTo>
                  <a:lnTo>
                    <a:pt x="1" y="21931"/>
                  </a:lnTo>
                  <a:lnTo>
                    <a:pt x="62486" y="79943"/>
                  </a:lnTo>
                  <a:lnTo>
                    <a:pt x="772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066600" y="2604350"/>
              <a:ext cx="126600" cy="158775"/>
            </a:xfrm>
            <a:custGeom>
              <a:rect b="b" l="l" r="r" t="t"/>
              <a:pathLst>
                <a:path extrusionOk="0" h="6351" w="5064">
                  <a:moveTo>
                    <a:pt x="3023" y="1"/>
                  </a:moveTo>
                  <a:lnTo>
                    <a:pt x="2892" y="12"/>
                  </a:lnTo>
                  <a:lnTo>
                    <a:pt x="2761" y="23"/>
                  </a:lnTo>
                  <a:lnTo>
                    <a:pt x="2619" y="45"/>
                  </a:lnTo>
                  <a:lnTo>
                    <a:pt x="2488" y="66"/>
                  </a:lnTo>
                  <a:lnTo>
                    <a:pt x="2347" y="110"/>
                  </a:lnTo>
                  <a:lnTo>
                    <a:pt x="2074" y="197"/>
                  </a:lnTo>
                  <a:lnTo>
                    <a:pt x="1812" y="306"/>
                  </a:lnTo>
                  <a:lnTo>
                    <a:pt x="1550" y="426"/>
                  </a:lnTo>
                  <a:lnTo>
                    <a:pt x="1299" y="557"/>
                  </a:lnTo>
                  <a:lnTo>
                    <a:pt x="1059" y="688"/>
                  </a:lnTo>
                  <a:lnTo>
                    <a:pt x="841" y="819"/>
                  </a:lnTo>
                  <a:lnTo>
                    <a:pt x="492" y="1027"/>
                  </a:lnTo>
                  <a:lnTo>
                    <a:pt x="415" y="1081"/>
                  </a:lnTo>
                  <a:lnTo>
                    <a:pt x="350" y="1147"/>
                  </a:lnTo>
                  <a:lnTo>
                    <a:pt x="295" y="1223"/>
                  </a:lnTo>
                  <a:lnTo>
                    <a:pt x="241" y="1299"/>
                  </a:lnTo>
                  <a:lnTo>
                    <a:pt x="186" y="1397"/>
                  </a:lnTo>
                  <a:lnTo>
                    <a:pt x="143" y="1496"/>
                  </a:lnTo>
                  <a:lnTo>
                    <a:pt x="110" y="1616"/>
                  </a:lnTo>
                  <a:lnTo>
                    <a:pt x="77" y="1736"/>
                  </a:lnTo>
                  <a:lnTo>
                    <a:pt x="34" y="1987"/>
                  </a:lnTo>
                  <a:lnTo>
                    <a:pt x="12" y="2270"/>
                  </a:lnTo>
                  <a:lnTo>
                    <a:pt x="1" y="2576"/>
                  </a:lnTo>
                  <a:lnTo>
                    <a:pt x="12" y="2881"/>
                  </a:lnTo>
                  <a:lnTo>
                    <a:pt x="44" y="3198"/>
                  </a:lnTo>
                  <a:lnTo>
                    <a:pt x="88" y="3514"/>
                  </a:lnTo>
                  <a:lnTo>
                    <a:pt x="143" y="3831"/>
                  </a:lnTo>
                  <a:lnTo>
                    <a:pt x="219" y="4136"/>
                  </a:lnTo>
                  <a:lnTo>
                    <a:pt x="295" y="4420"/>
                  </a:lnTo>
                  <a:lnTo>
                    <a:pt x="394" y="4682"/>
                  </a:lnTo>
                  <a:lnTo>
                    <a:pt x="503" y="4911"/>
                  </a:lnTo>
                  <a:lnTo>
                    <a:pt x="557" y="5020"/>
                  </a:lnTo>
                  <a:lnTo>
                    <a:pt x="623" y="5118"/>
                  </a:lnTo>
                  <a:lnTo>
                    <a:pt x="1452" y="6351"/>
                  </a:lnTo>
                  <a:lnTo>
                    <a:pt x="5063" y="4322"/>
                  </a:lnTo>
                  <a:lnTo>
                    <a:pt x="4147" y="830"/>
                  </a:lnTo>
                  <a:lnTo>
                    <a:pt x="4081" y="677"/>
                  </a:lnTo>
                  <a:lnTo>
                    <a:pt x="4005" y="536"/>
                  </a:lnTo>
                  <a:lnTo>
                    <a:pt x="3918" y="426"/>
                  </a:lnTo>
                  <a:lnTo>
                    <a:pt x="3820" y="317"/>
                  </a:lnTo>
                  <a:lnTo>
                    <a:pt x="3721" y="230"/>
                  </a:lnTo>
                  <a:lnTo>
                    <a:pt x="3612" y="165"/>
                  </a:lnTo>
                  <a:lnTo>
                    <a:pt x="3503" y="110"/>
                  </a:lnTo>
                  <a:lnTo>
                    <a:pt x="3394" y="66"/>
                  </a:lnTo>
                  <a:lnTo>
                    <a:pt x="3274" y="34"/>
                  </a:lnTo>
                  <a:lnTo>
                    <a:pt x="3143" y="12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540400" y="4122300"/>
              <a:ext cx="594375" cy="1267850"/>
            </a:xfrm>
            <a:custGeom>
              <a:rect b="b" l="l" r="r" t="t"/>
              <a:pathLst>
                <a:path extrusionOk="0" h="50714" w="23775">
                  <a:moveTo>
                    <a:pt x="1" y="1"/>
                  </a:moveTo>
                  <a:lnTo>
                    <a:pt x="633" y="50713"/>
                  </a:lnTo>
                  <a:lnTo>
                    <a:pt x="5161" y="50713"/>
                  </a:lnTo>
                  <a:lnTo>
                    <a:pt x="5718" y="46502"/>
                  </a:lnTo>
                  <a:lnTo>
                    <a:pt x="6318" y="41898"/>
                  </a:lnTo>
                  <a:lnTo>
                    <a:pt x="7038" y="36191"/>
                  </a:lnTo>
                  <a:lnTo>
                    <a:pt x="7431" y="33071"/>
                  </a:lnTo>
                  <a:lnTo>
                    <a:pt x="7824" y="29830"/>
                  </a:lnTo>
                  <a:lnTo>
                    <a:pt x="8216" y="26535"/>
                  </a:lnTo>
                  <a:lnTo>
                    <a:pt x="8609" y="23240"/>
                  </a:lnTo>
                  <a:lnTo>
                    <a:pt x="8969" y="19989"/>
                  </a:lnTo>
                  <a:lnTo>
                    <a:pt x="9318" y="16847"/>
                  </a:lnTo>
                  <a:lnTo>
                    <a:pt x="9624" y="13868"/>
                  </a:lnTo>
                  <a:lnTo>
                    <a:pt x="9886" y="11097"/>
                  </a:lnTo>
                  <a:lnTo>
                    <a:pt x="13028" y="11097"/>
                  </a:lnTo>
                  <a:lnTo>
                    <a:pt x="13977" y="50713"/>
                  </a:lnTo>
                  <a:lnTo>
                    <a:pt x="18505" y="50713"/>
                  </a:lnTo>
                  <a:lnTo>
                    <a:pt x="18734" y="48990"/>
                  </a:lnTo>
                  <a:lnTo>
                    <a:pt x="19345" y="44374"/>
                  </a:lnTo>
                  <a:lnTo>
                    <a:pt x="19749" y="41254"/>
                  </a:lnTo>
                  <a:lnTo>
                    <a:pt x="20196" y="37719"/>
                  </a:lnTo>
                  <a:lnTo>
                    <a:pt x="20676" y="33889"/>
                  </a:lnTo>
                  <a:lnTo>
                    <a:pt x="21167" y="29863"/>
                  </a:lnTo>
                  <a:lnTo>
                    <a:pt x="21658" y="25750"/>
                  </a:lnTo>
                  <a:lnTo>
                    <a:pt x="22127" y="21647"/>
                  </a:lnTo>
                  <a:lnTo>
                    <a:pt x="22575" y="17676"/>
                  </a:lnTo>
                  <a:lnTo>
                    <a:pt x="22771" y="15756"/>
                  </a:lnTo>
                  <a:lnTo>
                    <a:pt x="22968" y="13923"/>
                  </a:lnTo>
                  <a:lnTo>
                    <a:pt x="23131" y="12155"/>
                  </a:lnTo>
                  <a:lnTo>
                    <a:pt x="23284" y="10497"/>
                  </a:lnTo>
                  <a:lnTo>
                    <a:pt x="23426" y="8947"/>
                  </a:lnTo>
                  <a:lnTo>
                    <a:pt x="23535" y="7507"/>
                  </a:lnTo>
                  <a:lnTo>
                    <a:pt x="23622" y="6220"/>
                  </a:lnTo>
                  <a:lnTo>
                    <a:pt x="23677" y="5063"/>
                  </a:lnTo>
                  <a:lnTo>
                    <a:pt x="23709" y="4081"/>
                  </a:lnTo>
                  <a:lnTo>
                    <a:pt x="23720" y="3656"/>
                  </a:lnTo>
                  <a:lnTo>
                    <a:pt x="23720" y="3274"/>
                  </a:lnTo>
                  <a:lnTo>
                    <a:pt x="23731" y="3143"/>
                  </a:lnTo>
                  <a:lnTo>
                    <a:pt x="23753" y="2968"/>
                  </a:lnTo>
                  <a:lnTo>
                    <a:pt x="23775" y="2521"/>
                  </a:lnTo>
                  <a:lnTo>
                    <a:pt x="23775" y="1986"/>
                  </a:lnTo>
                  <a:lnTo>
                    <a:pt x="23775" y="1419"/>
                  </a:lnTo>
                  <a:lnTo>
                    <a:pt x="23742" y="437"/>
                  </a:lnTo>
                  <a:lnTo>
                    <a:pt x="23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465675" y="3214550"/>
              <a:ext cx="742475" cy="907775"/>
            </a:xfrm>
            <a:custGeom>
              <a:rect b="b" l="l" r="r" t="t"/>
              <a:pathLst>
                <a:path extrusionOk="0" h="36311" w="29699">
                  <a:moveTo>
                    <a:pt x="5401" y="0"/>
                  </a:moveTo>
                  <a:lnTo>
                    <a:pt x="5106" y="11"/>
                  </a:lnTo>
                  <a:lnTo>
                    <a:pt x="4823" y="33"/>
                  </a:lnTo>
                  <a:lnTo>
                    <a:pt x="4539" y="66"/>
                  </a:lnTo>
                  <a:lnTo>
                    <a:pt x="4255" y="109"/>
                  </a:lnTo>
                  <a:lnTo>
                    <a:pt x="3982" y="164"/>
                  </a:lnTo>
                  <a:lnTo>
                    <a:pt x="3710" y="229"/>
                  </a:lnTo>
                  <a:lnTo>
                    <a:pt x="3448" y="306"/>
                  </a:lnTo>
                  <a:lnTo>
                    <a:pt x="3197" y="393"/>
                  </a:lnTo>
                  <a:lnTo>
                    <a:pt x="2946" y="491"/>
                  </a:lnTo>
                  <a:lnTo>
                    <a:pt x="2706" y="600"/>
                  </a:lnTo>
                  <a:lnTo>
                    <a:pt x="2466" y="709"/>
                  </a:lnTo>
                  <a:lnTo>
                    <a:pt x="2248" y="840"/>
                  </a:lnTo>
                  <a:lnTo>
                    <a:pt x="2029" y="971"/>
                  </a:lnTo>
                  <a:lnTo>
                    <a:pt x="1822" y="1113"/>
                  </a:lnTo>
                  <a:lnTo>
                    <a:pt x="1615" y="1266"/>
                  </a:lnTo>
                  <a:lnTo>
                    <a:pt x="1429" y="1429"/>
                  </a:lnTo>
                  <a:lnTo>
                    <a:pt x="1255" y="1593"/>
                  </a:lnTo>
                  <a:lnTo>
                    <a:pt x="1080" y="1768"/>
                  </a:lnTo>
                  <a:lnTo>
                    <a:pt x="928" y="1953"/>
                  </a:lnTo>
                  <a:lnTo>
                    <a:pt x="775" y="2139"/>
                  </a:lnTo>
                  <a:lnTo>
                    <a:pt x="644" y="2335"/>
                  </a:lnTo>
                  <a:lnTo>
                    <a:pt x="513" y="2531"/>
                  </a:lnTo>
                  <a:lnTo>
                    <a:pt x="404" y="2739"/>
                  </a:lnTo>
                  <a:lnTo>
                    <a:pt x="306" y="2957"/>
                  </a:lnTo>
                  <a:lnTo>
                    <a:pt x="218" y="3164"/>
                  </a:lnTo>
                  <a:lnTo>
                    <a:pt x="153" y="3393"/>
                  </a:lnTo>
                  <a:lnTo>
                    <a:pt x="87" y="3611"/>
                  </a:lnTo>
                  <a:lnTo>
                    <a:pt x="44" y="3841"/>
                  </a:lnTo>
                  <a:lnTo>
                    <a:pt x="22" y="4070"/>
                  </a:lnTo>
                  <a:lnTo>
                    <a:pt x="0" y="4310"/>
                  </a:lnTo>
                  <a:lnTo>
                    <a:pt x="11" y="4539"/>
                  </a:lnTo>
                  <a:lnTo>
                    <a:pt x="22" y="4779"/>
                  </a:lnTo>
                  <a:lnTo>
                    <a:pt x="2990" y="36311"/>
                  </a:lnTo>
                  <a:lnTo>
                    <a:pt x="26720" y="36311"/>
                  </a:lnTo>
                  <a:lnTo>
                    <a:pt x="29688" y="4779"/>
                  </a:lnTo>
                  <a:lnTo>
                    <a:pt x="29699" y="4539"/>
                  </a:lnTo>
                  <a:lnTo>
                    <a:pt x="29699" y="4310"/>
                  </a:lnTo>
                  <a:lnTo>
                    <a:pt x="29688" y="4070"/>
                  </a:lnTo>
                  <a:lnTo>
                    <a:pt x="29655" y="3841"/>
                  </a:lnTo>
                  <a:lnTo>
                    <a:pt x="29612" y="3611"/>
                  </a:lnTo>
                  <a:lnTo>
                    <a:pt x="29557" y="3393"/>
                  </a:lnTo>
                  <a:lnTo>
                    <a:pt x="29492" y="3164"/>
                  </a:lnTo>
                  <a:lnTo>
                    <a:pt x="29404" y="2957"/>
                  </a:lnTo>
                  <a:lnTo>
                    <a:pt x="29306" y="2739"/>
                  </a:lnTo>
                  <a:lnTo>
                    <a:pt x="29197" y="2531"/>
                  </a:lnTo>
                  <a:lnTo>
                    <a:pt x="29066" y="2335"/>
                  </a:lnTo>
                  <a:lnTo>
                    <a:pt x="28935" y="2139"/>
                  </a:lnTo>
                  <a:lnTo>
                    <a:pt x="28782" y="1953"/>
                  </a:lnTo>
                  <a:lnTo>
                    <a:pt x="28630" y="1768"/>
                  </a:lnTo>
                  <a:lnTo>
                    <a:pt x="28455" y="1593"/>
                  </a:lnTo>
                  <a:lnTo>
                    <a:pt x="28280" y="1429"/>
                  </a:lnTo>
                  <a:lnTo>
                    <a:pt x="28095" y="1266"/>
                  </a:lnTo>
                  <a:lnTo>
                    <a:pt x="27888" y="1113"/>
                  </a:lnTo>
                  <a:lnTo>
                    <a:pt x="27680" y="971"/>
                  </a:lnTo>
                  <a:lnTo>
                    <a:pt x="27462" y="840"/>
                  </a:lnTo>
                  <a:lnTo>
                    <a:pt x="27244" y="709"/>
                  </a:lnTo>
                  <a:lnTo>
                    <a:pt x="27004" y="600"/>
                  </a:lnTo>
                  <a:lnTo>
                    <a:pt x="26764" y="491"/>
                  </a:lnTo>
                  <a:lnTo>
                    <a:pt x="26513" y="393"/>
                  </a:lnTo>
                  <a:lnTo>
                    <a:pt x="26262" y="306"/>
                  </a:lnTo>
                  <a:lnTo>
                    <a:pt x="26000" y="229"/>
                  </a:lnTo>
                  <a:lnTo>
                    <a:pt x="25727" y="164"/>
                  </a:lnTo>
                  <a:lnTo>
                    <a:pt x="25455" y="109"/>
                  </a:lnTo>
                  <a:lnTo>
                    <a:pt x="25171" y="66"/>
                  </a:lnTo>
                  <a:lnTo>
                    <a:pt x="24887" y="33"/>
                  </a:lnTo>
                  <a:lnTo>
                    <a:pt x="24604" y="11"/>
                  </a:lnTo>
                  <a:lnTo>
                    <a:pt x="243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5101525" y="2707475"/>
              <a:ext cx="533825" cy="843675"/>
            </a:xfrm>
            <a:custGeom>
              <a:rect b="b" l="l" r="r" t="t"/>
              <a:pathLst>
                <a:path extrusionOk="0" h="33747" w="21353">
                  <a:moveTo>
                    <a:pt x="3666" y="0"/>
                  </a:moveTo>
                  <a:lnTo>
                    <a:pt x="3568" y="11"/>
                  </a:lnTo>
                  <a:lnTo>
                    <a:pt x="3448" y="33"/>
                  </a:lnTo>
                  <a:lnTo>
                    <a:pt x="3175" y="98"/>
                  </a:lnTo>
                  <a:lnTo>
                    <a:pt x="2859" y="197"/>
                  </a:lnTo>
                  <a:lnTo>
                    <a:pt x="2499" y="317"/>
                  </a:lnTo>
                  <a:lnTo>
                    <a:pt x="2128" y="469"/>
                  </a:lnTo>
                  <a:lnTo>
                    <a:pt x="1746" y="633"/>
                  </a:lnTo>
                  <a:lnTo>
                    <a:pt x="1375" y="818"/>
                  </a:lnTo>
                  <a:lnTo>
                    <a:pt x="1015" y="1015"/>
                  </a:lnTo>
                  <a:lnTo>
                    <a:pt x="851" y="1124"/>
                  </a:lnTo>
                  <a:lnTo>
                    <a:pt x="688" y="1222"/>
                  </a:lnTo>
                  <a:lnTo>
                    <a:pt x="546" y="1331"/>
                  </a:lnTo>
                  <a:lnTo>
                    <a:pt x="415" y="1429"/>
                  </a:lnTo>
                  <a:lnTo>
                    <a:pt x="295" y="1539"/>
                  </a:lnTo>
                  <a:lnTo>
                    <a:pt x="197" y="1648"/>
                  </a:lnTo>
                  <a:lnTo>
                    <a:pt x="120" y="1746"/>
                  </a:lnTo>
                  <a:lnTo>
                    <a:pt x="55" y="1844"/>
                  </a:lnTo>
                  <a:lnTo>
                    <a:pt x="22" y="1953"/>
                  </a:lnTo>
                  <a:lnTo>
                    <a:pt x="0" y="2040"/>
                  </a:lnTo>
                  <a:lnTo>
                    <a:pt x="11" y="2095"/>
                  </a:lnTo>
                  <a:lnTo>
                    <a:pt x="11" y="2139"/>
                  </a:lnTo>
                  <a:lnTo>
                    <a:pt x="33" y="2182"/>
                  </a:lnTo>
                  <a:lnTo>
                    <a:pt x="55" y="2226"/>
                  </a:lnTo>
                  <a:lnTo>
                    <a:pt x="88" y="2313"/>
                  </a:lnTo>
                  <a:lnTo>
                    <a:pt x="131" y="2411"/>
                  </a:lnTo>
                  <a:lnTo>
                    <a:pt x="197" y="2651"/>
                  </a:lnTo>
                  <a:lnTo>
                    <a:pt x="262" y="2957"/>
                  </a:lnTo>
                  <a:lnTo>
                    <a:pt x="306" y="3328"/>
                  </a:lnTo>
                  <a:lnTo>
                    <a:pt x="360" y="3742"/>
                  </a:lnTo>
                  <a:lnTo>
                    <a:pt x="404" y="4212"/>
                  </a:lnTo>
                  <a:lnTo>
                    <a:pt x="491" y="5292"/>
                  </a:lnTo>
                  <a:lnTo>
                    <a:pt x="579" y="6536"/>
                  </a:lnTo>
                  <a:lnTo>
                    <a:pt x="677" y="7899"/>
                  </a:lnTo>
                  <a:lnTo>
                    <a:pt x="797" y="9372"/>
                  </a:lnTo>
                  <a:lnTo>
                    <a:pt x="873" y="10125"/>
                  </a:lnTo>
                  <a:lnTo>
                    <a:pt x="950" y="10911"/>
                  </a:lnTo>
                  <a:lnTo>
                    <a:pt x="1048" y="11696"/>
                  </a:lnTo>
                  <a:lnTo>
                    <a:pt x="1157" y="12482"/>
                  </a:lnTo>
                  <a:lnTo>
                    <a:pt x="1277" y="13278"/>
                  </a:lnTo>
                  <a:lnTo>
                    <a:pt x="1419" y="14075"/>
                  </a:lnTo>
                  <a:lnTo>
                    <a:pt x="1572" y="14871"/>
                  </a:lnTo>
                  <a:lnTo>
                    <a:pt x="1735" y="15646"/>
                  </a:lnTo>
                  <a:lnTo>
                    <a:pt x="1932" y="16421"/>
                  </a:lnTo>
                  <a:lnTo>
                    <a:pt x="2139" y="17174"/>
                  </a:lnTo>
                  <a:lnTo>
                    <a:pt x="2259" y="17544"/>
                  </a:lnTo>
                  <a:lnTo>
                    <a:pt x="2379" y="17905"/>
                  </a:lnTo>
                  <a:lnTo>
                    <a:pt x="2510" y="18265"/>
                  </a:lnTo>
                  <a:lnTo>
                    <a:pt x="2641" y="18614"/>
                  </a:lnTo>
                  <a:lnTo>
                    <a:pt x="2772" y="18963"/>
                  </a:lnTo>
                  <a:lnTo>
                    <a:pt x="2924" y="19301"/>
                  </a:lnTo>
                  <a:lnTo>
                    <a:pt x="3066" y="19639"/>
                  </a:lnTo>
                  <a:lnTo>
                    <a:pt x="3230" y="19956"/>
                  </a:lnTo>
                  <a:lnTo>
                    <a:pt x="3394" y="20272"/>
                  </a:lnTo>
                  <a:lnTo>
                    <a:pt x="3568" y="20578"/>
                  </a:lnTo>
                  <a:lnTo>
                    <a:pt x="3743" y="20872"/>
                  </a:lnTo>
                  <a:lnTo>
                    <a:pt x="3928" y="21156"/>
                  </a:lnTo>
                  <a:lnTo>
                    <a:pt x="4125" y="21429"/>
                  </a:lnTo>
                  <a:lnTo>
                    <a:pt x="4332" y="21701"/>
                  </a:lnTo>
                  <a:lnTo>
                    <a:pt x="4539" y="21952"/>
                  </a:lnTo>
                  <a:lnTo>
                    <a:pt x="4757" y="22192"/>
                  </a:lnTo>
                  <a:lnTo>
                    <a:pt x="5347" y="22793"/>
                  </a:lnTo>
                  <a:lnTo>
                    <a:pt x="6099" y="23524"/>
                  </a:lnTo>
                  <a:lnTo>
                    <a:pt x="6983" y="24353"/>
                  </a:lnTo>
                  <a:lnTo>
                    <a:pt x="7976" y="25269"/>
                  </a:lnTo>
                  <a:lnTo>
                    <a:pt x="9056" y="26251"/>
                  </a:lnTo>
                  <a:lnTo>
                    <a:pt x="10180" y="27255"/>
                  </a:lnTo>
                  <a:lnTo>
                    <a:pt x="11347" y="28270"/>
                  </a:lnTo>
                  <a:lnTo>
                    <a:pt x="12504" y="29263"/>
                  </a:lnTo>
                  <a:lnTo>
                    <a:pt x="13639" y="30223"/>
                  </a:lnTo>
                  <a:lnTo>
                    <a:pt x="14719" y="31117"/>
                  </a:lnTo>
                  <a:lnTo>
                    <a:pt x="15723" y="31914"/>
                  </a:lnTo>
                  <a:lnTo>
                    <a:pt x="16181" y="32274"/>
                  </a:lnTo>
                  <a:lnTo>
                    <a:pt x="16617" y="32601"/>
                  </a:lnTo>
                  <a:lnTo>
                    <a:pt x="17010" y="32896"/>
                  </a:lnTo>
                  <a:lnTo>
                    <a:pt x="17381" y="33147"/>
                  </a:lnTo>
                  <a:lnTo>
                    <a:pt x="17697" y="33365"/>
                  </a:lnTo>
                  <a:lnTo>
                    <a:pt x="17981" y="33539"/>
                  </a:lnTo>
                  <a:lnTo>
                    <a:pt x="18210" y="33660"/>
                  </a:lnTo>
                  <a:lnTo>
                    <a:pt x="18308" y="33703"/>
                  </a:lnTo>
                  <a:lnTo>
                    <a:pt x="18385" y="33736"/>
                  </a:lnTo>
                  <a:lnTo>
                    <a:pt x="18461" y="33747"/>
                  </a:lnTo>
                  <a:lnTo>
                    <a:pt x="18516" y="33747"/>
                  </a:lnTo>
                  <a:lnTo>
                    <a:pt x="18559" y="33736"/>
                  </a:lnTo>
                  <a:lnTo>
                    <a:pt x="18581" y="33714"/>
                  </a:lnTo>
                  <a:lnTo>
                    <a:pt x="18647" y="33605"/>
                  </a:lnTo>
                  <a:lnTo>
                    <a:pt x="18701" y="33485"/>
                  </a:lnTo>
                  <a:lnTo>
                    <a:pt x="18756" y="33354"/>
                  </a:lnTo>
                  <a:lnTo>
                    <a:pt x="18810" y="33201"/>
                  </a:lnTo>
                  <a:lnTo>
                    <a:pt x="18909" y="32896"/>
                  </a:lnTo>
                  <a:lnTo>
                    <a:pt x="18996" y="32536"/>
                  </a:lnTo>
                  <a:lnTo>
                    <a:pt x="19072" y="32143"/>
                  </a:lnTo>
                  <a:lnTo>
                    <a:pt x="19138" y="31717"/>
                  </a:lnTo>
                  <a:lnTo>
                    <a:pt x="19192" y="31259"/>
                  </a:lnTo>
                  <a:lnTo>
                    <a:pt x="19247" y="30768"/>
                  </a:lnTo>
                  <a:lnTo>
                    <a:pt x="19290" y="30234"/>
                  </a:lnTo>
                  <a:lnTo>
                    <a:pt x="19334" y="29677"/>
                  </a:lnTo>
                  <a:lnTo>
                    <a:pt x="19400" y="28466"/>
                  </a:lnTo>
                  <a:lnTo>
                    <a:pt x="19443" y="27157"/>
                  </a:lnTo>
                  <a:lnTo>
                    <a:pt x="19498" y="25738"/>
                  </a:lnTo>
                  <a:lnTo>
                    <a:pt x="19498" y="25575"/>
                  </a:lnTo>
                  <a:lnTo>
                    <a:pt x="19476" y="25411"/>
                  </a:lnTo>
                  <a:lnTo>
                    <a:pt x="19443" y="25247"/>
                  </a:lnTo>
                  <a:lnTo>
                    <a:pt x="19400" y="25095"/>
                  </a:lnTo>
                  <a:lnTo>
                    <a:pt x="19334" y="24953"/>
                  </a:lnTo>
                  <a:lnTo>
                    <a:pt x="19258" y="24811"/>
                  </a:lnTo>
                  <a:lnTo>
                    <a:pt x="19170" y="24680"/>
                  </a:lnTo>
                  <a:lnTo>
                    <a:pt x="19072" y="24560"/>
                  </a:lnTo>
                  <a:lnTo>
                    <a:pt x="18963" y="24440"/>
                  </a:lnTo>
                  <a:lnTo>
                    <a:pt x="18843" y="24342"/>
                  </a:lnTo>
                  <a:lnTo>
                    <a:pt x="18723" y="24244"/>
                  </a:lnTo>
                  <a:lnTo>
                    <a:pt x="18581" y="24167"/>
                  </a:lnTo>
                  <a:lnTo>
                    <a:pt x="18439" y="24102"/>
                  </a:lnTo>
                  <a:lnTo>
                    <a:pt x="18287" y="24047"/>
                  </a:lnTo>
                  <a:lnTo>
                    <a:pt x="18123" y="24004"/>
                  </a:lnTo>
                  <a:lnTo>
                    <a:pt x="17959" y="23982"/>
                  </a:lnTo>
                  <a:lnTo>
                    <a:pt x="21353" y="22072"/>
                  </a:lnTo>
                  <a:lnTo>
                    <a:pt x="21243" y="22051"/>
                  </a:lnTo>
                  <a:lnTo>
                    <a:pt x="21080" y="21985"/>
                  </a:lnTo>
                  <a:lnTo>
                    <a:pt x="20862" y="21887"/>
                  </a:lnTo>
                  <a:lnTo>
                    <a:pt x="20589" y="21767"/>
                  </a:lnTo>
                  <a:lnTo>
                    <a:pt x="19901" y="21418"/>
                  </a:lnTo>
                  <a:lnTo>
                    <a:pt x="19061" y="20981"/>
                  </a:lnTo>
                  <a:lnTo>
                    <a:pt x="18090" y="20469"/>
                  </a:lnTo>
                  <a:lnTo>
                    <a:pt x="17032" y="19890"/>
                  </a:lnTo>
                  <a:lnTo>
                    <a:pt x="14773" y="18646"/>
                  </a:lnTo>
                  <a:lnTo>
                    <a:pt x="12559" y="17414"/>
                  </a:lnTo>
                  <a:lnTo>
                    <a:pt x="10638" y="16333"/>
                  </a:lnTo>
                  <a:lnTo>
                    <a:pt x="8794" y="15275"/>
                  </a:lnTo>
                  <a:lnTo>
                    <a:pt x="3852" y="66"/>
                  </a:lnTo>
                  <a:lnTo>
                    <a:pt x="3841" y="44"/>
                  </a:lnTo>
                  <a:lnTo>
                    <a:pt x="3841" y="33"/>
                  </a:lnTo>
                  <a:lnTo>
                    <a:pt x="3797" y="11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313150" y="2463625"/>
              <a:ext cx="117575" cy="143750"/>
            </a:xfrm>
            <a:custGeom>
              <a:rect b="b" l="l" r="r" t="t"/>
              <a:pathLst>
                <a:path extrusionOk="0" h="5750" w="4703">
                  <a:moveTo>
                    <a:pt x="1517" y="0"/>
                  </a:moveTo>
                  <a:lnTo>
                    <a:pt x="1375" y="11"/>
                  </a:lnTo>
                  <a:lnTo>
                    <a:pt x="1244" y="22"/>
                  </a:lnTo>
                  <a:lnTo>
                    <a:pt x="1102" y="33"/>
                  </a:lnTo>
                  <a:lnTo>
                    <a:pt x="982" y="65"/>
                  </a:lnTo>
                  <a:lnTo>
                    <a:pt x="851" y="98"/>
                  </a:lnTo>
                  <a:lnTo>
                    <a:pt x="731" y="142"/>
                  </a:lnTo>
                  <a:lnTo>
                    <a:pt x="622" y="196"/>
                  </a:lnTo>
                  <a:lnTo>
                    <a:pt x="513" y="251"/>
                  </a:lnTo>
                  <a:lnTo>
                    <a:pt x="415" y="327"/>
                  </a:lnTo>
                  <a:lnTo>
                    <a:pt x="317" y="415"/>
                  </a:lnTo>
                  <a:lnTo>
                    <a:pt x="240" y="513"/>
                  </a:lnTo>
                  <a:lnTo>
                    <a:pt x="164" y="622"/>
                  </a:lnTo>
                  <a:lnTo>
                    <a:pt x="110" y="742"/>
                  </a:lnTo>
                  <a:lnTo>
                    <a:pt x="55" y="884"/>
                  </a:lnTo>
                  <a:lnTo>
                    <a:pt x="22" y="1037"/>
                  </a:lnTo>
                  <a:lnTo>
                    <a:pt x="0" y="1200"/>
                  </a:lnTo>
                  <a:lnTo>
                    <a:pt x="99" y="4812"/>
                  </a:lnTo>
                  <a:lnTo>
                    <a:pt x="4147" y="5750"/>
                  </a:lnTo>
                  <a:lnTo>
                    <a:pt x="4594" y="4321"/>
                  </a:lnTo>
                  <a:lnTo>
                    <a:pt x="4627" y="4212"/>
                  </a:lnTo>
                  <a:lnTo>
                    <a:pt x="4648" y="4092"/>
                  </a:lnTo>
                  <a:lnTo>
                    <a:pt x="4681" y="3841"/>
                  </a:lnTo>
                  <a:lnTo>
                    <a:pt x="4703" y="3557"/>
                  </a:lnTo>
                  <a:lnTo>
                    <a:pt x="4703" y="3262"/>
                  </a:lnTo>
                  <a:lnTo>
                    <a:pt x="4692" y="2957"/>
                  </a:lnTo>
                  <a:lnTo>
                    <a:pt x="4659" y="2640"/>
                  </a:lnTo>
                  <a:lnTo>
                    <a:pt x="4616" y="2324"/>
                  </a:lnTo>
                  <a:lnTo>
                    <a:pt x="4550" y="2008"/>
                  </a:lnTo>
                  <a:lnTo>
                    <a:pt x="4474" y="1713"/>
                  </a:lnTo>
                  <a:lnTo>
                    <a:pt x="4376" y="1418"/>
                  </a:lnTo>
                  <a:lnTo>
                    <a:pt x="4277" y="1157"/>
                  </a:lnTo>
                  <a:lnTo>
                    <a:pt x="4157" y="927"/>
                  </a:lnTo>
                  <a:lnTo>
                    <a:pt x="4092" y="818"/>
                  </a:lnTo>
                  <a:lnTo>
                    <a:pt x="4026" y="720"/>
                  </a:lnTo>
                  <a:lnTo>
                    <a:pt x="3961" y="633"/>
                  </a:lnTo>
                  <a:lnTo>
                    <a:pt x="3885" y="556"/>
                  </a:lnTo>
                  <a:lnTo>
                    <a:pt x="3808" y="491"/>
                  </a:lnTo>
                  <a:lnTo>
                    <a:pt x="3732" y="436"/>
                  </a:lnTo>
                  <a:lnTo>
                    <a:pt x="3656" y="393"/>
                  </a:lnTo>
                  <a:lnTo>
                    <a:pt x="3568" y="360"/>
                  </a:lnTo>
                  <a:lnTo>
                    <a:pt x="3165" y="262"/>
                  </a:lnTo>
                  <a:lnTo>
                    <a:pt x="2925" y="196"/>
                  </a:lnTo>
                  <a:lnTo>
                    <a:pt x="2663" y="142"/>
                  </a:lnTo>
                  <a:lnTo>
                    <a:pt x="2379" y="87"/>
                  </a:lnTo>
                  <a:lnTo>
                    <a:pt x="2095" y="44"/>
                  </a:lnTo>
                  <a:lnTo>
                    <a:pt x="1812" y="11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070650" y="2577900"/>
              <a:ext cx="401275" cy="932625"/>
            </a:xfrm>
            <a:custGeom>
              <a:rect b="b" l="l" r="r" t="t"/>
              <a:pathLst>
                <a:path extrusionOk="0" h="37305" w="16051">
                  <a:moveTo>
                    <a:pt x="10246" y="1"/>
                  </a:moveTo>
                  <a:lnTo>
                    <a:pt x="9962" y="22"/>
                  </a:lnTo>
                  <a:lnTo>
                    <a:pt x="9853" y="33"/>
                  </a:lnTo>
                  <a:lnTo>
                    <a:pt x="9755" y="55"/>
                  </a:lnTo>
                  <a:lnTo>
                    <a:pt x="9679" y="77"/>
                  </a:lnTo>
                  <a:lnTo>
                    <a:pt x="9624" y="99"/>
                  </a:lnTo>
                  <a:lnTo>
                    <a:pt x="9591" y="132"/>
                  </a:lnTo>
                  <a:lnTo>
                    <a:pt x="9591" y="142"/>
                  </a:lnTo>
                  <a:lnTo>
                    <a:pt x="9591" y="164"/>
                  </a:lnTo>
                  <a:lnTo>
                    <a:pt x="8391" y="15657"/>
                  </a:lnTo>
                  <a:lnTo>
                    <a:pt x="7224" y="17152"/>
                  </a:lnTo>
                  <a:lnTo>
                    <a:pt x="6002" y="18691"/>
                  </a:lnTo>
                  <a:lnTo>
                    <a:pt x="4583" y="20469"/>
                  </a:lnTo>
                  <a:lnTo>
                    <a:pt x="3132" y="22258"/>
                  </a:lnTo>
                  <a:lnTo>
                    <a:pt x="2456" y="23088"/>
                  </a:lnTo>
                  <a:lnTo>
                    <a:pt x="1823" y="23840"/>
                  </a:lnTo>
                  <a:lnTo>
                    <a:pt x="1256" y="24484"/>
                  </a:lnTo>
                  <a:lnTo>
                    <a:pt x="797" y="24986"/>
                  </a:lnTo>
                  <a:lnTo>
                    <a:pt x="612" y="25182"/>
                  </a:lnTo>
                  <a:lnTo>
                    <a:pt x="448" y="25335"/>
                  </a:lnTo>
                  <a:lnTo>
                    <a:pt x="328" y="25444"/>
                  </a:lnTo>
                  <a:lnTo>
                    <a:pt x="241" y="25499"/>
                  </a:lnTo>
                  <a:lnTo>
                    <a:pt x="175" y="26012"/>
                  </a:lnTo>
                  <a:lnTo>
                    <a:pt x="121" y="26557"/>
                  </a:lnTo>
                  <a:lnTo>
                    <a:pt x="66" y="27212"/>
                  </a:lnTo>
                  <a:lnTo>
                    <a:pt x="12" y="27899"/>
                  </a:lnTo>
                  <a:lnTo>
                    <a:pt x="1" y="28237"/>
                  </a:lnTo>
                  <a:lnTo>
                    <a:pt x="1" y="28565"/>
                  </a:lnTo>
                  <a:lnTo>
                    <a:pt x="1" y="28870"/>
                  </a:lnTo>
                  <a:lnTo>
                    <a:pt x="23" y="29143"/>
                  </a:lnTo>
                  <a:lnTo>
                    <a:pt x="45" y="29383"/>
                  </a:lnTo>
                  <a:lnTo>
                    <a:pt x="66" y="29481"/>
                  </a:lnTo>
                  <a:lnTo>
                    <a:pt x="99" y="29568"/>
                  </a:lnTo>
                  <a:lnTo>
                    <a:pt x="317" y="30256"/>
                  </a:lnTo>
                  <a:lnTo>
                    <a:pt x="514" y="30921"/>
                  </a:lnTo>
                  <a:lnTo>
                    <a:pt x="699" y="31576"/>
                  </a:lnTo>
                  <a:lnTo>
                    <a:pt x="874" y="32209"/>
                  </a:lnTo>
                  <a:lnTo>
                    <a:pt x="1179" y="33398"/>
                  </a:lnTo>
                  <a:lnTo>
                    <a:pt x="1452" y="34478"/>
                  </a:lnTo>
                  <a:lnTo>
                    <a:pt x="1594" y="34969"/>
                  </a:lnTo>
                  <a:lnTo>
                    <a:pt x="1725" y="35427"/>
                  </a:lnTo>
                  <a:lnTo>
                    <a:pt x="1856" y="35842"/>
                  </a:lnTo>
                  <a:lnTo>
                    <a:pt x="1998" y="36224"/>
                  </a:lnTo>
                  <a:lnTo>
                    <a:pt x="2139" y="36562"/>
                  </a:lnTo>
                  <a:lnTo>
                    <a:pt x="2216" y="36704"/>
                  </a:lnTo>
                  <a:lnTo>
                    <a:pt x="2292" y="36846"/>
                  </a:lnTo>
                  <a:lnTo>
                    <a:pt x="2369" y="36977"/>
                  </a:lnTo>
                  <a:lnTo>
                    <a:pt x="2456" y="37086"/>
                  </a:lnTo>
                  <a:lnTo>
                    <a:pt x="2543" y="37195"/>
                  </a:lnTo>
                  <a:lnTo>
                    <a:pt x="2630" y="37282"/>
                  </a:lnTo>
                  <a:lnTo>
                    <a:pt x="2663" y="37304"/>
                  </a:lnTo>
                  <a:lnTo>
                    <a:pt x="2718" y="37293"/>
                  </a:lnTo>
                  <a:lnTo>
                    <a:pt x="2772" y="37271"/>
                  </a:lnTo>
                  <a:lnTo>
                    <a:pt x="2849" y="37239"/>
                  </a:lnTo>
                  <a:lnTo>
                    <a:pt x="2936" y="37184"/>
                  </a:lnTo>
                  <a:lnTo>
                    <a:pt x="3034" y="37108"/>
                  </a:lnTo>
                  <a:lnTo>
                    <a:pt x="3263" y="36911"/>
                  </a:lnTo>
                  <a:lnTo>
                    <a:pt x="3536" y="36660"/>
                  </a:lnTo>
                  <a:lnTo>
                    <a:pt x="3841" y="36344"/>
                  </a:lnTo>
                  <a:lnTo>
                    <a:pt x="4191" y="35973"/>
                  </a:lnTo>
                  <a:lnTo>
                    <a:pt x="4562" y="35558"/>
                  </a:lnTo>
                  <a:lnTo>
                    <a:pt x="4976" y="35100"/>
                  </a:lnTo>
                  <a:lnTo>
                    <a:pt x="5402" y="34598"/>
                  </a:lnTo>
                  <a:lnTo>
                    <a:pt x="6329" y="33485"/>
                  </a:lnTo>
                  <a:lnTo>
                    <a:pt x="7333" y="32263"/>
                  </a:lnTo>
                  <a:lnTo>
                    <a:pt x="8358" y="30965"/>
                  </a:lnTo>
                  <a:lnTo>
                    <a:pt x="9417" y="29612"/>
                  </a:lnTo>
                  <a:lnTo>
                    <a:pt x="10442" y="28259"/>
                  </a:lnTo>
                  <a:lnTo>
                    <a:pt x="11446" y="26906"/>
                  </a:lnTo>
                  <a:lnTo>
                    <a:pt x="12374" y="25619"/>
                  </a:lnTo>
                  <a:lnTo>
                    <a:pt x="13225" y="24419"/>
                  </a:lnTo>
                  <a:lnTo>
                    <a:pt x="13606" y="23862"/>
                  </a:lnTo>
                  <a:lnTo>
                    <a:pt x="13956" y="23338"/>
                  </a:lnTo>
                  <a:lnTo>
                    <a:pt x="14261" y="22847"/>
                  </a:lnTo>
                  <a:lnTo>
                    <a:pt x="14534" y="22400"/>
                  </a:lnTo>
                  <a:lnTo>
                    <a:pt x="14774" y="21996"/>
                  </a:lnTo>
                  <a:lnTo>
                    <a:pt x="14959" y="21647"/>
                  </a:lnTo>
                  <a:lnTo>
                    <a:pt x="15101" y="21364"/>
                  </a:lnTo>
                  <a:lnTo>
                    <a:pt x="15232" y="21058"/>
                  </a:lnTo>
                  <a:lnTo>
                    <a:pt x="15352" y="20742"/>
                  </a:lnTo>
                  <a:lnTo>
                    <a:pt x="15461" y="20425"/>
                  </a:lnTo>
                  <a:lnTo>
                    <a:pt x="15559" y="20098"/>
                  </a:lnTo>
                  <a:lnTo>
                    <a:pt x="15647" y="19771"/>
                  </a:lnTo>
                  <a:lnTo>
                    <a:pt x="15723" y="19422"/>
                  </a:lnTo>
                  <a:lnTo>
                    <a:pt x="15800" y="19072"/>
                  </a:lnTo>
                  <a:lnTo>
                    <a:pt x="15854" y="18723"/>
                  </a:lnTo>
                  <a:lnTo>
                    <a:pt x="15909" y="18363"/>
                  </a:lnTo>
                  <a:lnTo>
                    <a:pt x="15952" y="17992"/>
                  </a:lnTo>
                  <a:lnTo>
                    <a:pt x="15985" y="17621"/>
                  </a:lnTo>
                  <a:lnTo>
                    <a:pt x="16018" y="17250"/>
                  </a:lnTo>
                  <a:lnTo>
                    <a:pt x="16040" y="16868"/>
                  </a:lnTo>
                  <a:lnTo>
                    <a:pt x="16050" y="16487"/>
                  </a:lnTo>
                  <a:lnTo>
                    <a:pt x="16050" y="16105"/>
                  </a:lnTo>
                  <a:lnTo>
                    <a:pt x="16040" y="15319"/>
                  </a:lnTo>
                  <a:lnTo>
                    <a:pt x="16007" y="14523"/>
                  </a:lnTo>
                  <a:lnTo>
                    <a:pt x="15952" y="13726"/>
                  </a:lnTo>
                  <a:lnTo>
                    <a:pt x="15876" y="12919"/>
                  </a:lnTo>
                  <a:lnTo>
                    <a:pt x="15789" y="12122"/>
                  </a:lnTo>
                  <a:lnTo>
                    <a:pt x="15679" y="11326"/>
                  </a:lnTo>
                  <a:lnTo>
                    <a:pt x="15559" y="10529"/>
                  </a:lnTo>
                  <a:lnTo>
                    <a:pt x="15429" y="9755"/>
                  </a:lnTo>
                  <a:lnTo>
                    <a:pt x="15287" y="8980"/>
                  </a:lnTo>
                  <a:lnTo>
                    <a:pt x="15145" y="8227"/>
                  </a:lnTo>
                  <a:lnTo>
                    <a:pt x="14850" y="6787"/>
                  </a:lnTo>
                  <a:lnTo>
                    <a:pt x="14556" y="5445"/>
                  </a:lnTo>
                  <a:lnTo>
                    <a:pt x="14294" y="4234"/>
                  </a:lnTo>
                  <a:lnTo>
                    <a:pt x="14065" y="3176"/>
                  </a:lnTo>
                  <a:lnTo>
                    <a:pt x="13977" y="2717"/>
                  </a:lnTo>
                  <a:lnTo>
                    <a:pt x="13912" y="2292"/>
                  </a:lnTo>
                  <a:lnTo>
                    <a:pt x="13857" y="1932"/>
                  </a:lnTo>
                  <a:lnTo>
                    <a:pt x="13825" y="1615"/>
                  </a:lnTo>
                  <a:lnTo>
                    <a:pt x="13825" y="1364"/>
                  </a:lnTo>
                  <a:lnTo>
                    <a:pt x="13836" y="1266"/>
                  </a:lnTo>
                  <a:lnTo>
                    <a:pt x="13847" y="1179"/>
                  </a:lnTo>
                  <a:lnTo>
                    <a:pt x="13857" y="1124"/>
                  </a:lnTo>
                  <a:lnTo>
                    <a:pt x="13857" y="1081"/>
                  </a:lnTo>
                  <a:lnTo>
                    <a:pt x="13857" y="1026"/>
                  </a:lnTo>
                  <a:lnTo>
                    <a:pt x="13847" y="983"/>
                  </a:lnTo>
                  <a:lnTo>
                    <a:pt x="13803" y="895"/>
                  </a:lnTo>
                  <a:lnTo>
                    <a:pt x="13737" y="808"/>
                  </a:lnTo>
                  <a:lnTo>
                    <a:pt x="13650" y="732"/>
                  </a:lnTo>
                  <a:lnTo>
                    <a:pt x="13541" y="655"/>
                  </a:lnTo>
                  <a:lnTo>
                    <a:pt x="13410" y="579"/>
                  </a:lnTo>
                  <a:lnTo>
                    <a:pt x="13279" y="513"/>
                  </a:lnTo>
                  <a:lnTo>
                    <a:pt x="13115" y="448"/>
                  </a:lnTo>
                  <a:lnTo>
                    <a:pt x="12952" y="393"/>
                  </a:lnTo>
                  <a:lnTo>
                    <a:pt x="12766" y="339"/>
                  </a:lnTo>
                  <a:lnTo>
                    <a:pt x="12581" y="284"/>
                  </a:lnTo>
                  <a:lnTo>
                    <a:pt x="12188" y="197"/>
                  </a:lnTo>
                  <a:lnTo>
                    <a:pt x="11773" y="121"/>
                  </a:lnTo>
                  <a:lnTo>
                    <a:pt x="11359" y="66"/>
                  </a:lnTo>
                  <a:lnTo>
                    <a:pt x="10955" y="33"/>
                  </a:lnTo>
                  <a:lnTo>
                    <a:pt x="10584" y="11"/>
                  </a:lnTo>
                  <a:lnTo>
                    <a:pt x="10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421200" y="5388475"/>
              <a:ext cx="248525" cy="88400"/>
            </a:xfrm>
            <a:custGeom>
              <a:rect b="b" l="l" r="r" t="t"/>
              <a:pathLst>
                <a:path extrusionOk="0" h="3536" w="9941">
                  <a:moveTo>
                    <a:pt x="5336" y="1"/>
                  </a:moveTo>
                  <a:lnTo>
                    <a:pt x="306" y="1845"/>
                  </a:lnTo>
                  <a:lnTo>
                    <a:pt x="263" y="1878"/>
                  </a:lnTo>
                  <a:lnTo>
                    <a:pt x="219" y="1921"/>
                  </a:lnTo>
                  <a:lnTo>
                    <a:pt x="175" y="1954"/>
                  </a:lnTo>
                  <a:lnTo>
                    <a:pt x="143" y="2009"/>
                  </a:lnTo>
                  <a:lnTo>
                    <a:pt x="77" y="2118"/>
                  </a:lnTo>
                  <a:lnTo>
                    <a:pt x="33" y="2238"/>
                  </a:lnTo>
                  <a:lnTo>
                    <a:pt x="12" y="2369"/>
                  </a:lnTo>
                  <a:lnTo>
                    <a:pt x="1" y="2510"/>
                  </a:lnTo>
                  <a:lnTo>
                    <a:pt x="1" y="2652"/>
                  </a:lnTo>
                  <a:lnTo>
                    <a:pt x="22" y="2805"/>
                  </a:lnTo>
                  <a:lnTo>
                    <a:pt x="44" y="2947"/>
                  </a:lnTo>
                  <a:lnTo>
                    <a:pt x="88" y="3078"/>
                  </a:lnTo>
                  <a:lnTo>
                    <a:pt x="143" y="3198"/>
                  </a:lnTo>
                  <a:lnTo>
                    <a:pt x="219" y="3307"/>
                  </a:lnTo>
                  <a:lnTo>
                    <a:pt x="295" y="3405"/>
                  </a:lnTo>
                  <a:lnTo>
                    <a:pt x="383" y="3471"/>
                  </a:lnTo>
                  <a:lnTo>
                    <a:pt x="437" y="3503"/>
                  </a:lnTo>
                  <a:lnTo>
                    <a:pt x="492" y="3514"/>
                  </a:lnTo>
                  <a:lnTo>
                    <a:pt x="535" y="3525"/>
                  </a:lnTo>
                  <a:lnTo>
                    <a:pt x="601" y="3536"/>
                  </a:lnTo>
                  <a:lnTo>
                    <a:pt x="9940" y="3536"/>
                  </a:lnTo>
                  <a:lnTo>
                    <a:pt x="9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5759700" y="5388475"/>
              <a:ext cx="248800" cy="88400"/>
            </a:xfrm>
            <a:custGeom>
              <a:rect b="b" l="l" r="r" t="t"/>
              <a:pathLst>
                <a:path extrusionOk="0" h="3536" w="9952">
                  <a:moveTo>
                    <a:pt x="5336" y="1"/>
                  </a:moveTo>
                  <a:lnTo>
                    <a:pt x="317" y="1845"/>
                  </a:lnTo>
                  <a:lnTo>
                    <a:pt x="263" y="1878"/>
                  </a:lnTo>
                  <a:lnTo>
                    <a:pt x="219" y="1921"/>
                  </a:lnTo>
                  <a:lnTo>
                    <a:pt x="175" y="1954"/>
                  </a:lnTo>
                  <a:lnTo>
                    <a:pt x="143" y="2009"/>
                  </a:lnTo>
                  <a:lnTo>
                    <a:pt x="88" y="2118"/>
                  </a:lnTo>
                  <a:lnTo>
                    <a:pt x="44" y="2238"/>
                  </a:lnTo>
                  <a:lnTo>
                    <a:pt x="12" y="2369"/>
                  </a:lnTo>
                  <a:lnTo>
                    <a:pt x="1" y="2510"/>
                  </a:lnTo>
                  <a:lnTo>
                    <a:pt x="12" y="2652"/>
                  </a:lnTo>
                  <a:lnTo>
                    <a:pt x="23" y="2805"/>
                  </a:lnTo>
                  <a:lnTo>
                    <a:pt x="55" y="2947"/>
                  </a:lnTo>
                  <a:lnTo>
                    <a:pt x="99" y="3078"/>
                  </a:lnTo>
                  <a:lnTo>
                    <a:pt x="154" y="3198"/>
                  </a:lnTo>
                  <a:lnTo>
                    <a:pt x="219" y="3307"/>
                  </a:lnTo>
                  <a:lnTo>
                    <a:pt x="295" y="3405"/>
                  </a:lnTo>
                  <a:lnTo>
                    <a:pt x="394" y="3471"/>
                  </a:lnTo>
                  <a:lnTo>
                    <a:pt x="437" y="3503"/>
                  </a:lnTo>
                  <a:lnTo>
                    <a:pt x="492" y="3514"/>
                  </a:lnTo>
                  <a:lnTo>
                    <a:pt x="546" y="3525"/>
                  </a:lnTo>
                  <a:lnTo>
                    <a:pt x="601" y="3536"/>
                  </a:lnTo>
                  <a:lnTo>
                    <a:pt x="9951" y="3536"/>
                  </a:lnTo>
                  <a:lnTo>
                    <a:pt x="995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5738150" y="3069150"/>
              <a:ext cx="200525" cy="229150"/>
            </a:xfrm>
            <a:custGeom>
              <a:rect b="b" l="l" r="r" t="t"/>
              <a:pathLst>
                <a:path extrusionOk="0" h="9166" w="8021">
                  <a:moveTo>
                    <a:pt x="2499" y="1"/>
                  </a:moveTo>
                  <a:lnTo>
                    <a:pt x="2325" y="12"/>
                  </a:lnTo>
                  <a:lnTo>
                    <a:pt x="2128" y="33"/>
                  </a:lnTo>
                  <a:lnTo>
                    <a:pt x="1921" y="88"/>
                  </a:lnTo>
                  <a:lnTo>
                    <a:pt x="1714" y="143"/>
                  </a:lnTo>
                  <a:lnTo>
                    <a:pt x="1506" y="230"/>
                  </a:lnTo>
                  <a:lnTo>
                    <a:pt x="1299" y="328"/>
                  </a:lnTo>
                  <a:lnTo>
                    <a:pt x="1092" y="437"/>
                  </a:lnTo>
                  <a:lnTo>
                    <a:pt x="896" y="557"/>
                  </a:lnTo>
                  <a:lnTo>
                    <a:pt x="710" y="688"/>
                  </a:lnTo>
                  <a:lnTo>
                    <a:pt x="546" y="841"/>
                  </a:lnTo>
                  <a:lnTo>
                    <a:pt x="394" y="994"/>
                  </a:lnTo>
                  <a:lnTo>
                    <a:pt x="263" y="1168"/>
                  </a:lnTo>
                  <a:lnTo>
                    <a:pt x="197" y="1244"/>
                  </a:lnTo>
                  <a:lnTo>
                    <a:pt x="154" y="1343"/>
                  </a:lnTo>
                  <a:lnTo>
                    <a:pt x="99" y="1430"/>
                  </a:lnTo>
                  <a:lnTo>
                    <a:pt x="66" y="1517"/>
                  </a:lnTo>
                  <a:lnTo>
                    <a:pt x="34" y="1615"/>
                  </a:lnTo>
                  <a:lnTo>
                    <a:pt x="12" y="1714"/>
                  </a:lnTo>
                  <a:lnTo>
                    <a:pt x="1" y="1812"/>
                  </a:lnTo>
                  <a:lnTo>
                    <a:pt x="1" y="1910"/>
                  </a:lnTo>
                  <a:lnTo>
                    <a:pt x="1" y="5620"/>
                  </a:lnTo>
                  <a:lnTo>
                    <a:pt x="1" y="5761"/>
                  </a:lnTo>
                  <a:lnTo>
                    <a:pt x="23" y="5958"/>
                  </a:lnTo>
                  <a:lnTo>
                    <a:pt x="55" y="6198"/>
                  </a:lnTo>
                  <a:lnTo>
                    <a:pt x="121" y="6460"/>
                  </a:lnTo>
                  <a:lnTo>
                    <a:pt x="208" y="6743"/>
                  </a:lnTo>
                  <a:lnTo>
                    <a:pt x="317" y="7038"/>
                  </a:lnTo>
                  <a:lnTo>
                    <a:pt x="383" y="7191"/>
                  </a:lnTo>
                  <a:lnTo>
                    <a:pt x="459" y="7344"/>
                  </a:lnTo>
                  <a:lnTo>
                    <a:pt x="546" y="7496"/>
                  </a:lnTo>
                  <a:lnTo>
                    <a:pt x="645" y="7638"/>
                  </a:lnTo>
                  <a:lnTo>
                    <a:pt x="754" y="7791"/>
                  </a:lnTo>
                  <a:lnTo>
                    <a:pt x="863" y="7933"/>
                  </a:lnTo>
                  <a:lnTo>
                    <a:pt x="994" y="8085"/>
                  </a:lnTo>
                  <a:lnTo>
                    <a:pt x="1136" y="8216"/>
                  </a:lnTo>
                  <a:lnTo>
                    <a:pt x="1277" y="8347"/>
                  </a:lnTo>
                  <a:lnTo>
                    <a:pt x="1441" y="8478"/>
                  </a:lnTo>
                  <a:lnTo>
                    <a:pt x="1616" y="8598"/>
                  </a:lnTo>
                  <a:lnTo>
                    <a:pt x="1801" y="8707"/>
                  </a:lnTo>
                  <a:lnTo>
                    <a:pt x="2008" y="8806"/>
                  </a:lnTo>
                  <a:lnTo>
                    <a:pt x="2227" y="8893"/>
                  </a:lnTo>
                  <a:lnTo>
                    <a:pt x="2456" y="8969"/>
                  </a:lnTo>
                  <a:lnTo>
                    <a:pt x="2696" y="9035"/>
                  </a:lnTo>
                  <a:lnTo>
                    <a:pt x="2958" y="9089"/>
                  </a:lnTo>
                  <a:lnTo>
                    <a:pt x="3241" y="9133"/>
                  </a:lnTo>
                  <a:lnTo>
                    <a:pt x="3536" y="9155"/>
                  </a:lnTo>
                  <a:lnTo>
                    <a:pt x="3841" y="9166"/>
                  </a:lnTo>
                  <a:lnTo>
                    <a:pt x="4223" y="9155"/>
                  </a:lnTo>
                  <a:lnTo>
                    <a:pt x="4583" y="9133"/>
                  </a:lnTo>
                  <a:lnTo>
                    <a:pt x="4911" y="9089"/>
                  </a:lnTo>
                  <a:lnTo>
                    <a:pt x="5227" y="9035"/>
                  </a:lnTo>
                  <a:lnTo>
                    <a:pt x="5522" y="8969"/>
                  </a:lnTo>
                  <a:lnTo>
                    <a:pt x="5783" y="8893"/>
                  </a:lnTo>
                  <a:lnTo>
                    <a:pt x="6034" y="8806"/>
                  </a:lnTo>
                  <a:lnTo>
                    <a:pt x="6264" y="8707"/>
                  </a:lnTo>
                  <a:lnTo>
                    <a:pt x="6482" y="8598"/>
                  </a:lnTo>
                  <a:lnTo>
                    <a:pt x="6678" y="8478"/>
                  </a:lnTo>
                  <a:lnTo>
                    <a:pt x="6853" y="8347"/>
                  </a:lnTo>
                  <a:lnTo>
                    <a:pt x="7016" y="8216"/>
                  </a:lnTo>
                  <a:lnTo>
                    <a:pt x="7158" y="8085"/>
                  </a:lnTo>
                  <a:lnTo>
                    <a:pt x="7289" y="7944"/>
                  </a:lnTo>
                  <a:lnTo>
                    <a:pt x="7409" y="7791"/>
                  </a:lnTo>
                  <a:lnTo>
                    <a:pt x="7507" y="7649"/>
                  </a:lnTo>
                  <a:lnTo>
                    <a:pt x="7595" y="7496"/>
                  </a:lnTo>
                  <a:lnTo>
                    <a:pt x="7682" y="7344"/>
                  </a:lnTo>
                  <a:lnTo>
                    <a:pt x="7747" y="7191"/>
                  </a:lnTo>
                  <a:lnTo>
                    <a:pt x="7802" y="7038"/>
                  </a:lnTo>
                  <a:lnTo>
                    <a:pt x="7856" y="6885"/>
                  </a:lnTo>
                  <a:lnTo>
                    <a:pt x="7900" y="6743"/>
                  </a:lnTo>
                  <a:lnTo>
                    <a:pt x="7955" y="6460"/>
                  </a:lnTo>
                  <a:lnTo>
                    <a:pt x="7998" y="6198"/>
                  </a:lnTo>
                  <a:lnTo>
                    <a:pt x="8009" y="5969"/>
                  </a:lnTo>
                  <a:lnTo>
                    <a:pt x="8020" y="5772"/>
                  </a:lnTo>
                  <a:lnTo>
                    <a:pt x="8020" y="5620"/>
                  </a:lnTo>
                  <a:lnTo>
                    <a:pt x="8020" y="961"/>
                  </a:lnTo>
                  <a:lnTo>
                    <a:pt x="8020" y="863"/>
                  </a:lnTo>
                  <a:lnTo>
                    <a:pt x="7998" y="775"/>
                  </a:lnTo>
                  <a:lnTo>
                    <a:pt x="7977" y="699"/>
                  </a:lnTo>
                  <a:lnTo>
                    <a:pt x="7955" y="623"/>
                  </a:lnTo>
                  <a:lnTo>
                    <a:pt x="7911" y="546"/>
                  </a:lnTo>
                  <a:lnTo>
                    <a:pt x="7867" y="481"/>
                  </a:lnTo>
                  <a:lnTo>
                    <a:pt x="7824" y="426"/>
                  </a:lnTo>
                  <a:lnTo>
                    <a:pt x="7758" y="372"/>
                  </a:lnTo>
                  <a:lnTo>
                    <a:pt x="7693" y="317"/>
                  </a:lnTo>
                  <a:lnTo>
                    <a:pt x="7627" y="273"/>
                  </a:lnTo>
                  <a:lnTo>
                    <a:pt x="7475" y="197"/>
                  </a:lnTo>
                  <a:lnTo>
                    <a:pt x="7300" y="132"/>
                  </a:lnTo>
                  <a:lnTo>
                    <a:pt x="7115" y="88"/>
                  </a:lnTo>
                  <a:lnTo>
                    <a:pt x="6918" y="55"/>
                  </a:lnTo>
                  <a:lnTo>
                    <a:pt x="6722" y="22"/>
                  </a:lnTo>
                  <a:lnTo>
                    <a:pt x="6514" y="12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5662325" y="2747025"/>
              <a:ext cx="366900" cy="400975"/>
            </a:xfrm>
            <a:custGeom>
              <a:rect b="b" l="l" r="r" t="t"/>
              <a:pathLst>
                <a:path extrusionOk="0" h="16039" w="14676">
                  <a:moveTo>
                    <a:pt x="6678" y="0"/>
                  </a:moveTo>
                  <a:lnTo>
                    <a:pt x="6296" y="33"/>
                  </a:lnTo>
                  <a:lnTo>
                    <a:pt x="5914" y="66"/>
                  </a:lnTo>
                  <a:lnTo>
                    <a:pt x="5532" y="131"/>
                  </a:lnTo>
                  <a:lnTo>
                    <a:pt x="5140" y="218"/>
                  </a:lnTo>
                  <a:lnTo>
                    <a:pt x="4758" y="317"/>
                  </a:lnTo>
                  <a:lnTo>
                    <a:pt x="4572" y="382"/>
                  </a:lnTo>
                  <a:lnTo>
                    <a:pt x="4387" y="448"/>
                  </a:lnTo>
                  <a:lnTo>
                    <a:pt x="4201" y="524"/>
                  </a:lnTo>
                  <a:lnTo>
                    <a:pt x="4027" y="611"/>
                  </a:lnTo>
                  <a:lnTo>
                    <a:pt x="3852" y="709"/>
                  </a:lnTo>
                  <a:lnTo>
                    <a:pt x="3678" y="808"/>
                  </a:lnTo>
                  <a:lnTo>
                    <a:pt x="3514" y="917"/>
                  </a:lnTo>
                  <a:lnTo>
                    <a:pt x="3350" y="1037"/>
                  </a:lnTo>
                  <a:lnTo>
                    <a:pt x="3187" y="1157"/>
                  </a:lnTo>
                  <a:lnTo>
                    <a:pt x="3034" y="1288"/>
                  </a:lnTo>
                  <a:lnTo>
                    <a:pt x="2881" y="1429"/>
                  </a:lnTo>
                  <a:lnTo>
                    <a:pt x="2739" y="1571"/>
                  </a:lnTo>
                  <a:lnTo>
                    <a:pt x="2586" y="1724"/>
                  </a:lnTo>
                  <a:lnTo>
                    <a:pt x="2456" y="1888"/>
                  </a:lnTo>
                  <a:lnTo>
                    <a:pt x="2314" y="2051"/>
                  </a:lnTo>
                  <a:lnTo>
                    <a:pt x="2183" y="2215"/>
                  </a:lnTo>
                  <a:lnTo>
                    <a:pt x="1932" y="2564"/>
                  </a:lnTo>
                  <a:lnTo>
                    <a:pt x="1692" y="2946"/>
                  </a:lnTo>
                  <a:lnTo>
                    <a:pt x="1474" y="3339"/>
                  </a:lnTo>
                  <a:lnTo>
                    <a:pt x="1266" y="3743"/>
                  </a:lnTo>
                  <a:lnTo>
                    <a:pt x="1081" y="4168"/>
                  </a:lnTo>
                  <a:lnTo>
                    <a:pt x="906" y="4604"/>
                  </a:lnTo>
                  <a:lnTo>
                    <a:pt x="743" y="5052"/>
                  </a:lnTo>
                  <a:lnTo>
                    <a:pt x="601" y="5521"/>
                  </a:lnTo>
                  <a:lnTo>
                    <a:pt x="470" y="5990"/>
                  </a:lnTo>
                  <a:lnTo>
                    <a:pt x="361" y="6459"/>
                  </a:lnTo>
                  <a:lnTo>
                    <a:pt x="263" y="6939"/>
                  </a:lnTo>
                  <a:lnTo>
                    <a:pt x="175" y="7419"/>
                  </a:lnTo>
                  <a:lnTo>
                    <a:pt x="110" y="7910"/>
                  </a:lnTo>
                  <a:lnTo>
                    <a:pt x="66" y="8390"/>
                  </a:lnTo>
                  <a:lnTo>
                    <a:pt x="33" y="8881"/>
                  </a:lnTo>
                  <a:lnTo>
                    <a:pt x="12" y="9362"/>
                  </a:lnTo>
                  <a:lnTo>
                    <a:pt x="1" y="9831"/>
                  </a:lnTo>
                  <a:lnTo>
                    <a:pt x="12" y="10300"/>
                  </a:lnTo>
                  <a:lnTo>
                    <a:pt x="44" y="10758"/>
                  </a:lnTo>
                  <a:lnTo>
                    <a:pt x="88" y="11216"/>
                  </a:lnTo>
                  <a:lnTo>
                    <a:pt x="143" y="11653"/>
                  </a:lnTo>
                  <a:lnTo>
                    <a:pt x="219" y="12078"/>
                  </a:lnTo>
                  <a:lnTo>
                    <a:pt x="306" y="12482"/>
                  </a:lnTo>
                  <a:lnTo>
                    <a:pt x="415" y="12875"/>
                  </a:lnTo>
                  <a:lnTo>
                    <a:pt x="535" y="13246"/>
                  </a:lnTo>
                  <a:lnTo>
                    <a:pt x="666" y="13595"/>
                  </a:lnTo>
                  <a:lnTo>
                    <a:pt x="808" y="13911"/>
                  </a:lnTo>
                  <a:lnTo>
                    <a:pt x="972" y="14195"/>
                  </a:lnTo>
                  <a:lnTo>
                    <a:pt x="1135" y="14468"/>
                  </a:lnTo>
                  <a:lnTo>
                    <a:pt x="1321" y="14708"/>
                  </a:lnTo>
                  <a:lnTo>
                    <a:pt x="1506" y="14926"/>
                  </a:lnTo>
                  <a:lnTo>
                    <a:pt x="1714" y="15122"/>
                  </a:lnTo>
                  <a:lnTo>
                    <a:pt x="1932" y="15297"/>
                  </a:lnTo>
                  <a:lnTo>
                    <a:pt x="2150" y="15461"/>
                  </a:lnTo>
                  <a:lnTo>
                    <a:pt x="2379" y="15592"/>
                  </a:lnTo>
                  <a:lnTo>
                    <a:pt x="2630" y="15712"/>
                  </a:lnTo>
                  <a:lnTo>
                    <a:pt x="2881" y="15810"/>
                  </a:lnTo>
                  <a:lnTo>
                    <a:pt x="3143" y="15886"/>
                  </a:lnTo>
                  <a:lnTo>
                    <a:pt x="3416" y="15952"/>
                  </a:lnTo>
                  <a:lnTo>
                    <a:pt x="3699" y="15995"/>
                  </a:lnTo>
                  <a:lnTo>
                    <a:pt x="3983" y="16028"/>
                  </a:lnTo>
                  <a:lnTo>
                    <a:pt x="4278" y="16039"/>
                  </a:lnTo>
                  <a:lnTo>
                    <a:pt x="4583" y="16039"/>
                  </a:lnTo>
                  <a:lnTo>
                    <a:pt x="4900" y="16028"/>
                  </a:lnTo>
                  <a:lnTo>
                    <a:pt x="5216" y="16006"/>
                  </a:lnTo>
                  <a:lnTo>
                    <a:pt x="5543" y="15973"/>
                  </a:lnTo>
                  <a:lnTo>
                    <a:pt x="5882" y="15919"/>
                  </a:lnTo>
                  <a:lnTo>
                    <a:pt x="6220" y="15864"/>
                  </a:lnTo>
                  <a:lnTo>
                    <a:pt x="6569" y="15799"/>
                  </a:lnTo>
                  <a:lnTo>
                    <a:pt x="6918" y="15722"/>
                  </a:lnTo>
                  <a:lnTo>
                    <a:pt x="7638" y="15548"/>
                  </a:lnTo>
                  <a:lnTo>
                    <a:pt x="8380" y="15351"/>
                  </a:lnTo>
                  <a:lnTo>
                    <a:pt x="9133" y="15133"/>
                  </a:lnTo>
                  <a:lnTo>
                    <a:pt x="9515" y="15013"/>
                  </a:lnTo>
                  <a:lnTo>
                    <a:pt x="9886" y="14871"/>
                  </a:lnTo>
                  <a:lnTo>
                    <a:pt x="10235" y="14719"/>
                  </a:lnTo>
                  <a:lnTo>
                    <a:pt x="10584" y="14544"/>
                  </a:lnTo>
                  <a:lnTo>
                    <a:pt x="10922" y="14348"/>
                  </a:lnTo>
                  <a:lnTo>
                    <a:pt x="11239" y="14151"/>
                  </a:lnTo>
                  <a:lnTo>
                    <a:pt x="11555" y="13933"/>
                  </a:lnTo>
                  <a:lnTo>
                    <a:pt x="11850" y="13704"/>
                  </a:lnTo>
                  <a:lnTo>
                    <a:pt x="12133" y="13453"/>
                  </a:lnTo>
                  <a:lnTo>
                    <a:pt x="12406" y="13191"/>
                  </a:lnTo>
                  <a:lnTo>
                    <a:pt x="12657" y="12929"/>
                  </a:lnTo>
                  <a:lnTo>
                    <a:pt x="12908" y="12646"/>
                  </a:lnTo>
                  <a:lnTo>
                    <a:pt x="13137" y="12351"/>
                  </a:lnTo>
                  <a:lnTo>
                    <a:pt x="13344" y="12046"/>
                  </a:lnTo>
                  <a:lnTo>
                    <a:pt x="13552" y="11740"/>
                  </a:lnTo>
                  <a:lnTo>
                    <a:pt x="13737" y="11413"/>
                  </a:lnTo>
                  <a:lnTo>
                    <a:pt x="13901" y="11085"/>
                  </a:lnTo>
                  <a:lnTo>
                    <a:pt x="14054" y="10747"/>
                  </a:lnTo>
                  <a:lnTo>
                    <a:pt x="14195" y="10409"/>
                  </a:lnTo>
                  <a:lnTo>
                    <a:pt x="14315" y="10049"/>
                  </a:lnTo>
                  <a:lnTo>
                    <a:pt x="14414" y="9700"/>
                  </a:lnTo>
                  <a:lnTo>
                    <a:pt x="14501" y="9329"/>
                  </a:lnTo>
                  <a:lnTo>
                    <a:pt x="14577" y="8969"/>
                  </a:lnTo>
                  <a:lnTo>
                    <a:pt x="14621" y="8587"/>
                  </a:lnTo>
                  <a:lnTo>
                    <a:pt x="14654" y="8216"/>
                  </a:lnTo>
                  <a:lnTo>
                    <a:pt x="14675" y="7834"/>
                  </a:lnTo>
                  <a:lnTo>
                    <a:pt x="14665" y="7452"/>
                  </a:lnTo>
                  <a:lnTo>
                    <a:pt x="14643" y="7070"/>
                  </a:lnTo>
                  <a:lnTo>
                    <a:pt x="14599" y="6688"/>
                  </a:lnTo>
                  <a:lnTo>
                    <a:pt x="14545" y="6307"/>
                  </a:lnTo>
                  <a:lnTo>
                    <a:pt x="14457" y="5925"/>
                  </a:lnTo>
                  <a:lnTo>
                    <a:pt x="14359" y="5532"/>
                  </a:lnTo>
                  <a:lnTo>
                    <a:pt x="14228" y="5161"/>
                  </a:lnTo>
                  <a:lnTo>
                    <a:pt x="14097" y="4790"/>
                  </a:lnTo>
                  <a:lnTo>
                    <a:pt x="13934" y="4430"/>
                  </a:lnTo>
                  <a:lnTo>
                    <a:pt x="13759" y="4092"/>
                  </a:lnTo>
                  <a:lnTo>
                    <a:pt x="13574" y="3753"/>
                  </a:lnTo>
                  <a:lnTo>
                    <a:pt x="13366" y="3437"/>
                  </a:lnTo>
                  <a:lnTo>
                    <a:pt x="13148" y="3121"/>
                  </a:lnTo>
                  <a:lnTo>
                    <a:pt x="12919" y="2826"/>
                  </a:lnTo>
                  <a:lnTo>
                    <a:pt x="12679" y="2542"/>
                  </a:lnTo>
                  <a:lnTo>
                    <a:pt x="12417" y="2270"/>
                  </a:lnTo>
                  <a:lnTo>
                    <a:pt x="12144" y="2008"/>
                  </a:lnTo>
                  <a:lnTo>
                    <a:pt x="11871" y="1768"/>
                  </a:lnTo>
                  <a:lnTo>
                    <a:pt x="11577" y="1539"/>
                  </a:lnTo>
                  <a:lnTo>
                    <a:pt x="11271" y="1320"/>
                  </a:lnTo>
                  <a:lnTo>
                    <a:pt x="10955" y="1124"/>
                  </a:lnTo>
                  <a:lnTo>
                    <a:pt x="10639" y="939"/>
                  </a:lnTo>
                  <a:lnTo>
                    <a:pt x="10311" y="775"/>
                  </a:lnTo>
                  <a:lnTo>
                    <a:pt x="9973" y="622"/>
                  </a:lnTo>
                  <a:lnTo>
                    <a:pt x="9624" y="480"/>
                  </a:lnTo>
                  <a:lnTo>
                    <a:pt x="9275" y="360"/>
                  </a:lnTo>
                  <a:lnTo>
                    <a:pt x="8915" y="251"/>
                  </a:lnTo>
                  <a:lnTo>
                    <a:pt x="8555" y="164"/>
                  </a:lnTo>
                  <a:lnTo>
                    <a:pt x="8184" y="98"/>
                  </a:lnTo>
                  <a:lnTo>
                    <a:pt x="7813" y="44"/>
                  </a:lnTo>
                  <a:lnTo>
                    <a:pt x="7442" y="11"/>
                  </a:lnTo>
                  <a:lnTo>
                    <a:pt x="706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90300" y="3186725"/>
              <a:ext cx="2013575" cy="2141225"/>
            </a:xfrm>
            <a:custGeom>
              <a:rect b="b" l="l" r="r" t="t"/>
              <a:pathLst>
                <a:path extrusionOk="0" h="85649" w="80543">
                  <a:moveTo>
                    <a:pt x="67122" y="0"/>
                  </a:moveTo>
                  <a:lnTo>
                    <a:pt x="0" y="72327"/>
                  </a:lnTo>
                  <a:lnTo>
                    <a:pt x="14740" y="85649"/>
                  </a:lnTo>
                  <a:lnTo>
                    <a:pt x="80542" y="13693"/>
                  </a:lnTo>
                  <a:lnTo>
                    <a:pt x="67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1943975" y="3327725"/>
              <a:ext cx="977350" cy="622500"/>
            </a:xfrm>
            <a:custGeom>
              <a:rect b="b" l="l" r="r" t="t"/>
              <a:pathLst>
                <a:path extrusionOk="0" h="24900" w="39094">
                  <a:moveTo>
                    <a:pt x="2336" y="1"/>
                  </a:moveTo>
                  <a:lnTo>
                    <a:pt x="2161" y="12"/>
                  </a:lnTo>
                  <a:lnTo>
                    <a:pt x="2074" y="23"/>
                  </a:lnTo>
                  <a:lnTo>
                    <a:pt x="1997" y="45"/>
                  </a:lnTo>
                  <a:lnTo>
                    <a:pt x="1725" y="143"/>
                  </a:lnTo>
                  <a:lnTo>
                    <a:pt x="1474" y="263"/>
                  </a:lnTo>
                  <a:lnTo>
                    <a:pt x="1245" y="405"/>
                  </a:lnTo>
                  <a:lnTo>
                    <a:pt x="1037" y="557"/>
                  </a:lnTo>
                  <a:lnTo>
                    <a:pt x="852" y="721"/>
                  </a:lnTo>
                  <a:lnTo>
                    <a:pt x="688" y="907"/>
                  </a:lnTo>
                  <a:lnTo>
                    <a:pt x="535" y="1103"/>
                  </a:lnTo>
                  <a:lnTo>
                    <a:pt x="415" y="1310"/>
                  </a:lnTo>
                  <a:lnTo>
                    <a:pt x="306" y="1539"/>
                  </a:lnTo>
                  <a:lnTo>
                    <a:pt x="208" y="1779"/>
                  </a:lnTo>
                  <a:lnTo>
                    <a:pt x="143" y="2041"/>
                  </a:lnTo>
                  <a:lnTo>
                    <a:pt x="77" y="2303"/>
                  </a:lnTo>
                  <a:lnTo>
                    <a:pt x="34" y="2587"/>
                  </a:lnTo>
                  <a:lnTo>
                    <a:pt x="12" y="2881"/>
                  </a:lnTo>
                  <a:lnTo>
                    <a:pt x="1" y="3187"/>
                  </a:lnTo>
                  <a:lnTo>
                    <a:pt x="1" y="3503"/>
                  </a:lnTo>
                  <a:lnTo>
                    <a:pt x="12" y="3831"/>
                  </a:lnTo>
                  <a:lnTo>
                    <a:pt x="34" y="4169"/>
                  </a:lnTo>
                  <a:lnTo>
                    <a:pt x="77" y="4518"/>
                  </a:lnTo>
                  <a:lnTo>
                    <a:pt x="121" y="4878"/>
                  </a:lnTo>
                  <a:lnTo>
                    <a:pt x="186" y="5249"/>
                  </a:lnTo>
                  <a:lnTo>
                    <a:pt x="252" y="5620"/>
                  </a:lnTo>
                  <a:lnTo>
                    <a:pt x="328" y="6013"/>
                  </a:lnTo>
                  <a:lnTo>
                    <a:pt x="415" y="6406"/>
                  </a:lnTo>
                  <a:lnTo>
                    <a:pt x="612" y="7224"/>
                  </a:lnTo>
                  <a:lnTo>
                    <a:pt x="841" y="8064"/>
                  </a:lnTo>
                  <a:lnTo>
                    <a:pt x="1081" y="8937"/>
                  </a:lnTo>
                  <a:lnTo>
                    <a:pt x="1343" y="9821"/>
                  </a:lnTo>
                  <a:lnTo>
                    <a:pt x="1408" y="10050"/>
                  </a:lnTo>
                  <a:lnTo>
                    <a:pt x="1496" y="10290"/>
                  </a:lnTo>
                  <a:lnTo>
                    <a:pt x="1583" y="10541"/>
                  </a:lnTo>
                  <a:lnTo>
                    <a:pt x="1692" y="10792"/>
                  </a:lnTo>
                  <a:lnTo>
                    <a:pt x="1921" y="11304"/>
                  </a:lnTo>
                  <a:lnTo>
                    <a:pt x="2205" y="11850"/>
                  </a:lnTo>
                  <a:lnTo>
                    <a:pt x="2510" y="12417"/>
                  </a:lnTo>
                  <a:lnTo>
                    <a:pt x="2848" y="13006"/>
                  </a:lnTo>
                  <a:lnTo>
                    <a:pt x="3209" y="13596"/>
                  </a:lnTo>
                  <a:lnTo>
                    <a:pt x="3601" y="14207"/>
                  </a:lnTo>
                  <a:lnTo>
                    <a:pt x="4005" y="14829"/>
                  </a:lnTo>
                  <a:lnTo>
                    <a:pt x="4441" y="15450"/>
                  </a:lnTo>
                  <a:lnTo>
                    <a:pt x="4878" y="16083"/>
                  </a:lnTo>
                  <a:lnTo>
                    <a:pt x="5336" y="16705"/>
                  </a:lnTo>
                  <a:lnTo>
                    <a:pt x="5794" y="17338"/>
                  </a:lnTo>
                  <a:lnTo>
                    <a:pt x="6264" y="17949"/>
                  </a:lnTo>
                  <a:lnTo>
                    <a:pt x="7202" y="19160"/>
                  </a:lnTo>
                  <a:lnTo>
                    <a:pt x="8129" y="20317"/>
                  </a:lnTo>
                  <a:lnTo>
                    <a:pt x="9013" y="21397"/>
                  </a:lnTo>
                  <a:lnTo>
                    <a:pt x="9831" y="22368"/>
                  </a:lnTo>
                  <a:lnTo>
                    <a:pt x="10551" y="23219"/>
                  </a:lnTo>
                  <a:lnTo>
                    <a:pt x="11151" y="23917"/>
                  </a:lnTo>
                  <a:lnTo>
                    <a:pt x="11621" y="24452"/>
                  </a:lnTo>
                  <a:lnTo>
                    <a:pt x="12024" y="24899"/>
                  </a:lnTo>
                  <a:lnTo>
                    <a:pt x="38494" y="23306"/>
                  </a:lnTo>
                  <a:lnTo>
                    <a:pt x="39094" y="18495"/>
                  </a:lnTo>
                  <a:lnTo>
                    <a:pt x="17436" y="15876"/>
                  </a:lnTo>
                  <a:lnTo>
                    <a:pt x="16901" y="15156"/>
                  </a:lnTo>
                  <a:lnTo>
                    <a:pt x="16290" y="14327"/>
                  </a:lnTo>
                  <a:lnTo>
                    <a:pt x="15483" y="13257"/>
                  </a:lnTo>
                  <a:lnTo>
                    <a:pt x="14512" y="11992"/>
                  </a:lnTo>
                  <a:lnTo>
                    <a:pt x="13410" y="10595"/>
                  </a:lnTo>
                  <a:lnTo>
                    <a:pt x="12821" y="9853"/>
                  </a:lnTo>
                  <a:lnTo>
                    <a:pt x="12210" y="9100"/>
                  </a:lnTo>
                  <a:lnTo>
                    <a:pt x="11577" y="8337"/>
                  </a:lnTo>
                  <a:lnTo>
                    <a:pt x="10933" y="7573"/>
                  </a:lnTo>
                  <a:lnTo>
                    <a:pt x="10290" y="6809"/>
                  </a:lnTo>
                  <a:lnTo>
                    <a:pt x="9624" y="6045"/>
                  </a:lnTo>
                  <a:lnTo>
                    <a:pt x="8969" y="5314"/>
                  </a:lnTo>
                  <a:lnTo>
                    <a:pt x="8315" y="4594"/>
                  </a:lnTo>
                  <a:lnTo>
                    <a:pt x="7660" y="3907"/>
                  </a:lnTo>
                  <a:lnTo>
                    <a:pt x="7016" y="3252"/>
                  </a:lnTo>
                  <a:lnTo>
                    <a:pt x="6394" y="2641"/>
                  </a:lnTo>
                  <a:lnTo>
                    <a:pt x="5783" y="2074"/>
                  </a:lnTo>
                  <a:lnTo>
                    <a:pt x="5489" y="1812"/>
                  </a:lnTo>
                  <a:lnTo>
                    <a:pt x="5194" y="1572"/>
                  </a:lnTo>
                  <a:lnTo>
                    <a:pt x="4911" y="1332"/>
                  </a:lnTo>
                  <a:lnTo>
                    <a:pt x="4638" y="1114"/>
                  </a:lnTo>
                  <a:lnTo>
                    <a:pt x="4365" y="917"/>
                  </a:lnTo>
                  <a:lnTo>
                    <a:pt x="4103" y="732"/>
                  </a:lnTo>
                  <a:lnTo>
                    <a:pt x="3841" y="568"/>
                  </a:lnTo>
                  <a:lnTo>
                    <a:pt x="3601" y="426"/>
                  </a:lnTo>
                  <a:lnTo>
                    <a:pt x="3361" y="296"/>
                  </a:lnTo>
                  <a:lnTo>
                    <a:pt x="3132" y="197"/>
                  </a:lnTo>
                  <a:lnTo>
                    <a:pt x="2914" y="110"/>
                  </a:lnTo>
                  <a:lnTo>
                    <a:pt x="2707" y="56"/>
                  </a:lnTo>
                  <a:lnTo>
                    <a:pt x="2510" y="12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2885575" y="3783525"/>
              <a:ext cx="160675" cy="128775"/>
            </a:xfrm>
            <a:custGeom>
              <a:rect b="b" l="l" r="r" t="t"/>
              <a:pathLst>
                <a:path extrusionOk="0" h="5151" w="6427">
                  <a:moveTo>
                    <a:pt x="655" y="1"/>
                  </a:moveTo>
                  <a:lnTo>
                    <a:pt x="0" y="5151"/>
                  </a:lnTo>
                  <a:lnTo>
                    <a:pt x="0" y="5151"/>
                  </a:lnTo>
                  <a:lnTo>
                    <a:pt x="240" y="5107"/>
                  </a:lnTo>
                  <a:lnTo>
                    <a:pt x="884" y="4987"/>
                  </a:lnTo>
                  <a:lnTo>
                    <a:pt x="1321" y="4900"/>
                  </a:lnTo>
                  <a:lnTo>
                    <a:pt x="1812" y="4801"/>
                  </a:lnTo>
                  <a:lnTo>
                    <a:pt x="2346" y="4670"/>
                  </a:lnTo>
                  <a:lnTo>
                    <a:pt x="2892" y="4540"/>
                  </a:lnTo>
                  <a:lnTo>
                    <a:pt x="3448" y="4387"/>
                  </a:lnTo>
                  <a:lnTo>
                    <a:pt x="4005" y="4212"/>
                  </a:lnTo>
                  <a:lnTo>
                    <a:pt x="4528" y="4038"/>
                  </a:lnTo>
                  <a:lnTo>
                    <a:pt x="4779" y="3939"/>
                  </a:lnTo>
                  <a:lnTo>
                    <a:pt x="5008" y="3841"/>
                  </a:lnTo>
                  <a:lnTo>
                    <a:pt x="5237" y="3732"/>
                  </a:lnTo>
                  <a:lnTo>
                    <a:pt x="5445" y="3634"/>
                  </a:lnTo>
                  <a:lnTo>
                    <a:pt x="5630" y="3525"/>
                  </a:lnTo>
                  <a:lnTo>
                    <a:pt x="5794" y="3416"/>
                  </a:lnTo>
                  <a:lnTo>
                    <a:pt x="5947" y="3296"/>
                  </a:lnTo>
                  <a:lnTo>
                    <a:pt x="6067" y="3187"/>
                  </a:lnTo>
                  <a:lnTo>
                    <a:pt x="6165" y="3067"/>
                  </a:lnTo>
                  <a:lnTo>
                    <a:pt x="6241" y="2947"/>
                  </a:lnTo>
                  <a:lnTo>
                    <a:pt x="6296" y="2827"/>
                  </a:lnTo>
                  <a:lnTo>
                    <a:pt x="6339" y="2707"/>
                  </a:lnTo>
                  <a:lnTo>
                    <a:pt x="6372" y="2597"/>
                  </a:lnTo>
                  <a:lnTo>
                    <a:pt x="6394" y="2488"/>
                  </a:lnTo>
                  <a:lnTo>
                    <a:pt x="6427" y="2281"/>
                  </a:lnTo>
                  <a:lnTo>
                    <a:pt x="6427" y="2096"/>
                  </a:lnTo>
                  <a:lnTo>
                    <a:pt x="6416" y="1921"/>
                  </a:lnTo>
                  <a:lnTo>
                    <a:pt x="6372" y="1768"/>
                  </a:lnTo>
                  <a:lnTo>
                    <a:pt x="6329" y="1626"/>
                  </a:lnTo>
                  <a:lnTo>
                    <a:pt x="6263" y="1506"/>
                  </a:lnTo>
                  <a:lnTo>
                    <a:pt x="6198" y="1397"/>
                  </a:lnTo>
                  <a:lnTo>
                    <a:pt x="6121" y="1299"/>
                  </a:lnTo>
                  <a:lnTo>
                    <a:pt x="6056" y="1223"/>
                  </a:lnTo>
                  <a:lnTo>
                    <a:pt x="5990" y="1157"/>
                  </a:lnTo>
                  <a:lnTo>
                    <a:pt x="5881" y="1070"/>
                  </a:lnTo>
                  <a:lnTo>
                    <a:pt x="5838" y="103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FCA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3304550" y="3708800"/>
              <a:ext cx="160400" cy="123025"/>
            </a:xfrm>
            <a:custGeom>
              <a:rect b="b" l="l" r="r" t="t"/>
              <a:pathLst>
                <a:path extrusionOk="0" h="4921" w="6416">
                  <a:moveTo>
                    <a:pt x="480" y="0"/>
                  </a:moveTo>
                  <a:lnTo>
                    <a:pt x="0" y="4921"/>
                  </a:lnTo>
                  <a:lnTo>
                    <a:pt x="240" y="4910"/>
                  </a:lnTo>
                  <a:lnTo>
                    <a:pt x="895" y="4877"/>
                  </a:lnTo>
                  <a:lnTo>
                    <a:pt x="1331" y="4844"/>
                  </a:lnTo>
                  <a:lnTo>
                    <a:pt x="1822" y="4801"/>
                  </a:lnTo>
                  <a:lnTo>
                    <a:pt x="2346" y="4746"/>
                  </a:lnTo>
                  <a:lnTo>
                    <a:pt x="2902" y="4681"/>
                  </a:lnTo>
                  <a:lnTo>
                    <a:pt x="3459" y="4594"/>
                  </a:lnTo>
                  <a:lnTo>
                    <a:pt x="4004" y="4484"/>
                  </a:lnTo>
                  <a:lnTo>
                    <a:pt x="4277" y="4430"/>
                  </a:lnTo>
                  <a:lnTo>
                    <a:pt x="4528" y="4375"/>
                  </a:lnTo>
                  <a:lnTo>
                    <a:pt x="4779" y="4299"/>
                  </a:lnTo>
                  <a:lnTo>
                    <a:pt x="5019" y="4233"/>
                  </a:lnTo>
                  <a:lnTo>
                    <a:pt x="5237" y="4157"/>
                  </a:lnTo>
                  <a:lnTo>
                    <a:pt x="5445" y="4070"/>
                  </a:lnTo>
                  <a:lnTo>
                    <a:pt x="5630" y="3983"/>
                  </a:lnTo>
                  <a:lnTo>
                    <a:pt x="5805" y="3884"/>
                  </a:lnTo>
                  <a:lnTo>
                    <a:pt x="5957" y="3786"/>
                  </a:lnTo>
                  <a:lnTo>
                    <a:pt x="6077" y="3688"/>
                  </a:lnTo>
                  <a:lnTo>
                    <a:pt x="6176" y="3568"/>
                  </a:lnTo>
                  <a:lnTo>
                    <a:pt x="6219" y="3513"/>
                  </a:lnTo>
                  <a:lnTo>
                    <a:pt x="6241" y="3448"/>
                  </a:lnTo>
                  <a:lnTo>
                    <a:pt x="6296" y="3328"/>
                  </a:lnTo>
                  <a:lnTo>
                    <a:pt x="6339" y="3208"/>
                  </a:lnTo>
                  <a:lnTo>
                    <a:pt x="6372" y="3088"/>
                  </a:lnTo>
                  <a:lnTo>
                    <a:pt x="6394" y="2979"/>
                  </a:lnTo>
                  <a:lnTo>
                    <a:pt x="6405" y="2859"/>
                  </a:lnTo>
                  <a:lnTo>
                    <a:pt x="6416" y="2750"/>
                  </a:lnTo>
                  <a:lnTo>
                    <a:pt x="6416" y="2630"/>
                  </a:lnTo>
                  <a:lnTo>
                    <a:pt x="6405" y="2521"/>
                  </a:lnTo>
                  <a:lnTo>
                    <a:pt x="6383" y="2313"/>
                  </a:lnTo>
                  <a:lnTo>
                    <a:pt x="6328" y="2117"/>
                  </a:lnTo>
                  <a:lnTo>
                    <a:pt x="6263" y="1931"/>
                  </a:lnTo>
                  <a:lnTo>
                    <a:pt x="6186" y="1757"/>
                  </a:lnTo>
                  <a:lnTo>
                    <a:pt x="6099" y="1593"/>
                  </a:lnTo>
                  <a:lnTo>
                    <a:pt x="6012" y="1451"/>
                  </a:lnTo>
                  <a:lnTo>
                    <a:pt x="5925" y="1331"/>
                  </a:lnTo>
                  <a:lnTo>
                    <a:pt x="5848" y="1233"/>
                  </a:lnTo>
                  <a:lnTo>
                    <a:pt x="5717" y="1080"/>
                  </a:lnTo>
                  <a:lnTo>
                    <a:pt x="5674" y="1037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CA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2113925" y="1877975"/>
              <a:ext cx="412450" cy="359000"/>
            </a:xfrm>
            <a:custGeom>
              <a:rect b="b" l="l" r="r" t="t"/>
              <a:pathLst>
                <a:path extrusionOk="0" h="14360" w="16498">
                  <a:moveTo>
                    <a:pt x="0" y="1"/>
                  </a:moveTo>
                  <a:lnTo>
                    <a:pt x="0" y="14359"/>
                  </a:lnTo>
                  <a:lnTo>
                    <a:pt x="16497" y="14359"/>
                  </a:lnTo>
                  <a:lnTo>
                    <a:pt x="16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2522800" y="1598400"/>
              <a:ext cx="412450" cy="638575"/>
            </a:xfrm>
            <a:custGeom>
              <a:rect b="b" l="l" r="r" t="t"/>
              <a:pathLst>
                <a:path extrusionOk="0" h="25543" w="16498">
                  <a:moveTo>
                    <a:pt x="0" y="0"/>
                  </a:moveTo>
                  <a:lnTo>
                    <a:pt x="0" y="25542"/>
                  </a:lnTo>
                  <a:lnTo>
                    <a:pt x="16497" y="25542"/>
                  </a:lnTo>
                  <a:lnTo>
                    <a:pt x="16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2931950" y="1303550"/>
              <a:ext cx="412450" cy="933425"/>
            </a:xfrm>
            <a:custGeom>
              <a:rect b="b" l="l" r="r" t="t"/>
              <a:pathLst>
                <a:path extrusionOk="0" h="37337" w="16498">
                  <a:moveTo>
                    <a:pt x="0" y="0"/>
                  </a:moveTo>
                  <a:lnTo>
                    <a:pt x="0" y="37336"/>
                  </a:lnTo>
                  <a:lnTo>
                    <a:pt x="16497" y="37336"/>
                  </a:lnTo>
                  <a:lnTo>
                    <a:pt x="164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3341100" y="1016600"/>
              <a:ext cx="412175" cy="1220375"/>
            </a:xfrm>
            <a:custGeom>
              <a:rect b="b" l="l" r="r" t="t"/>
              <a:pathLst>
                <a:path extrusionOk="0" h="48815" w="16487">
                  <a:moveTo>
                    <a:pt x="0" y="0"/>
                  </a:moveTo>
                  <a:lnTo>
                    <a:pt x="0" y="48814"/>
                  </a:lnTo>
                  <a:lnTo>
                    <a:pt x="16486" y="48814"/>
                  </a:lnTo>
                  <a:lnTo>
                    <a:pt x="16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3749975" y="727175"/>
              <a:ext cx="412450" cy="1509800"/>
            </a:xfrm>
            <a:custGeom>
              <a:rect b="b" l="l" r="r" t="t"/>
              <a:pathLst>
                <a:path extrusionOk="0" h="60392" w="16498">
                  <a:moveTo>
                    <a:pt x="0" y="1"/>
                  </a:moveTo>
                  <a:lnTo>
                    <a:pt x="0" y="60391"/>
                  </a:lnTo>
                  <a:lnTo>
                    <a:pt x="16497" y="60391"/>
                  </a:lnTo>
                  <a:lnTo>
                    <a:pt x="16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33"/>
          <p:cNvGrpSpPr/>
          <p:nvPr/>
        </p:nvGrpSpPr>
        <p:grpSpPr>
          <a:xfrm>
            <a:off x="5863738" y="1079450"/>
            <a:ext cx="2774131" cy="824600"/>
            <a:chOff x="5863738" y="1079450"/>
            <a:chExt cx="2774131" cy="824600"/>
          </a:xfrm>
        </p:grpSpPr>
        <p:grpSp>
          <p:nvGrpSpPr>
            <p:cNvPr id="926" name="Google Shape;926;p33"/>
            <p:cNvGrpSpPr/>
            <p:nvPr/>
          </p:nvGrpSpPr>
          <p:grpSpPr>
            <a:xfrm>
              <a:off x="6667144" y="1079450"/>
              <a:ext cx="1970724" cy="824600"/>
              <a:chOff x="456989" y="3907463"/>
              <a:chExt cx="1970724" cy="824600"/>
            </a:xfrm>
          </p:grpSpPr>
          <p:sp>
            <p:nvSpPr>
              <p:cNvPr id="927" name="Google Shape;927;p33"/>
              <p:cNvSpPr txBox="1"/>
              <p:nvPr/>
            </p:nvSpPr>
            <p:spPr>
              <a:xfrm>
                <a:off x="456989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28" name="Google Shape;928;p33"/>
              <p:cNvSpPr txBox="1"/>
              <p:nvPr/>
            </p:nvSpPr>
            <p:spPr>
              <a:xfrm>
                <a:off x="457014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29" name="Google Shape;929;p33"/>
            <p:cNvSpPr/>
            <p:nvPr/>
          </p:nvSpPr>
          <p:spPr>
            <a:xfrm>
              <a:off x="5863738" y="1166200"/>
              <a:ext cx="651000" cy="65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0" name="Google Shape;930;p33"/>
          <p:cNvGrpSpPr/>
          <p:nvPr/>
        </p:nvGrpSpPr>
        <p:grpSpPr>
          <a:xfrm>
            <a:off x="5241046" y="2022121"/>
            <a:ext cx="2774107" cy="824600"/>
            <a:chOff x="5863738" y="2022121"/>
            <a:chExt cx="2774107" cy="824600"/>
          </a:xfrm>
        </p:grpSpPr>
        <p:grpSp>
          <p:nvGrpSpPr>
            <p:cNvPr id="931" name="Google Shape;931;p33"/>
            <p:cNvGrpSpPr/>
            <p:nvPr/>
          </p:nvGrpSpPr>
          <p:grpSpPr>
            <a:xfrm>
              <a:off x="6667144" y="2022121"/>
              <a:ext cx="1970700" cy="824600"/>
              <a:chOff x="2543434" y="3907463"/>
              <a:chExt cx="1970700" cy="824600"/>
            </a:xfrm>
          </p:grpSpPr>
          <p:sp>
            <p:nvSpPr>
              <p:cNvPr id="932" name="Google Shape;932;p33"/>
              <p:cNvSpPr txBox="1"/>
              <p:nvPr/>
            </p:nvSpPr>
            <p:spPr>
              <a:xfrm>
                <a:off x="2543434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33" name="Google Shape;933;p33"/>
              <p:cNvSpPr txBox="1"/>
              <p:nvPr/>
            </p:nvSpPr>
            <p:spPr>
              <a:xfrm>
                <a:off x="2543434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34" name="Google Shape;934;p33"/>
            <p:cNvSpPr/>
            <p:nvPr/>
          </p:nvSpPr>
          <p:spPr>
            <a:xfrm>
              <a:off x="5863738" y="2108925"/>
              <a:ext cx="651000" cy="65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5" name="Google Shape;935;p33"/>
          <p:cNvGrpSpPr/>
          <p:nvPr/>
        </p:nvGrpSpPr>
        <p:grpSpPr>
          <a:xfrm>
            <a:off x="4618354" y="2964792"/>
            <a:ext cx="2774107" cy="824600"/>
            <a:chOff x="5863738" y="2964792"/>
            <a:chExt cx="2774107" cy="824600"/>
          </a:xfrm>
        </p:grpSpPr>
        <p:grpSp>
          <p:nvGrpSpPr>
            <p:cNvPr id="936" name="Google Shape;936;p33"/>
            <p:cNvGrpSpPr/>
            <p:nvPr/>
          </p:nvGrpSpPr>
          <p:grpSpPr>
            <a:xfrm>
              <a:off x="6667144" y="2964792"/>
              <a:ext cx="1970700" cy="824600"/>
              <a:chOff x="4629853" y="3907463"/>
              <a:chExt cx="1970700" cy="824600"/>
            </a:xfrm>
          </p:grpSpPr>
          <p:sp>
            <p:nvSpPr>
              <p:cNvPr id="937" name="Google Shape;937;p33"/>
              <p:cNvSpPr txBox="1"/>
              <p:nvPr/>
            </p:nvSpPr>
            <p:spPr>
              <a:xfrm>
                <a:off x="4629853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38" name="Google Shape;938;p33"/>
              <p:cNvSpPr txBox="1"/>
              <p:nvPr/>
            </p:nvSpPr>
            <p:spPr>
              <a:xfrm>
                <a:off x="4629853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39" name="Google Shape;939;p33"/>
            <p:cNvSpPr/>
            <p:nvPr/>
          </p:nvSpPr>
          <p:spPr>
            <a:xfrm>
              <a:off x="5863738" y="3051600"/>
              <a:ext cx="651000" cy="6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40" name="Google Shape;940;p33"/>
          <p:cNvGrpSpPr/>
          <p:nvPr/>
        </p:nvGrpSpPr>
        <p:grpSpPr>
          <a:xfrm>
            <a:off x="3995638" y="3907463"/>
            <a:ext cx="2774131" cy="824600"/>
            <a:chOff x="5863738" y="3907463"/>
            <a:chExt cx="2774131" cy="824600"/>
          </a:xfrm>
        </p:grpSpPr>
        <p:grpSp>
          <p:nvGrpSpPr>
            <p:cNvPr id="941" name="Google Shape;941;p33"/>
            <p:cNvGrpSpPr/>
            <p:nvPr/>
          </p:nvGrpSpPr>
          <p:grpSpPr>
            <a:xfrm>
              <a:off x="6667144" y="3907463"/>
              <a:ext cx="1970724" cy="824600"/>
              <a:chOff x="6716273" y="3907463"/>
              <a:chExt cx="1970724" cy="824600"/>
            </a:xfrm>
          </p:grpSpPr>
          <p:sp>
            <p:nvSpPr>
              <p:cNvPr id="942" name="Google Shape;942;p33"/>
              <p:cNvSpPr txBox="1"/>
              <p:nvPr/>
            </p:nvSpPr>
            <p:spPr>
              <a:xfrm>
                <a:off x="6716297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3" name="Google Shape;943;p33"/>
              <p:cNvSpPr txBox="1"/>
              <p:nvPr/>
            </p:nvSpPr>
            <p:spPr>
              <a:xfrm>
                <a:off x="6716273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very far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44" name="Google Shape;944;p33"/>
            <p:cNvSpPr/>
            <p:nvPr/>
          </p:nvSpPr>
          <p:spPr>
            <a:xfrm>
              <a:off x="5863738" y="3994275"/>
              <a:ext cx="651000" cy="65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45" name="Google Shape;945;p33"/>
          <p:cNvSpPr txBox="1"/>
          <p:nvPr/>
        </p:nvSpPr>
        <p:spPr>
          <a:xfrm>
            <a:off x="1055000" y="1264825"/>
            <a:ext cx="2366700" cy="45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Stages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infographics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946" name="Google Shape;946;p33"/>
          <p:cNvCxnSpPr>
            <a:stCxn id="944" idx="0"/>
            <a:endCxn id="939" idx="2"/>
          </p:cNvCxnSpPr>
          <p:nvPr/>
        </p:nvCxnSpPr>
        <p:spPr>
          <a:xfrm rot="-5400000">
            <a:off x="4161238" y="3537075"/>
            <a:ext cx="617100" cy="29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33"/>
          <p:cNvCxnSpPr>
            <a:stCxn id="939" idx="0"/>
            <a:endCxn id="934" idx="2"/>
          </p:cNvCxnSpPr>
          <p:nvPr/>
        </p:nvCxnSpPr>
        <p:spPr>
          <a:xfrm rot="-5400000">
            <a:off x="4783954" y="2594400"/>
            <a:ext cx="617100" cy="29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33"/>
          <p:cNvCxnSpPr>
            <a:stCxn id="934" idx="0"/>
            <a:endCxn id="929" idx="2"/>
          </p:cNvCxnSpPr>
          <p:nvPr/>
        </p:nvCxnSpPr>
        <p:spPr>
          <a:xfrm rot="-5400000">
            <a:off x="5406646" y="1651725"/>
            <a:ext cx="617100" cy="29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4059978" y="1635540"/>
            <a:ext cx="1024200" cy="1024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807425" y="1157849"/>
            <a:ext cx="3529322" cy="1979620"/>
          </a:xfrm>
          <a:custGeom>
            <a:rect b="b" l="l" r="r" t="t"/>
            <a:pathLst>
              <a:path extrusionOk="0" h="92929" w="165657">
                <a:moveTo>
                  <a:pt x="82829" y="0"/>
                </a:moveTo>
                <a:lnTo>
                  <a:pt x="81753" y="11"/>
                </a:lnTo>
                <a:lnTo>
                  <a:pt x="80689" y="33"/>
                </a:lnTo>
                <a:lnTo>
                  <a:pt x="79624" y="78"/>
                </a:lnTo>
                <a:lnTo>
                  <a:pt x="78560" y="133"/>
                </a:lnTo>
                <a:lnTo>
                  <a:pt x="77507" y="211"/>
                </a:lnTo>
                <a:lnTo>
                  <a:pt x="76454" y="300"/>
                </a:lnTo>
                <a:lnTo>
                  <a:pt x="75400" y="399"/>
                </a:lnTo>
                <a:lnTo>
                  <a:pt x="74358" y="521"/>
                </a:lnTo>
                <a:lnTo>
                  <a:pt x="73316" y="654"/>
                </a:lnTo>
                <a:lnTo>
                  <a:pt x="72274" y="809"/>
                </a:lnTo>
                <a:lnTo>
                  <a:pt x="71243" y="965"/>
                </a:lnTo>
                <a:lnTo>
                  <a:pt x="70212" y="1153"/>
                </a:lnTo>
                <a:lnTo>
                  <a:pt x="69192" y="1342"/>
                </a:lnTo>
                <a:lnTo>
                  <a:pt x="68161" y="1541"/>
                </a:lnTo>
                <a:lnTo>
                  <a:pt x="67152" y="1763"/>
                </a:lnTo>
                <a:lnTo>
                  <a:pt x="66132" y="1996"/>
                </a:lnTo>
                <a:lnTo>
                  <a:pt x="65123" y="2240"/>
                </a:lnTo>
                <a:lnTo>
                  <a:pt x="64125" y="2495"/>
                </a:lnTo>
                <a:lnTo>
                  <a:pt x="63127" y="2772"/>
                </a:lnTo>
                <a:lnTo>
                  <a:pt x="62130" y="3049"/>
                </a:lnTo>
                <a:lnTo>
                  <a:pt x="61143" y="3337"/>
                </a:lnTo>
                <a:lnTo>
                  <a:pt x="60156" y="3648"/>
                </a:lnTo>
                <a:lnTo>
                  <a:pt x="59170" y="3958"/>
                </a:lnTo>
                <a:lnTo>
                  <a:pt x="58194" y="4291"/>
                </a:lnTo>
                <a:lnTo>
                  <a:pt x="57229" y="4623"/>
                </a:lnTo>
                <a:lnTo>
                  <a:pt x="56265" y="4967"/>
                </a:lnTo>
                <a:lnTo>
                  <a:pt x="55300" y="5333"/>
                </a:lnTo>
                <a:lnTo>
                  <a:pt x="54347" y="5699"/>
                </a:lnTo>
                <a:lnTo>
                  <a:pt x="53404" y="6076"/>
                </a:lnTo>
                <a:lnTo>
                  <a:pt x="52462" y="6464"/>
                </a:lnTo>
                <a:lnTo>
                  <a:pt x="51520" y="6852"/>
                </a:lnTo>
                <a:lnTo>
                  <a:pt x="50588" y="7262"/>
                </a:lnTo>
                <a:lnTo>
                  <a:pt x="49657" y="7672"/>
                </a:lnTo>
                <a:lnTo>
                  <a:pt x="48737" y="8093"/>
                </a:lnTo>
                <a:lnTo>
                  <a:pt x="47828" y="8526"/>
                </a:lnTo>
                <a:lnTo>
                  <a:pt x="46919" y="8958"/>
                </a:lnTo>
                <a:lnTo>
                  <a:pt x="46021" y="9402"/>
                </a:lnTo>
                <a:lnTo>
                  <a:pt x="45123" y="9856"/>
                </a:lnTo>
                <a:lnTo>
                  <a:pt x="44236" y="10311"/>
                </a:lnTo>
                <a:lnTo>
                  <a:pt x="43349" y="10776"/>
                </a:lnTo>
                <a:lnTo>
                  <a:pt x="42473" y="11242"/>
                </a:lnTo>
                <a:lnTo>
                  <a:pt x="41597" y="11719"/>
                </a:lnTo>
                <a:lnTo>
                  <a:pt x="40732" y="12207"/>
                </a:lnTo>
                <a:lnTo>
                  <a:pt x="39879" y="12694"/>
                </a:lnTo>
                <a:lnTo>
                  <a:pt x="39025" y="13193"/>
                </a:lnTo>
                <a:lnTo>
                  <a:pt x="38182" y="13692"/>
                </a:lnTo>
                <a:lnTo>
                  <a:pt x="37351" y="14191"/>
                </a:lnTo>
                <a:lnTo>
                  <a:pt x="36519" y="14701"/>
                </a:lnTo>
                <a:lnTo>
                  <a:pt x="35699" y="15211"/>
                </a:lnTo>
                <a:lnTo>
                  <a:pt x="34879" y="15732"/>
                </a:lnTo>
                <a:lnTo>
                  <a:pt x="34069" y="16253"/>
                </a:lnTo>
                <a:lnTo>
                  <a:pt x="33271" y="16774"/>
                </a:lnTo>
                <a:lnTo>
                  <a:pt x="31686" y="17828"/>
                </a:lnTo>
                <a:lnTo>
                  <a:pt x="30145" y="18892"/>
                </a:lnTo>
                <a:lnTo>
                  <a:pt x="28626" y="19978"/>
                </a:lnTo>
                <a:lnTo>
                  <a:pt x="27140" y="21054"/>
                </a:lnTo>
                <a:lnTo>
                  <a:pt x="25677" y="22140"/>
                </a:lnTo>
                <a:lnTo>
                  <a:pt x="24258" y="23227"/>
                </a:lnTo>
                <a:lnTo>
                  <a:pt x="22872" y="24324"/>
                </a:lnTo>
                <a:lnTo>
                  <a:pt x="21519" y="25411"/>
                </a:lnTo>
                <a:lnTo>
                  <a:pt x="20200" y="26486"/>
                </a:lnTo>
                <a:lnTo>
                  <a:pt x="18914" y="27562"/>
                </a:lnTo>
                <a:lnTo>
                  <a:pt x="17661" y="28626"/>
                </a:lnTo>
                <a:lnTo>
                  <a:pt x="16453" y="29690"/>
                </a:lnTo>
                <a:lnTo>
                  <a:pt x="15277" y="30733"/>
                </a:lnTo>
                <a:lnTo>
                  <a:pt x="14147" y="31764"/>
                </a:lnTo>
                <a:lnTo>
                  <a:pt x="13049" y="32772"/>
                </a:lnTo>
                <a:lnTo>
                  <a:pt x="11996" y="33770"/>
                </a:lnTo>
                <a:lnTo>
                  <a:pt x="10976" y="34735"/>
                </a:lnTo>
                <a:lnTo>
                  <a:pt x="10000" y="35688"/>
                </a:lnTo>
                <a:lnTo>
                  <a:pt x="9058" y="36608"/>
                </a:lnTo>
                <a:lnTo>
                  <a:pt x="8171" y="37507"/>
                </a:lnTo>
                <a:lnTo>
                  <a:pt x="7317" y="38371"/>
                </a:lnTo>
                <a:lnTo>
                  <a:pt x="6508" y="39203"/>
                </a:lnTo>
                <a:lnTo>
                  <a:pt x="5743" y="40001"/>
                </a:lnTo>
                <a:lnTo>
                  <a:pt x="5022" y="40766"/>
                </a:lnTo>
                <a:lnTo>
                  <a:pt x="3725" y="42174"/>
                </a:lnTo>
                <a:lnTo>
                  <a:pt x="2605" y="43416"/>
                </a:lnTo>
                <a:lnTo>
                  <a:pt x="1685" y="44469"/>
                </a:lnTo>
                <a:lnTo>
                  <a:pt x="953" y="45312"/>
                </a:lnTo>
                <a:lnTo>
                  <a:pt x="432" y="45944"/>
                </a:lnTo>
                <a:lnTo>
                  <a:pt x="0" y="46465"/>
                </a:lnTo>
                <a:lnTo>
                  <a:pt x="432" y="46986"/>
                </a:lnTo>
                <a:lnTo>
                  <a:pt x="953" y="47607"/>
                </a:lnTo>
                <a:lnTo>
                  <a:pt x="1685" y="48460"/>
                </a:lnTo>
                <a:lnTo>
                  <a:pt x="2605" y="49513"/>
                </a:lnTo>
                <a:lnTo>
                  <a:pt x="3725" y="50744"/>
                </a:lnTo>
                <a:lnTo>
                  <a:pt x="5022" y="52163"/>
                </a:lnTo>
                <a:lnTo>
                  <a:pt x="5743" y="52917"/>
                </a:lnTo>
                <a:lnTo>
                  <a:pt x="6508" y="53726"/>
                </a:lnTo>
                <a:lnTo>
                  <a:pt x="7317" y="54558"/>
                </a:lnTo>
                <a:lnTo>
                  <a:pt x="8171" y="55423"/>
                </a:lnTo>
                <a:lnTo>
                  <a:pt x="9058" y="56321"/>
                </a:lnTo>
                <a:lnTo>
                  <a:pt x="10000" y="57241"/>
                </a:lnTo>
                <a:lnTo>
                  <a:pt x="10976" y="58183"/>
                </a:lnTo>
                <a:lnTo>
                  <a:pt x="11996" y="59159"/>
                </a:lnTo>
                <a:lnTo>
                  <a:pt x="13049" y="60146"/>
                </a:lnTo>
                <a:lnTo>
                  <a:pt x="14147" y="61166"/>
                </a:lnTo>
                <a:lnTo>
                  <a:pt x="15277" y="62197"/>
                </a:lnTo>
                <a:lnTo>
                  <a:pt x="16453" y="63239"/>
                </a:lnTo>
                <a:lnTo>
                  <a:pt x="17661" y="64292"/>
                </a:lnTo>
                <a:lnTo>
                  <a:pt x="18914" y="65356"/>
                </a:lnTo>
                <a:lnTo>
                  <a:pt x="20200" y="66432"/>
                </a:lnTo>
                <a:lnTo>
                  <a:pt x="21519" y="67518"/>
                </a:lnTo>
                <a:lnTo>
                  <a:pt x="22872" y="68605"/>
                </a:lnTo>
                <a:lnTo>
                  <a:pt x="24258" y="69691"/>
                </a:lnTo>
                <a:lnTo>
                  <a:pt x="25677" y="70778"/>
                </a:lnTo>
                <a:lnTo>
                  <a:pt x="27140" y="71864"/>
                </a:lnTo>
                <a:lnTo>
                  <a:pt x="28626" y="72951"/>
                </a:lnTo>
                <a:lnTo>
                  <a:pt x="30145" y="74026"/>
                </a:lnTo>
                <a:lnTo>
                  <a:pt x="31686" y="75090"/>
                </a:lnTo>
                <a:lnTo>
                  <a:pt x="33271" y="76155"/>
                </a:lnTo>
                <a:lnTo>
                  <a:pt x="34069" y="76676"/>
                </a:lnTo>
                <a:lnTo>
                  <a:pt x="34879" y="77197"/>
                </a:lnTo>
                <a:lnTo>
                  <a:pt x="35699" y="77707"/>
                </a:lnTo>
                <a:lnTo>
                  <a:pt x="36519" y="78228"/>
                </a:lnTo>
                <a:lnTo>
                  <a:pt x="37351" y="78727"/>
                </a:lnTo>
                <a:lnTo>
                  <a:pt x="38182" y="79237"/>
                </a:lnTo>
                <a:lnTo>
                  <a:pt x="39025" y="79736"/>
                </a:lnTo>
                <a:lnTo>
                  <a:pt x="39879" y="80224"/>
                </a:lnTo>
                <a:lnTo>
                  <a:pt x="40732" y="80711"/>
                </a:lnTo>
                <a:lnTo>
                  <a:pt x="41597" y="81199"/>
                </a:lnTo>
                <a:lnTo>
                  <a:pt x="42473" y="81676"/>
                </a:lnTo>
                <a:lnTo>
                  <a:pt x="43349" y="82153"/>
                </a:lnTo>
                <a:lnTo>
                  <a:pt x="44236" y="82607"/>
                </a:lnTo>
                <a:lnTo>
                  <a:pt x="45123" y="83073"/>
                </a:lnTo>
                <a:lnTo>
                  <a:pt x="46021" y="83516"/>
                </a:lnTo>
                <a:lnTo>
                  <a:pt x="46919" y="83971"/>
                </a:lnTo>
                <a:lnTo>
                  <a:pt x="47828" y="84403"/>
                </a:lnTo>
                <a:lnTo>
                  <a:pt x="48737" y="84836"/>
                </a:lnTo>
                <a:lnTo>
                  <a:pt x="49657" y="85257"/>
                </a:lnTo>
                <a:lnTo>
                  <a:pt x="50588" y="85667"/>
                </a:lnTo>
                <a:lnTo>
                  <a:pt x="51520" y="86066"/>
                </a:lnTo>
                <a:lnTo>
                  <a:pt x="52462" y="86465"/>
                </a:lnTo>
                <a:lnTo>
                  <a:pt x="53404" y="86853"/>
                </a:lnTo>
                <a:lnTo>
                  <a:pt x="54347" y="87230"/>
                </a:lnTo>
                <a:lnTo>
                  <a:pt x="55300" y="87596"/>
                </a:lnTo>
                <a:lnTo>
                  <a:pt x="56265" y="87951"/>
                </a:lnTo>
                <a:lnTo>
                  <a:pt x="57229" y="88295"/>
                </a:lnTo>
                <a:lnTo>
                  <a:pt x="58194" y="88638"/>
                </a:lnTo>
                <a:lnTo>
                  <a:pt x="59170" y="88960"/>
                </a:lnTo>
                <a:lnTo>
                  <a:pt x="60156" y="89281"/>
                </a:lnTo>
                <a:lnTo>
                  <a:pt x="61143" y="89581"/>
                </a:lnTo>
                <a:lnTo>
                  <a:pt x="62130" y="89880"/>
                </a:lnTo>
                <a:lnTo>
                  <a:pt x="63127" y="90157"/>
                </a:lnTo>
                <a:lnTo>
                  <a:pt x="64125" y="90423"/>
                </a:lnTo>
                <a:lnTo>
                  <a:pt x="65123" y="90678"/>
                </a:lnTo>
                <a:lnTo>
                  <a:pt x="66132" y="90922"/>
                </a:lnTo>
                <a:lnTo>
                  <a:pt x="67152" y="91155"/>
                </a:lnTo>
                <a:lnTo>
                  <a:pt x="68161" y="91377"/>
                </a:lnTo>
                <a:lnTo>
                  <a:pt x="69192" y="91588"/>
                </a:lnTo>
                <a:lnTo>
                  <a:pt x="70212" y="91776"/>
                </a:lnTo>
                <a:lnTo>
                  <a:pt x="71243" y="91953"/>
                </a:lnTo>
                <a:lnTo>
                  <a:pt x="72274" y="92120"/>
                </a:lnTo>
                <a:lnTo>
                  <a:pt x="73316" y="92264"/>
                </a:lnTo>
                <a:lnTo>
                  <a:pt x="74358" y="92408"/>
                </a:lnTo>
                <a:lnTo>
                  <a:pt x="75400" y="92519"/>
                </a:lnTo>
                <a:lnTo>
                  <a:pt x="76454" y="92630"/>
                </a:lnTo>
                <a:lnTo>
                  <a:pt x="77507" y="92718"/>
                </a:lnTo>
                <a:lnTo>
                  <a:pt x="78560" y="92796"/>
                </a:lnTo>
                <a:lnTo>
                  <a:pt x="79624" y="92851"/>
                </a:lnTo>
                <a:lnTo>
                  <a:pt x="80689" y="92896"/>
                </a:lnTo>
                <a:lnTo>
                  <a:pt x="81753" y="92918"/>
                </a:lnTo>
                <a:lnTo>
                  <a:pt x="82829" y="92929"/>
                </a:lnTo>
                <a:lnTo>
                  <a:pt x="83893" y="92918"/>
                </a:lnTo>
                <a:lnTo>
                  <a:pt x="84968" y="92896"/>
                </a:lnTo>
                <a:lnTo>
                  <a:pt x="86033" y="92851"/>
                </a:lnTo>
                <a:lnTo>
                  <a:pt x="87086" y="92796"/>
                </a:lnTo>
                <a:lnTo>
                  <a:pt x="88150" y="92718"/>
                </a:lnTo>
                <a:lnTo>
                  <a:pt x="89203" y="92630"/>
                </a:lnTo>
                <a:lnTo>
                  <a:pt x="90245" y="92519"/>
                </a:lnTo>
                <a:lnTo>
                  <a:pt x="91299" y="92408"/>
                </a:lnTo>
                <a:lnTo>
                  <a:pt x="92341" y="92264"/>
                </a:lnTo>
                <a:lnTo>
                  <a:pt x="93372" y="92120"/>
                </a:lnTo>
                <a:lnTo>
                  <a:pt x="94414" y="91953"/>
                </a:lnTo>
                <a:lnTo>
                  <a:pt x="95445" y="91776"/>
                </a:lnTo>
                <a:lnTo>
                  <a:pt x="96465" y="91588"/>
                </a:lnTo>
                <a:lnTo>
                  <a:pt x="97485" y="91377"/>
                </a:lnTo>
                <a:lnTo>
                  <a:pt x="98505" y="91155"/>
                </a:lnTo>
                <a:lnTo>
                  <a:pt x="99525" y="90922"/>
                </a:lnTo>
                <a:lnTo>
                  <a:pt x="100534" y="90678"/>
                </a:lnTo>
                <a:lnTo>
                  <a:pt x="101532" y="90423"/>
                </a:lnTo>
                <a:lnTo>
                  <a:pt x="102530" y="90157"/>
                </a:lnTo>
                <a:lnTo>
                  <a:pt x="103527" y="89880"/>
                </a:lnTo>
                <a:lnTo>
                  <a:pt x="104514" y="89581"/>
                </a:lnTo>
                <a:lnTo>
                  <a:pt x="105501" y="89281"/>
                </a:lnTo>
                <a:lnTo>
                  <a:pt x="106487" y="88960"/>
                </a:lnTo>
                <a:lnTo>
                  <a:pt x="107463" y="88638"/>
                </a:lnTo>
                <a:lnTo>
                  <a:pt x="108428" y="88295"/>
                </a:lnTo>
                <a:lnTo>
                  <a:pt x="109392" y="87951"/>
                </a:lnTo>
                <a:lnTo>
                  <a:pt x="110357" y="87596"/>
                </a:lnTo>
                <a:lnTo>
                  <a:pt x="111310" y="87230"/>
                </a:lnTo>
                <a:lnTo>
                  <a:pt x="112253" y="86853"/>
                </a:lnTo>
                <a:lnTo>
                  <a:pt x="113195" y="86465"/>
                </a:lnTo>
                <a:lnTo>
                  <a:pt x="114137" y="86066"/>
                </a:lnTo>
                <a:lnTo>
                  <a:pt x="115069" y="85667"/>
                </a:lnTo>
                <a:lnTo>
                  <a:pt x="116000" y="85257"/>
                </a:lnTo>
                <a:lnTo>
                  <a:pt x="116920" y="84836"/>
                </a:lnTo>
                <a:lnTo>
                  <a:pt x="117829" y="84403"/>
                </a:lnTo>
                <a:lnTo>
                  <a:pt x="118738" y="83971"/>
                </a:lnTo>
                <a:lnTo>
                  <a:pt x="119636" y="83516"/>
                </a:lnTo>
                <a:lnTo>
                  <a:pt x="120534" y="83073"/>
                </a:lnTo>
                <a:lnTo>
                  <a:pt x="121421" y="82607"/>
                </a:lnTo>
                <a:lnTo>
                  <a:pt x="122308" y="82153"/>
                </a:lnTo>
                <a:lnTo>
                  <a:pt x="123184" y="81676"/>
                </a:lnTo>
                <a:lnTo>
                  <a:pt x="124060" y="81199"/>
                </a:lnTo>
                <a:lnTo>
                  <a:pt x="124925" y="80711"/>
                </a:lnTo>
                <a:lnTo>
                  <a:pt x="125778" y="80224"/>
                </a:lnTo>
                <a:lnTo>
                  <a:pt x="126632" y="79736"/>
                </a:lnTo>
                <a:lnTo>
                  <a:pt x="127475" y="79237"/>
                </a:lnTo>
                <a:lnTo>
                  <a:pt x="128306" y="78727"/>
                </a:lnTo>
                <a:lnTo>
                  <a:pt x="129138" y="78228"/>
                </a:lnTo>
                <a:lnTo>
                  <a:pt x="129958" y="77707"/>
                </a:lnTo>
                <a:lnTo>
                  <a:pt x="130778" y="77197"/>
                </a:lnTo>
                <a:lnTo>
                  <a:pt x="131588" y="76676"/>
                </a:lnTo>
                <a:lnTo>
                  <a:pt x="132386" y="76155"/>
                </a:lnTo>
                <a:lnTo>
                  <a:pt x="133960" y="75090"/>
                </a:lnTo>
                <a:lnTo>
                  <a:pt x="135512" y="74026"/>
                </a:lnTo>
                <a:lnTo>
                  <a:pt x="137031" y="72951"/>
                </a:lnTo>
                <a:lnTo>
                  <a:pt x="138517" y="71864"/>
                </a:lnTo>
                <a:lnTo>
                  <a:pt x="139969" y="70778"/>
                </a:lnTo>
                <a:lnTo>
                  <a:pt x="141399" y="69691"/>
                </a:lnTo>
                <a:lnTo>
                  <a:pt x="142785" y="68605"/>
                </a:lnTo>
                <a:lnTo>
                  <a:pt x="144138" y="67518"/>
                </a:lnTo>
                <a:lnTo>
                  <a:pt x="145457" y="66432"/>
                </a:lnTo>
                <a:lnTo>
                  <a:pt x="146743" y="65356"/>
                </a:lnTo>
                <a:lnTo>
                  <a:pt x="147985" y="64292"/>
                </a:lnTo>
                <a:lnTo>
                  <a:pt x="149204" y="63239"/>
                </a:lnTo>
                <a:lnTo>
                  <a:pt x="150380" y="62197"/>
                </a:lnTo>
                <a:lnTo>
                  <a:pt x="151510" y="61166"/>
                </a:lnTo>
                <a:lnTo>
                  <a:pt x="152608" y="60146"/>
                </a:lnTo>
                <a:lnTo>
                  <a:pt x="153661" y="59159"/>
                </a:lnTo>
                <a:lnTo>
                  <a:pt x="154681" y="58183"/>
                </a:lnTo>
                <a:lnTo>
                  <a:pt x="155657" y="57241"/>
                </a:lnTo>
                <a:lnTo>
                  <a:pt x="156599" y="56321"/>
                </a:lnTo>
                <a:lnTo>
                  <a:pt x="157486" y="55423"/>
                </a:lnTo>
                <a:lnTo>
                  <a:pt x="158340" y="54558"/>
                </a:lnTo>
                <a:lnTo>
                  <a:pt x="159149" y="53726"/>
                </a:lnTo>
                <a:lnTo>
                  <a:pt x="159914" y="52917"/>
                </a:lnTo>
                <a:lnTo>
                  <a:pt x="160635" y="52163"/>
                </a:lnTo>
                <a:lnTo>
                  <a:pt x="161932" y="50744"/>
                </a:lnTo>
                <a:lnTo>
                  <a:pt x="163052" y="49513"/>
                </a:lnTo>
                <a:lnTo>
                  <a:pt x="163972" y="48460"/>
                </a:lnTo>
                <a:lnTo>
                  <a:pt x="164704" y="47607"/>
                </a:lnTo>
                <a:lnTo>
                  <a:pt x="165225" y="46986"/>
                </a:lnTo>
                <a:lnTo>
                  <a:pt x="165657" y="46465"/>
                </a:lnTo>
                <a:lnTo>
                  <a:pt x="165225" y="45944"/>
                </a:lnTo>
                <a:lnTo>
                  <a:pt x="164704" y="45312"/>
                </a:lnTo>
                <a:lnTo>
                  <a:pt x="163972" y="44469"/>
                </a:lnTo>
                <a:lnTo>
                  <a:pt x="163052" y="43416"/>
                </a:lnTo>
                <a:lnTo>
                  <a:pt x="161932" y="42174"/>
                </a:lnTo>
                <a:lnTo>
                  <a:pt x="160635" y="40766"/>
                </a:lnTo>
                <a:lnTo>
                  <a:pt x="159914" y="40001"/>
                </a:lnTo>
                <a:lnTo>
                  <a:pt x="159149" y="39203"/>
                </a:lnTo>
                <a:lnTo>
                  <a:pt x="158340" y="38371"/>
                </a:lnTo>
                <a:lnTo>
                  <a:pt x="157486" y="37507"/>
                </a:lnTo>
                <a:lnTo>
                  <a:pt x="156599" y="36608"/>
                </a:lnTo>
                <a:lnTo>
                  <a:pt x="155657" y="35688"/>
                </a:lnTo>
                <a:lnTo>
                  <a:pt x="154681" y="34735"/>
                </a:lnTo>
                <a:lnTo>
                  <a:pt x="153661" y="33770"/>
                </a:lnTo>
                <a:lnTo>
                  <a:pt x="152608" y="32772"/>
                </a:lnTo>
                <a:lnTo>
                  <a:pt x="151510" y="31764"/>
                </a:lnTo>
                <a:lnTo>
                  <a:pt x="150380" y="30733"/>
                </a:lnTo>
                <a:lnTo>
                  <a:pt x="149204" y="29690"/>
                </a:lnTo>
                <a:lnTo>
                  <a:pt x="147985" y="28626"/>
                </a:lnTo>
                <a:lnTo>
                  <a:pt x="146743" y="27562"/>
                </a:lnTo>
                <a:lnTo>
                  <a:pt x="145457" y="26486"/>
                </a:lnTo>
                <a:lnTo>
                  <a:pt x="144138" y="25411"/>
                </a:lnTo>
                <a:lnTo>
                  <a:pt x="142785" y="24324"/>
                </a:lnTo>
                <a:lnTo>
                  <a:pt x="141399" y="23227"/>
                </a:lnTo>
                <a:lnTo>
                  <a:pt x="139969" y="22140"/>
                </a:lnTo>
                <a:lnTo>
                  <a:pt x="138517" y="21054"/>
                </a:lnTo>
                <a:lnTo>
                  <a:pt x="137031" y="19978"/>
                </a:lnTo>
                <a:lnTo>
                  <a:pt x="135512" y="18892"/>
                </a:lnTo>
                <a:lnTo>
                  <a:pt x="133960" y="17828"/>
                </a:lnTo>
                <a:lnTo>
                  <a:pt x="132386" y="16774"/>
                </a:lnTo>
                <a:lnTo>
                  <a:pt x="131588" y="16253"/>
                </a:lnTo>
                <a:lnTo>
                  <a:pt x="130778" y="15732"/>
                </a:lnTo>
                <a:lnTo>
                  <a:pt x="129958" y="15211"/>
                </a:lnTo>
                <a:lnTo>
                  <a:pt x="129138" y="14701"/>
                </a:lnTo>
                <a:lnTo>
                  <a:pt x="128306" y="14191"/>
                </a:lnTo>
                <a:lnTo>
                  <a:pt x="127475" y="13692"/>
                </a:lnTo>
                <a:lnTo>
                  <a:pt x="126632" y="13193"/>
                </a:lnTo>
                <a:lnTo>
                  <a:pt x="125778" y="12694"/>
                </a:lnTo>
                <a:lnTo>
                  <a:pt x="124925" y="12207"/>
                </a:lnTo>
                <a:lnTo>
                  <a:pt x="124060" y="11719"/>
                </a:lnTo>
                <a:lnTo>
                  <a:pt x="123184" y="11242"/>
                </a:lnTo>
                <a:lnTo>
                  <a:pt x="122308" y="10776"/>
                </a:lnTo>
                <a:lnTo>
                  <a:pt x="121421" y="10311"/>
                </a:lnTo>
                <a:lnTo>
                  <a:pt x="120534" y="9856"/>
                </a:lnTo>
                <a:lnTo>
                  <a:pt x="119636" y="9402"/>
                </a:lnTo>
                <a:lnTo>
                  <a:pt x="118738" y="8958"/>
                </a:lnTo>
                <a:lnTo>
                  <a:pt x="117829" y="8526"/>
                </a:lnTo>
                <a:lnTo>
                  <a:pt x="116920" y="8093"/>
                </a:lnTo>
                <a:lnTo>
                  <a:pt x="116000" y="7672"/>
                </a:lnTo>
                <a:lnTo>
                  <a:pt x="115069" y="7262"/>
                </a:lnTo>
                <a:lnTo>
                  <a:pt x="114137" y="6852"/>
                </a:lnTo>
                <a:lnTo>
                  <a:pt x="113195" y="6464"/>
                </a:lnTo>
                <a:lnTo>
                  <a:pt x="112253" y="6076"/>
                </a:lnTo>
                <a:lnTo>
                  <a:pt x="111310" y="5699"/>
                </a:lnTo>
                <a:lnTo>
                  <a:pt x="110357" y="5333"/>
                </a:lnTo>
                <a:lnTo>
                  <a:pt x="109392" y="4967"/>
                </a:lnTo>
                <a:lnTo>
                  <a:pt x="108428" y="4623"/>
                </a:lnTo>
                <a:lnTo>
                  <a:pt x="107463" y="4291"/>
                </a:lnTo>
                <a:lnTo>
                  <a:pt x="106487" y="3958"/>
                </a:lnTo>
                <a:lnTo>
                  <a:pt x="105501" y="3648"/>
                </a:lnTo>
                <a:lnTo>
                  <a:pt x="104514" y="3337"/>
                </a:lnTo>
                <a:lnTo>
                  <a:pt x="103527" y="3049"/>
                </a:lnTo>
                <a:lnTo>
                  <a:pt x="102530" y="2772"/>
                </a:lnTo>
                <a:lnTo>
                  <a:pt x="101532" y="2495"/>
                </a:lnTo>
                <a:lnTo>
                  <a:pt x="100534" y="2240"/>
                </a:lnTo>
                <a:lnTo>
                  <a:pt x="99525" y="1996"/>
                </a:lnTo>
                <a:lnTo>
                  <a:pt x="98505" y="1763"/>
                </a:lnTo>
                <a:lnTo>
                  <a:pt x="97485" y="1541"/>
                </a:lnTo>
                <a:lnTo>
                  <a:pt x="96465" y="1342"/>
                </a:lnTo>
                <a:lnTo>
                  <a:pt x="95445" y="1153"/>
                </a:lnTo>
                <a:lnTo>
                  <a:pt x="94414" y="965"/>
                </a:lnTo>
                <a:lnTo>
                  <a:pt x="93372" y="809"/>
                </a:lnTo>
                <a:lnTo>
                  <a:pt x="92341" y="654"/>
                </a:lnTo>
                <a:lnTo>
                  <a:pt x="91299" y="521"/>
                </a:lnTo>
                <a:lnTo>
                  <a:pt x="90245" y="399"/>
                </a:lnTo>
                <a:lnTo>
                  <a:pt x="89203" y="300"/>
                </a:lnTo>
                <a:lnTo>
                  <a:pt x="88150" y="211"/>
                </a:lnTo>
                <a:lnTo>
                  <a:pt x="87086" y="133"/>
                </a:lnTo>
                <a:lnTo>
                  <a:pt x="86033" y="78"/>
                </a:lnTo>
                <a:lnTo>
                  <a:pt x="84968" y="33"/>
                </a:lnTo>
                <a:lnTo>
                  <a:pt x="83893" y="11"/>
                </a:lnTo>
                <a:lnTo>
                  <a:pt x="82829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059874" y="1424009"/>
            <a:ext cx="1235839" cy="1447313"/>
          </a:xfrm>
          <a:custGeom>
            <a:rect b="b" l="l" r="r" t="t"/>
            <a:pathLst>
              <a:path extrusionOk="0" h="67941" w="58007">
                <a:moveTo>
                  <a:pt x="23748" y="1"/>
                </a:moveTo>
                <a:lnTo>
                  <a:pt x="23471" y="12"/>
                </a:lnTo>
                <a:lnTo>
                  <a:pt x="22673" y="34"/>
                </a:lnTo>
                <a:lnTo>
                  <a:pt x="21875" y="78"/>
                </a:lnTo>
                <a:lnTo>
                  <a:pt x="21076" y="134"/>
                </a:lnTo>
                <a:lnTo>
                  <a:pt x="20289" y="212"/>
                </a:lnTo>
                <a:lnTo>
                  <a:pt x="19491" y="311"/>
                </a:lnTo>
                <a:lnTo>
                  <a:pt x="18704" y="422"/>
                </a:lnTo>
                <a:lnTo>
                  <a:pt x="17917" y="555"/>
                </a:lnTo>
                <a:lnTo>
                  <a:pt x="17130" y="710"/>
                </a:lnTo>
                <a:lnTo>
                  <a:pt x="16342" y="877"/>
                </a:lnTo>
                <a:lnTo>
                  <a:pt x="15566" y="1065"/>
                </a:lnTo>
                <a:lnTo>
                  <a:pt x="14790" y="1276"/>
                </a:lnTo>
                <a:lnTo>
                  <a:pt x="14014" y="1498"/>
                </a:lnTo>
                <a:lnTo>
                  <a:pt x="13249" y="1742"/>
                </a:lnTo>
                <a:lnTo>
                  <a:pt x="12484" y="2008"/>
                </a:lnTo>
                <a:lnTo>
                  <a:pt x="11730" y="2296"/>
                </a:lnTo>
                <a:lnTo>
                  <a:pt x="10976" y="2595"/>
                </a:lnTo>
                <a:lnTo>
                  <a:pt x="10234" y="2906"/>
                </a:lnTo>
                <a:lnTo>
                  <a:pt x="9491" y="3249"/>
                </a:lnTo>
                <a:lnTo>
                  <a:pt x="8759" y="3604"/>
                </a:lnTo>
                <a:lnTo>
                  <a:pt x="8038" y="3981"/>
                </a:lnTo>
                <a:lnTo>
                  <a:pt x="7318" y="4369"/>
                </a:lnTo>
                <a:lnTo>
                  <a:pt x="6608" y="4779"/>
                </a:lnTo>
                <a:lnTo>
                  <a:pt x="5899" y="5212"/>
                </a:lnTo>
                <a:lnTo>
                  <a:pt x="5211" y="5666"/>
                </a:lnTo>
                <a:lnTo>
                  <a:pt x="4524" y="6132"/>
                </a:lnTo>
                <a:lnTo>
                  <a:pt x="3848" y="6620"/>
                </a:lnTo>
                <a:lnTo>
                  <a:pt x="3182" y="7130"/>
                </a:lnTo>
                <a:lnTo>
                  <a:pt x="2528" y="7651"/>
                </a:lnTo>
                <a:lnTo>
                  <a:pt x="1874" y="8194"/>
                </a:lnTo>
                <a:lnTo>
                  <a:pt x="1242" y="8748"/>
                </a:lnTo>
                <a:lnTo>
                  <a:pt x="610" y="9336"/>
                </a:lnTo>
                <a:lnTo>
                  <a:pt x="1" y="9935"/>
                </a:lnTo>
                <a:lnTo>
                  <a:pt x="14258" y="24181"/>
                </a:lnTo>
                <a:lnTo>
                  <a:pt x="14269" y="24192"/>
                </a:lnTo>
                <a:lnTo>
                  <a:pt x="14513" y="23948"/>
                </a:lnTo>
                <a:lnTo>
                  <a:pt x="14779" y="23704"/>
                </a:lnTo>
                <a:lnTo>
                  <a:pt x="15045" y="23471"/>
                </a:lnTo>
                <a:lnTo>
                  <a:pt x="15311" y="23239"/>
                </a:lnTo>
                <a:lnTo>
                  <a:pt x="15588" y="23028"/>
                </a:lnTo>
                <a:lnTo>
                  <a:pt x="15866" y="22817"/>
                </a:lnTo>
                <a:lnTo>
                  <a:pt x="16143" y="22618"/>
                </a:lnTo>
                <a:lnTo>
                  <a:pt x="16431" y="22418"/>
                </a:lnTo>
                <a:lnTo>
                  <a:pt x="16719" y="22241"/>
                </a:lnTo>
                <a:lnTo>
                  <a:pt x="17008" y="22063"/>
                </a:lnTo>
                <a:lnTo>
                  <a:pt x="17307" y="21886"/>
                </a:lnTo>
                <a:lnTo>
                  <a:pt x="17606" y="21731"/>
                </a:lnTo>
                <a:lnTo>
                  <a:pt x="17906" y="21576"/>
                </a:lnTo>
                <a:lnTo>
                  <a:pt x="18216" y="21432"/>
                </a:lnTo>
                <a:lnTo>
                  <a:pt x="18515" y="21287"/>
                </a:lnTo>
                <a:lnTo>
                  <a:pt x="18826" y="21154"/>
                </a:lnTo>
                <a:lnTo>
                  <a:pt x="19147" y="21032"/>
                </a:lnTo>
                <a:lnTo>
                  <a:pt x="19458" y="20922"/>
                </a:lnTo>
                <a:lnTo>
                  <a:pt x="19779" y="20811"/>
                </a:lnTo>
                <a:lnTo>
                  <a:pt x="20101" y="20711"/>
                </a:lnTo>
                <a:lnTo>
                  <a:pt x="20422" y="20622"/>
                </a:lnTo>
                <a:lnTo>
                  <a:pt x="20744" y="20545"/>
                </a:lnTo>
                <a:lnTo>
                  <a:pt x="21065" y="20467"/>
                </a:lnTo>
                <a:lnTo>
                  <a:pt x="21398" y="20400"/>
                </a:lnTo>
                <a:lnTo>
                  <a:pt x="21719" y="20334"/>
                </a:lnTo>
                <a:lnTo>
                  <a:pt x="22052" y="20290"/>
                </a:lnTo>
                <a:lnTo>
                  <a:pt x="22374" y="20245"/>
                </a:lnTo>
                <a:lnTo>
                  <a:pt x="22706" y="20212"/>
                </a:lnTo>
                <a:lnTo>
                  <a:pt x="23039" y="20179"/>
                </a:lnTo>
                <a:lnTo>
                  <a:pt x="23371" y="20157"/>
                </a:lnTo>
                <a:lnTo>
                  <a:pt x="23704" y="20145"/>
                </a:lnTo>
                <a:lnTo>
                  <a:pt x="24369" y="20145"/>
                </a:lnTo>
                <a:lnTo>
                  <a:pt x="24702" y="20157"/>
                </a:lnTo>
                <a:lnTo>
                  <a:pt x="25023" y="20179"/>
                </a:lnTo>
                <a:lnTo>
                  <a:pt x="25356" y="20212"/>
                </a:lnTo>
                <a:lnTo>
                  <a:pt x="25688" y="20245"/>
                </a:lnTo>
                <a:lnTo>
                  <a:pt x="26021" y="20290"/>
                </a:lnTo>
                <a:lnTo>
                  <a:pt x="26354" y="20334"/>
                </a:lnTo>
                <a:lnTo>
                  <a:pt x="26675" y="20400"/>
                </a:lnTo>
                <a:lnTo>
                  <a:pt x="27008" y="20467"/>
                </a:lnTo>
                <a:lnTo>
                  <a:pt x="27329" y="20545"/>
                </a:lnTo>
                <a:lnTo>
                  <a:pt x="27651" y="20622"/>
                </a:lnTo>
                <a:lnTo>
                  <a:pt x="27972" y="20711"/>
                </a:lnTo>
                <a:lnTo>
                  <a:pt x="28294" y="20811"/>
                </a:lnTo>
                <a:lnTo>
                  <a:pt x="28615" y="20922"/>
                </a:lnTo>
                <a:lnTo>
                  <a:pt x="28926" y="21032"/>
                </a:lnTo>
                <a:lnTo>
                  <a:pt x="29236" y="21154"/>
                </a:lnTo>
                <a:lnTo>
                  <a:pt x="29547" y="21287"/>
                </a:lnTo>
                <a:lnTo>
                  <a:pt x="29857" y="21432"/>
                </a:lnTo>
                <a:lnTo>
                  <a:pt x="30167" y="21576"/>
                </a:lnTo>
                <a:lnTo>
                  <a:pt x="30467" y="21731"/>
                </a:lnTo>
                <a:lnTo>
                  <a:pt x="30766" y="21886"/>
                </a:lnTo>
                <a:lnTo>
                  <a:pt x="31065" y="22063"/>
                </a:lnTo>
                <a:lnTo>
                  <a:pt x="31354" y="22241"/>
                </a:lnTo>
                <a:lnTo>
                  <a:pt x="31642" y="22418"/>
                </a:lnTo>
                <a:lnTo>
                  <a:pt x="31930" y="22618"/>
                </a:lnTo>
                <a:lnTo>
                  <a:pt x="32207" y="22817"/>
                </a:lnTo>
                <a:lnTo>
                  <a:pt x="32485" y="23028"/>
                </a:lnTo>
                <a:lnTo>
                  <a:pt x="32762" y="23239"/>
                </a:lnTo>
                <a:lnTo>
                  <a:pt x="33028" y="23471"/>
                </a:lnTo>
                <a:lnTo>
                  <a:pt x="33294" y="23704"/>
                </a:lnTo>
                <a:lnTo>
                  <a:pt x="33549" y="23948"/>
                </a:lnTo>
                <a:lnTo>
                  <a:pt x="33804" y="24192"/>
                </a:lnTo>
                <a:lnTo>
                  <a:pt x="33815" y="24181"/>
                </a:lnTo>
                <a:lnTo>
                  <a:pt x="33826" y="24192"/>
                </a:lnTo>
                <a:lnTo>
                  <a:pt x="34070" y="24447"/>
                </a:lnTo>
                <a:lnTo>
                  <a:pt x="34314" y="24702"/>
                </a:lnTo>
                <a:lnTo>
                  <a:pt x="34547" y="24968"/>
                </a:lnTo>
                <a:lnTo>
                  <a:pt x="34768" y="25245"/>
                </a:lnTo>
                <a:lnTo>
                  <a:pt x="34990" y="25511"/>
                </a:lnTo>
                <a:lnTo>
                  <a:pt x="35201" y="25789"/>
                </a:lnTo>
                <a:lnTo>
                  <a:pt x="35400" y="26077"/>
                </a:lnTo>
                <a:lnTo>
                  <a:pt x="35589" y="26354"/>
                </a:lnTo>
                <a:lnTo>
                  <a:pt x="35777" y="26642"/>
                </a:lnTo>
                <a:lnTo>
                  <a:pt x="35955" y="26942"/>
                </a:lnTo>
                <a:lnTo>
                  <a:pt x="36121" y="27241"/>
                </a:lnTo>
                <a:lnTo>
                  <a:pt x="36287" y="27540"/>
                </a:lnTo>
                <a:lnTo>
                  <a:pt x="36442" y="27840"/>
                </a:lnTo>
                <a:lnTo>
                  <a:pt x="36587" y="28139"/>
                </a:lnTo>
                <a:lnTo>
                  <a:pt x="36720" y="28449"/>
                </a:lnTo>
                <a:lnTo>
                  <a:pt x="36853" y="28760"/>
                </a:lnTo>
                <a:lnTo>
                  <a:pt x="36975" y="29081"/>
                </a:lnTo>
                <a:lnTo>
                  <a:pt x="37086" y="29392"/>
                </a:lnTo>
                <a:lnTo>
                  <a:pt x="37196" y="29713"/>
                </a:lnTo>
                <a:lnTo>
                  <a:pt x="37296" y="30024"/>
                </a:lnTo>
                <a:lnTo>
                  <a:pt x="37385" y="30345"/>
                </a:lnTo>
                <a:lnTo>
                  <a:pt x="37474" y="30678"/>
                </a:lnTo>
                <a:lnTo>
                  <a:pt x="37540" y="30999"/>
                </a:lnTo>
                <a:lnTo>
                  <a:pt x="37607" y="31321"/>
                </a:lnTo>
                <a:lnTo>
                  <a:pt x="37673" y="31653"/>
                </a:lnTo>
                <a:lnTo>
                  <a:pt x="37717" y="31986"/>
                </a:lnTo>
                <a:lnTo>
                  <a:pt x="37762" y="32308"/>
                </a:lnTo>
                <a:lnTo>
                  <a:pt x="37795" y="32640"/>
                </a:lnTo>
                <a:lnTo>
                  <a:pt x="37828" y="32973"/>
                </a:lnTo>
                <a:lnTo>
                  <a:pt x="37850" y="33305"/>
                </a:lnTo>
                <a:lnTo>
                  <a:pt x="37862" y="33638"/>
                </a:lnTo>
                <a:lnTo>
                  <a:pt x="37862" y="33971"/>
                </a:lnTo>
                <a:lnTo>
                  <a:pt x="37862" y="34303"/>
                </a:lnTo>
                <a:lnTo>
                  <a:pt x="37850" y="34636"/>
                </a:lnTo>
                <a:lnTo>
                  <a:pt x="37828" y="34968"/>
                </a:lnTo>
                <a:lnTo>
                  <a:pt x="37795" y="35290"/>
                </a:lnTo>
                <a:lnTo>
                  <a:pt x="37762" y="35623"/>
                </a:lnTo>
                <a:lnTo>
                  <a:pt x="37717" y="35955"/>
                </a:lnTo>
                <a:lnTo>
                  <a:pt x="37673" y="36288"/>
                </a:lnTo>
                <a:lnTo>
                  <a:pt x="37607" y="36609"/>
                </a:lnTo>
                <a:lnTo>
                  <a:pt x="37540" y="36942"/>
                </a:lnTo>
                <a:lnTo>
                  <a:pt x="37474" y="37263"/>
                </a:lnTo>
                <a:lnTo>
                  <a:pt x="37385" y="37585"/>
                </a:lnTo>
                <a:lnTo>
                  <a:pt x="37296" y="37906"/>
                </a:lnTo>
                <a:lnTo>
                  <a:pt x="37196" y="38228"/>
                </a:lnTo>
                <a:lnTo>
                  <a:pt x="37086" y="38549"/>
                </a:lnTo>
                <a:lnTo>
                  <a:pt x="36975" y="38860"/>
                </a:lnTo>
                <a:lnTo>
                  <a:pt x="36853" y="39170"/>
                </a:lnTo>
                <a:lnTo>
                  <a:pt x="36720" y="39481"/>
                </a:lnTo>
                <a:lnTo>
                  <a:pt x="36587" y="39791"/>
                </a:lnTo>
                <a:lnTo>
                  <a:pt x="36442" y="40102"/>
                </a:lnTo>
                <a:lnTo>
                  <a:pt x="36287" y="40401"/>
                </a:lnTo>
                <a:lnTo>
                  <a:pt x="36121" y="40700"/>
                </a:lnTo>
                <a:lnTo>
                  <a:pt x="35955" y="41000"/>
                </a:lnTo>
                <a:lnTo>
                  <a:pt x="35777" y="41288"/>
                </a:lnTo>
                <a:lnTo>
                  <a:pt x="35589" y="41576"/>
                </a:lnTo>
                <a:lnTo>
                  <a:pt x="35400" y="41864"/>
                </a:lnTo>
                <a:lnTo>
                  <a:pt x="35201" y="42141"/>
                </a:lnTo>
                <a:lnTo>
                  <a:pt x="34990" y="42419"/>
                </a:lnTo>
                <a:lnTo>
                  <a:pt x="34768" y="42696"/>
                </a:lnTo>
                <a:lnTo>
                  <a:pt x="34547" y="42962"/>
                </a:lnTo>
                <a:lnTo>
                  <a:pt x="34314" y="43228"/>
                </a:lnTo>
                <a:lnTo>
                  <a:pt x="34070" y="43483"/>
                </a:lnTo>
                <a:lnTo>
                  <a:pt x="33826" y="43738"/>
                </a:lnTo>
                <a:lnTo>
                  <a:pt x="33826" y="43749"/>
                </a:lnTo>
                <a:lnTo>
                  <a:pt x="33815" y="43749"/>
                </a:lnTo>
                <a:lnTo>
                  <a:pt x="33804" y="43738"/>
                </a:lnTo>
                <a:lnTo>
                  <a:pt x="33427" y="44115"/>
                </a:lnTo>
                <a:lnTo>
                  <a:pt x="33028" y="44470"/>
                </a:lnTo>
                <a:lnTo>
                  <a:pt x="32618" y="44802"/>
                </a:lnTo>
                <a:lnTo>
                  <a:pt x="32207" y="45113"/>
                </a:lnTo>
                <a:lnTo>
                  <a:pt x="31786" y="45412"/>
                </a:lnTo>
                <a:lnTo>
                  <a:pt x="31354" y="45700"/>
                </a:lnTo>
                <a:lnTo>
                  <a:pt x="30910" y="45966"/>
                </a:lnTo>
                <a:lnTo>
                  <a:pt x="30467" y="46210"/>
                </a:lnTo>
                <a:lnTo>
                  <a:pt x="30079" y="46399"/>
                </a:lnTo>
                <a:lnTo>
                  <a:pt x="29702" y="46576"/>
                </a:lnTo>
                <a:lnTo>
                  <a:pt x="29314" y="46742"/>
                </a:lnTo>
                <a:lnTo>
                  <a:pt x="28926" y="46898"/>
                </a:lnTo>
                <a:lnTo>
                  <a:pt x="28527" y="47042"/>
                </a:lnTo>
                <a:lnTo>
                  <a:pt x="28127" y="47175"/>
                </a:lnTo>
                <a:lnTo>
                  <a:pt x="27728" y="47286"/>
                </a:lnTo>
                <a:lnTo>
                  <a:pt x="27329" y="47397"/>
                </a:lnTo>
                <a:lnTo>
                  <a:pt x="27008" y="47463"/>
                </a:lnTo>
                <a:lnTo>
                  <a:pt x="26675" y="47530"/>
                </a:lnTo>
                <a:lnTo>
                  <a:pt x="26343" y="47596"/>
                </a:lnTo>
                <a:lnTo>
                  <a:pt x="26021" y="47652"/>
                </a:lnTo>
                <a:lnTo>
                  <a:pt x="25688" y="47685"/>
                </a:lnTo>
                <a:lnTo>
                  <a:pt x="25356" y="47729"/>
                </a:lnTo>
                <a:lnTo>
                  <a:pt x="25023" y="47751"/>
                </a:lnTo>
                <a:lnTo>
                  <a:pt x="24702" y="47774"/>
                </a:lnTo>
                <a:lnTo>
                  <a:pt x="24369" y="47785"/>
                </a:lnTo>
                <a:lnTo>
                  <a:pt x="23704" y="47785"/>
                </a:lnTo>
                <a:lnTo>
                  <a:pt x="23371" y="47774"/>
                </a:lnTo>
                <a:lnTo>
                  <a:pt x="23039" y="47751"/>
                </a:lnTo>
                <a:lnTo>
                  <a:pt x="22706" y="47729"/>
                </a:lnTo>
                <a:lnTo>
                  <a:pt x="22374" y="47685"/>
                </a:lnTo>
                <a:lnTo>
                  <a:pt x="22052" y="47652"/>
                </a:lnTo>
                <a:lnTo>
                  <a:pt x="21719" y="47596"/>
                </a:lnTo>
                <a:lnTo>
                  <a:pt x="21387" y="47530"/>
                </a:lnTo>
                <a:lnTo>
                  <a:pt x="20977" y="47441"/>
                </a:lnTo>
                <a:lnTo>
                  <a:pt x="20566" y="47341"/>
                </a:lnTo>
                <a:lnTo>
                  <a:pt x="20289" y="47275"/>
                </a:lnTo>
                <a:lnTo>
                  <a:pt x="20012" y="47197"/>
                </a:lnTo>
                <a:lnTo>
                  <a:pt x="19735" y="47108"/>
                </a:lnTo>
                <a:lnTo>
                  <a:pt x="19458" y="47009"/>
                </a:lnTo>
                <a:lnTo>
                  <a:pt x="19036" y="46853"/>
                </a:lnTo>
                <a:lnTo>
                  <a:pt x="18626" y="46687"/>
                </a:lnTo>
                <a:lnTo>
                  <a:pt x="18216" y="46510"/>
                </a:lnTo>
                <a:lnTo>
                  <a:pt x="17806" y="46310"/>
                </a:lnTo>
                <a:lnTo>
                  <a:pt x="17329" y="46055"/>
                </a:lnTo>
                <a:lnTo>
                  <a:pt x="16863" y="45789"/>
                </a:lnTo>
                <a:lnTo>
                  <a:pt x="16409" y="45501"/>
                </a:lnTo>
                <a:lnTo>
                  <a:pt x="15954" y="45190"/>
                </a:lnTo>
                <a:lnTo>
                  <a:pt x="15511" y="44858"/>
                </a:lnTo>
                <a:lnTo>
                  <a:pt x="15090" y="44503"/>
                </a:lnTo>
                <a:lnTo>
                  <a:pt x="14668" y="44137"/>
                </a:lnTo>
                <a:lnTo>
                  <a:pt x="14269" y="43738"/>
                </a:lnTo>
                <a:lnTo>
                  <a:pt x="14258" y="43749"/>
                </a:lnTo>
                <a:lnTo>
                  <a:pt x="12" y="58007"/>
                </a:lnTo>
                <a:lnTo>
                  <a:pt x="211" y="58206"/>
                </a:lnTo>
                <a:lnTo>
                  <a:pt x="821" y="58794"/>
                </a:lnTo>
                <a:lnTo>
                  <a:pt x="1442" y="59359"/>
                </a:lnTo>
                <a:lnTo>
                  <a:pt x="2074" y="59913"/>
                </a:lnTo>
                <a:lnTo>
                  <a:pt x="2728" y="60446"/>
                </a:lnTo>
                <a:lnTo>
                  <a:pt x="3382" y="60967"/>
                </a:lnTo>
                <a:lnTo>
                  <a:pt x="4047" y="61455"/>
                </a:lnTo>
                <a:lnTo>
                  <a:pt x="4712" y="61931"/>
                </a:lnTo>
                <a:lnTo>
                  <a:pt x="5400" y="62397"/>
                </a:lnTo>
                <a:lnTo>
                  <a:pt x="6087" y="62840"/>
                </a:lnTo>
                <a:lnTo>
                  <a:pt x="6786" y="63262"/>
                </a:lnTo>
                <a:lnTo>
                  <a:pt x="7495" y="63661"/>
                </a:lnTo>
                <a:lnTo>
                  <a:pt x="8216" y="64049"/>
                </a:lnTo>
                <a:lnTo>
                  <a:pt x="8936" y="64415"/>
                </a:lnTo>
                <a:lnTo>
                  <a:pt x="9668" y="64769"/>
                </a:lnTo>
                <a:lnTo>
                  <a:pt x="10400" y="65102"/>
                </a:lnTo>
                <a:lnTo>
                  <a:pt x="11143" y="65413"/>
                </a:lnTo>
                <a:lnTo>
                  <a:pt x="11897" y="65712"/>
                </a:lnTo>
                <a:lnTo>
                  <a:pt x="12673" y="65989"/>
                </a:lnTo>
                <a:lnTo>
                  <a:pt x="13438" y="66255"/>
                </a:lnTo>
                <a:lnTo>
                  <a:pt x="14225" y="66499"/>
                </a:lnTo>
                <a:lnTo>
                  <a:pt x="15001" y="66732"/>
                </a:lnTo>
                <a:lnTo>
                  <a:pt x="15788" y="66931"/>
                </a:lnTo>
                <a:lnTo>
                  <a:pt x="16586" y="67120"/>
                </a:lnTo>
                <a:lnTo>
                  <a:pt x="17373" y="67286"/>
                </a:lnTo>
                <a:lnTo>
                  <a:pt x="18172" y="67430"/>
                </a:lnTo>
                <a:lnTo>
                  <a:pt x="18981" y="67563"/>
                </a:lnTo>
                <a:lnTo>
                  <a:pt x="19779" y="67674"/>
                </a:lnTo>
                <a:lnTo>
                  <a:pt x="20589" y="67763"/>
                </a:lnTo>
                <a:lnTo>
                  <a:pt x="21387" y="67840"/>
                </a:lnTo>
                <a:lnTo>
                  <a:pt x="22196" y="67885"/>
                </a:lnTo>
                <a:lnTo>
                  <a:pt x="23005" y="67918"/>
                </a:lnTo>
                <a:lnTo>
                  <a:pt x="23815" y="67940"/>
                </a:lnTo>
                <a:lnTo>
                  <a:pt x="24037" y="67940"/>
                </a:lnTo>
                <a:lnTo>
                  <a:pt x="24314" y="67929"/>
                </a:lnTo>
                <a:lnTo>
                  <a:pt x="24602" y="67918"/>
                </a:lnTo>
                <a:lnTo>
                  <a:pt x="25400" y="67896"/>
                </a:lnTo>
                <a:lnTo>
                  <a:pt x="26198" y="67863"/>
                </a:lnTo>
                <a:lnTo>
                  <a:pt x="26997" y="67807"/>
                </a:lnTo>
                <a:lnTo>
                  <a:pt x="27784" y="67730"/>
                </a:lnTo>
                <a:lnTo>
                  <a:pt x="28582" y="67630"/>
                </a:lnTo>
                <a:lnTo>
                  <a:pt x="29369" y="67508"/>
                </a:lnTo>
                <a:lnTo>
                  <a:pt x="30156" y="67375"/>
                </a:lnTo>
                <a:lnTo>
                  <a:pt x="30944" y="67231"/>
                </a:lnTo>
                <a:lnTo>
                  <a:pt x="31731" y="67053"/>
                </a:lnTo>
                <a:lnTo>
                  <a:pt x="32507" y="66865"/>
                </a:lnTo>
                <a:lnTo>
                  <a:pt x="33283" y="66665"/>
                </a:lnTo>
                <a:lnTo>
                  <a:pt x="34059" y="66432"/>
                </a:lnTo>
                <a:lnTo>
                  <a:pt x="34824" y="66189"/>
                </a:lnTo>
                <a:lnTo>
                  <a:pt x="35589" y="65922"/>
                </a:lnTo>
                <a:lnTo>
                  <a:pt x="36343" y="65645"/>
                </a:lnTo>
                <a:lnTo>
                  <a:pt x="37097" y="65346"/>
                </a:lnTo>
                <a:lnTo>
                  <a:pt x="37839" y="65024"/>
                </a:lnTo>
                <a:lnTo>
                  <a:pt x="38582" y="64692"/>
                </a:lnTo>
                <a:lnTo>
                  <a:pt x="39314" y="64326"/>
                </a:lnTo>
                <a:lnTo>
                  <a:pt x="40035" y="63960"/>
                </a:lnTo>
                <a:lnTo>
                  <a:pt x="40755" y="63561"/>
                </a:lnTo>
                <a:lnTo>
                  <a:pt x="41465" y="63151"/>
                </a:lnTo>
                <a:lnTo>
                  <a:pt x="42163" y="62718"/>
                </a:lnTo>
                <a:lnTo>
                  <a:pt x="42862" y="62275"/>
                </a:lnTo>
                <a:lnTo>
                  <a:pt x="43549" y="61798"/>
                </a:lnTo>
                <a:lnTo>
                  <a:pt x="44225" y="61322"/>
                </a:lnTo>
                <a:lnTo>
                  <a:pt x="44891" y="60812"/>
                </a:lnTo>
                <a:lnTo>
                  <a:pt x="45545" y="60290"/>
                </a:lnTo>
                <a:lnTo>
                  <a:pt x="46188" y="59747"/>
                </a:lnTo>
                <a:lnTo>
                  <a:pt x="46820" y="59182"/>
                </a:lnTo>
                <a:lnTo>
                  <a:pt x="47452" y="58605"/>
                </a:lnTo>
                <a:lnTo>
                  <a:pt x="48061" y="58007"/>
                </a:lnTo>
                <a:lnTo>
                  <a:pt x="48072" y="57995"/>
                </a:lnTo>
                <a:lnTo>
                  <a:pt x="48682" y="57375"/>
                </a:lnTo>
                <a:lnTo>
                  <a:pt x="49270" y="56732"/>
                </a:lnTo>
                <a:lnTo>
                  <a:pt x="49846" y="56077"/>
                </a:lnTo>
                <a:lnTo>
                  <a:pt x="50401" y="55423"/>
                </a:lnTo>
                <a:lnTo>
                  <a:pt x="50933" y="54747"/>
                </a:lnTo>
                <a:lnTo>
                  <a:pt x="51454" y="54071"/>
                </a:lnTo>
                <a:lnTo>
                  <a:pt x="51942" y="53372"/>
                </a:lnTo>
                <a:lnTo>
                  <a:pt x="52418" y="52674"/>
                </a:lnTo>
                <a:lnTo>
                  <a:pt x="52873" y="51964"/>
                </a:lnTo>
                <a:lnTo>
                  <a:pt x="53316" y="51244"/>
                </a:lnTo>
                <a:lnTo>
                  <a:pt x="53727" y="50512"/>
                </a:lnTo>
                <a:lnTo>
                  <a:pt x="54126" y="49780"/>
                </a:lnTo>
                <a:lnTo>
                  <a:pt x="54503" y="49037"/>
                </a:lnTo>
                <a:lnTo>
                  <a:pt x="54869" y="48284"/>
                </a:lnTo>
                <a:lnTo>
                  <a:pt x="55201" y="47530"/>
                </a:lnTo>
                <a:lnTo>
                  <a:pt x="55523" y="46765"/>
                </a:lnTo>
                <a:lnTo>
                  <a:pt x="55822" y="45989"/>
                </a:lnTo>
                <a:lnTo>
                  <a:pt x="56110" y="45213"/>
                </a:lnTo>
                <a:lnTo>
                  <a:pt x="56365" y="44436"/>
                </a:lnTo>
                <a:lnTo>
                  <a:pt x="56609" y="43649"/>
                </a:lnTo>
                <a:lnTo>
                  <a:pt x="56831" y="42862"/>
                </a:lnTo>
                <a:lnTo>
                  <a:pt x="57042" y="42064"/>
                </a:lnTo>
                <a:lnTo>
                  <a:pt x="57219" y="41266"/>
                </a:lnTo>
                <a:lnTo>
                  <a:pt x="57385" y="40456"/>
                </a:lnTo>
                <a:lnTo>
                  <a:pt x="57540" y="39658"/>
                </a:lnTo>
                <a:lnTo>
                  <a:pt x="57662" y="38849"/>
                </a:lnTo>
                <a:lnTo>
                  <a:pt x="57773" y="38039"/>
                </a:lnTo>
                <a:lnTo>
                  <a:pt x="57851" y="37230"/>
                </a:lnTo>
                <a:lnTo>
                  <a:pt x="57928" y="36410"/>
                </a:lnTo>
                <a:lnTo>
                  <a:pt x="57973" y="35600"/>
                </a:lnTo>
                <a:lnTo>
                  <a:pt x="58006" y="34780"/>
                </a:lnTo>
                <a:lnTo>
                  <a:pt x="58006" y="33971"/>
                </a:lnTo>
                <a:lnTo>
                  <a:pt x="58006" y="33150"/>
                </a:lnTo>
                <a:lnTo>
                  <a:pt x="57973" y="32341"/>
                </a:lnTo>
                <a:lnTo>
                  <a:pt x="57928" y="31520"/>
                </a:lnTo>
                <a:lnTo>
                  <a:pt x="57851" y="30711"/>
                </a:lnTo>
                <a:lnTo>
                  <a:pt x="57773" y="29902"/>
                </a:lnTo>
                <a:lnTo>
                  <a:pt x="57662" y="29081"/>
                </a:lnTo>
                <a:lnTo>
                  <a:pt x="57540" y="28283"/>
                </a:lnTo>
                <a:lnTo>
                  <a:pt x="57385" y="27474"/>
                </a:lnTo>
                <a:lnTo>
                  <a:pt x="57219" y="26676"/>
                </a:lnTo>
                <a:lnTo>
                  <a:pt x="57042" y="25877"/>
                </a:lnTo>
                <a:lnTo>
                  <a:pt x="56831" y="25079"/>
                </a:lnTo>
                <a:lnTo>
                  <a:pt x="56609" y="24292"/>
                </a:lnTo>
                <a:lnTo>
                  <a:pt x="56365" y="23505"/>
                </a:lnTo>
                <a:lnTo>
                  <a:pt x="56110" y="22718"/>
                </a:lnTo>
                <a:lnTo>
                  <a:pt x="55822" y="21941"/>
                </a:lnTo>
                <a:lnTo>
                  <a:pt x="55523" y="21177"/>
                </a:lnTo>
                <a:lnTo>
                  <a:pt x="55201" y="20412"/>
                </a:lnTo>
                <a:lnTo>
                  <a:pt x="54869" y="19658"/>
                </a:lnTo>
                <a:lnTo>
                  <a:pt x="54503" y="18904"/>
                </a:lnTo>
                <a:lnTo>
                  <a:pt x="54126" y="18161"/>
                </a:lnTo>
                <a:lnTo>
                  <a:pt x="53727" y="17418"/>
                </a:lnTo>
                <a:lnTo>
                  <a:pt x="53316" y="16697"/>
                </a:lnTo>
                <a:lnTo>
                  <a:pt x="52873" y="15977"/>
                </a:lnTo>
                <a:lnTo>
                  <a:pt x="52418" y="15267"/>
                </a:lnTo>
                <a:lnTo>
                  <a:pt x="51942" y="14558"/>
                </a:lnTo>
                <a:lnTo>
                  <a:pt x="51454" y="13870"/>
                </a:lnTo>
                <a:lnTo>
                  <a:pt x="50933" y="13183"/>
                </a:lnTo>
                <a:lnTo>
                  <a:pt x="50401" y="12518"/>
                </a:lnTo>
                <a:lnTo>
                  <a:pt x="49846" y="11853"/>
                </a:lnTo>
                <a:lnTo>
                  <a:pt x="49270" y="11198"/>
                </a:lnTo>
                <a:lnTo>
                  <a:pt x="48682" y="10567"/>
                </a:lnTo>
                <a:lnTo>
                  <a:pt x="48072" y="9935"/>
                </a:lnTo>
                <a:lnTo>
                  <a:pt x="48061" y="9935"/>
                </a:lnTo>
                <a:lnTo>
                  <a:pt x="47440" y="9325"/>
                </a:lnTo>
                <a:lnTo>
                  <a:pt x="46809" y="8737"/>
                </a:lnTo>
                <a:lnTo>
                  <a:pt x="46165" y="8172"/>
                </a:lnTo>
                <a:lnTo>
                  <a:pt x="45511" y="7617"/>
                </a:lnTo>
                <a:lnTo>
                  <a:pt x="44846" y="7085"/>
                </a:lnTo>
                <a:lnTo>
                  <a:pt x="44170" y="6575"/>
                </a:lnTo>
                <a:lnTo>
                  <a:pt x="43483" y="6087"/>
                </a:lnTo>
                <a:lnTo>
                  <a:pt x="42784" y="5611"/>
                </a:lnTo>
                <a:lnTo>
                  <a:pt x="42086" y="5167"/>
                </a:lnTo>
                <a:lnTo>
                  <a:pt x="41365" y="4724"/>
                </a:lnTo>
                <a:lnTo>
                  <a:pt x="40644" y="4314"/>
                </a:lnTo>
                <a:lnTo>
                  <a:pt x="39924" y="3915"/>
                </a:lnTo>
                <a:lnTo>
                  <a:pt x="39181" y="3538"/>
                </a:lnTo>
                <a:lnTo>
                  <a:pt x="38438" y="3183"/>
                </a:lnTo>
                <a:lnTo>
                  <a:pt x="37684" y="2850"/>
                </a:lnTo>
                <a:lnTo>
                  <a:pt x="36930" y="2529"/>
                </a:lnTo>
                <a:lnTo>
                  <a:pt x="36165" y="2218"/>
                </a:lnTo>
                <a:lnTo>
                  <a:pt x="35400" y="1941"/>
                </a:lnTo>
                <a:lnTo>
                  <a:pt x="34624" y="1675"/>
                </a:lnTo>
                <a:lnTo>
                  <a:pt x="33848" y="1431"/>
                </a:lnTo>
                <a:lnTo>
                  <a:pt x="33061" y="1209"/>
                </a:lnTo>
                <a:lnTo>
                  <a:pt x="32274" y="999"/>
                </a:lnTo>
                <a:lnTo>
                  <a:pt x="31487" y="821"/>
                </a:lnTo>
                <a:lnTo>
                  <a:pt x="30689" y="655"/>
                </a:lnTo>
                <a:lnTo>
                  <a:pt x="29901" y="500"/>
                </a:lnTo>
                <a:lnTo>
                  <a:pt x="29092" y="367"/>
                </a:lnTo>
                <a:lnTo>
                  <a:pt x="28294" y="267"/>
                </a:lnTo>
                <a:lnTo>
                  <a:pt x="27496" y="167"/>
                </a:lnTo>
                <a:lnTo>
                  <a:pt x="26686" y="101"/>
                </a:lnTo>
                <a:lnTo>
                  <a:pt x="25877" y="45"/>
                </a:lnTo>
                <a:lnTo>
                  <a:pt x="25068" y="12"/>
                </a:lnTo>
                <a:lnTo>
                  <a:pt x="242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780215" y="1635633"/>
            <a:ext cx="515432" cy="1024075"/>
          </a:xfrm>
          <a:custGeom>
            <a:rect b="b" l="l" r="r" t="t"/>
            <a:pathLst>
              <a:path extrusionOk="0" h="48073" w="24193">
                <a:moveTo>
                  <a:pt x="14247" y="1"/>
                </a:moveTo>
                <a:lnTo>
                  <a:pt x="1" y="14247"/>
                </a:lnTo>
                <a:lnTo>
                  <a:pt x="1" y="14258"/>
                </a:lnTo>
                <a:lnTo>
                  <a:pt x="256" y="14513"/>
                </a:lnTo>
                <a:lnTo>
                  <a:pt x="500" y="14768"/>
                </a:lnTo>
                <a:lnTo>
                  <a:pt x="733" y="15034"/>
                </a:lnTo>
                <a:lnTo>
                  <a:pt x="954" y="15300"/>
                </a:lnTo>
                <a:lnTo>
                  <a:pt x="1176" y="15577"/>
                </a:lnTo>
                <a:lnTo>
                  <a:pt x="1376" y="15855"/>
                </a:lnTo>
                <a:lnTo>
                  <a:pt x="1586" y="16143"/>
                </a:lnTo>
                <a:lnTo>
                  <a:pt x="1775" y="16420"/>
                </a:lnTo>
                <a:lnTo>
                  <a:pt x="1963" y="16708"/>
                </a:lnTo>
                <a:lnTo>
                  <a:pt x="2141" y="17008"/>
                </a:lnTo>
                <a:lnTo>
                  <a:pt x="2307" y="17307"/>
                </a:lnTo>
                <a:lnTo>
                  <a:pt x="2473" y="17606"/>
                </a:lnTo>
                <a:lnTo>
                  <a:pt x="2628" y="17906"/>
                </a:lnTo>
                <a:lnTo>
                  <a:pt x="2773" y="18205"/>
                </a:lnTo>
                <a:lnTo>
                  <a:pt x="2906" y="18515"/>
                </a:lnTo>
                <a:lnTo>
                  <a:pt x="3039" y="18826"/>
                </a:lnTo>
                <a:lnTo>
                  <a:pt x="3161" y="19136"/>
                </a:lnTo>
                <a:lnTo>
                  <a:pt x="3272" y="19458"/>
                </a:lnTo>
                <a:lnTo>
                  <a:pt x="3382" y="19779"/>
                </a:lnTo>
                <a:lnTo>
                  <a:pt x="3482" y="20090"/>
                </a:lnTo>
                <a:lnTo>
                  <a:pt x="3571" y="20422"/>
                </a:lnTo>
                <a:lnTo>
                  <a:pt x="3660" y="20744"/>
                </a:lnTo>
                <a:lnTo>
                  <a:pt x="3726" y="21065"/>
                </a:lnTo>
                <a:lnTo>
                  <a:pt x="3793" y="21387"/>
                </a:lnTo>
                <a:lnTo>
                  <a:pt x="3859" y="21719"/>
                </a:lnTo>
                <a:lnTo>
                  <a:pt x="3903" y="22052"/>
                </a:lnTo>
                <a:lnTo>
                  <a:pt x="3948" y="22374"/>
                </a:lnTo>
                <a:lnTo>
                  <a:pt x="3981" y="22706"/>
                </a:lnTo>
                <a:lnTo>
                  <a:pt x="4014" y="23039"/>
                </a:lnTo>
                <a:lnTo>
                  <a:pt x="4036" y="23371"/>
                </a:lnTo>
                <a:lnTo>
                  <a:pt x="4048" y="23704"/>
                </a:lnTo>
                <a:lnTo>
                  <a:pt x="4048" y="24037"/>
                </a:lnTo>
                <a:lnTo>
                  <a:pt x="4048" y="24369"/>
                </a:lnTo>
                <a:lnTo>
                  <a:pt x="4036" y="24702"/>
                </a:lnTo>
                <a:lnTo>
                  <a:pt x="4014" y="25034"/>
                </a:lnTo>
                <a:lnTo>
                  <a:pt x="3981" y="25356"/>
                </a:lnTo>
                <a:lnTo>
                  <a:pt x="3948" y="25689"/>
                </a:lnTo>
                <a:lnTo>
                  <a:pt x="3903" y="26021"/>
                </a:lnTo>
                <a:lnTo>
                  <a:pt x="3859" y="26354"/>
                </a:lnTo>
                <a:lnTo>
                  <a:pt x="3793" y="26675"/>
                </a:lnTo>
                <a:lnTo>
                  <a:pt x="3726" y="27008"/>
                </a:lnTo>
                <a:lnTo>
                  <a:pt x="3660" y="27329"/>
                </a:lnTo>
                <a:lnTo>
                  <a:pt x="3571" y="27651"/>
                </a:lnTo>
                <a:lnTo>
                  <a:pt x="3482" y="27972"/>
                </a:lnTo>
                <a:lnTo>
                  <a:pt x="3382" y="28294"/>
                </a:lnTo>
                <a:lnTo>
                  <a:pt x="3272" y="28615"/>
                </a:lnTo>
                <a:lnTo>
                  <a:pt x="3161" y="28926"/>
                </a:lnTo>
                <a:lnTo>
                  <a:pt x="3039" y="29236"/>
                </a:lnTo>
                <a:lnTo>
                  <a:pt x="2906" y="29558"/>
                </a:lnTo>
                <a:lnTo>
                  <a:pt x="2773" y="29857"/>
                </a:lnTo>
                <a:lnTo>
                  <a:pt x="2628" y="30168"/>
                </a:lnTo>
                <a:lnTo>
                  <a:pt x="2473" y="30467"/>
                </a:lnTo>
                <a:lnTo>
                  <a:pt x="2307" y="30766"/>
                </a:lnTo>
                <a:lnTo>
                  <a:pt x="2141" y="31066"/>
                </a:lnTo>
                <a:lnTo>
                  <a:pt x="1963" y="31354"/>
                </a:lnTo>
                <a:lnTo>
                  <a:pt x="1775" y="31642"/>
                </a:lnTo>
                <a:lnTo>
                  <a:pt x="1586" y="31930"/>
                </a:lnTo>
                <a:lnTo>
                  <a:pt x="1376" y="32219"/>
                </a:lnTo>
                <a:lnTo>
                  <a:pt x="1176" y="32496"/>
                </a:lnTo>
                <a:lnTo>
                  <a:pt x="954" y="32762"/>
                </a:lnTo>
                <a:lnTo>
                  <a:pt x="733" y="33039"/>
                </a:lnTo>
                <a:lnTo>
                  <a:pt x="500" y="33294"/>
                </a:lnTo>
                <a:lnTo>
                  <a:pt x="256" y="33560"/>
                </a:lnTo>
                <a:lnTo>
                  <a:pt x="1" y="33815"/>
                </a:lnTo>
                <a:lnTo>
                  <a:pt x="14247" y="48073"/>
                </a:lnTo>
                <a:lnTo>
                  <a:pt x="14258" y="48061"/>
                </a:lnTo>
                <a:lnTo>
                  <a:pt x="14868" y="47441"/>
                </a:lnTo>
                <a:lnTo>
                  <a:pt x="15456" y="46798"/>
                </a:lnTo>
                <a:lnTo>
                  <a:pt x="16032" y="46143"/>
                </a:lnTo>
                <a:lnTo>
                  <a:pt x="16587" y="45489"/>
                </a:lnTo>
                <a:lnTo>
                  <a:pt x="17119" y="44813"/>
                </a:lnTo>
                <a:lnTo>
                  <a:pt x="17640" y="44137"/>
                </a:lnTo>
                <a:lnTo>
                  <a:pt x="18128" y="43438"/>
                </a:lnTo>
                <a:lnTo>
                  <a:pt x="18604" y="42740"/>
                </a:lnTo>
                <a:lnTo>
                  <a:pt x="19059" y="42030"/>
                </a:lnTo>
                <a:lnTo>
                  <a:pt x="19502" y="41310"/>
                </a:lnTo>
                <a:lnTo>
                  <a:pt x="19913" y="40578"/>
                </a:lnTo>
                <a:lnTo>
                  <a:pt x="20312" y="39846"/>
                </a:lnTo>
                <a:lnTo>
                  <a:pt x="20689" y="39103"/>
                </a:lnTo>
                <a:lnTo>
                  <a:pt x="21055" y="38350"/>
                </a:lnTo>
                <a:lnTo>
                  <a:pt x="21387" y="37596"/>
                </a:lnTo>
                <a:lnTo>
                  <a:pt x="21709" y="36831"/>
                </a:lnTo>
                <a:lnTo>
                  <a:pt x="22008" y="36055"/>
                </a:lnTo>
                <a:lnTo>
                  <a:pt x="22296" y="35279"/>
                </a:lnTo>
                <a:lnTo>
                  <a:pt x="22551" y="34502"/>
                </a:lnTo>
                <a:lnTo>
                  <a:pt x="22795" y="33715"/>
                </a:lnTo>
                <a:lnTo>
                  <a:pt x="23028" y="32928"/>
                </a:lnTo>
                <a:lnTo>
                  <a:pt x="23228" y="32130"/>
                </a:lnTo>
                <a:lnTo>
                  <a:pt x="23416" y="31332"/>
                </a:lnTo>
                <a:lnTo>
                  <a:pt x="23571" y="30533"/>
                </a:lnTo>
                <a:lnTo>
                  <a:pt x="23726" y="29724"/>
                </a:lnTo>
                <a:lnTo>
                  <a:pt x="23848" y="28915"/>
                </a:lnTo>
                <a:lnTo>
                  <a:pt x="23959" y="28105"/>
                </a:lnTo>
                <a:lnTo>
                  <a:pt x="24037" y="27296"/>
                </a:lnTo>
                <a:lnTo>
                  <a:pt x="24114" y="26476"/>
                </a:lnTo>
                <a:lnTo>
                  <a:pt x="24159" y="25666"/>
                </a:lnTo>
                <a:lnTo>
                  <a:pt x="24192" y="24846"/>
                </a:lnTo>
                <a:lnTo>
                  <a:pt x="24192" y="24037"/>
                </a:lnTo>
                <a:lnTo>
                  <a:pt x="24192" y="23216"/>
                </a:lnTo>
                <a:lnTo>
                  <a:pt x="24159" y="22407"/>
                </a:lnTo>
                <a:lnTo>
                  <a:pt x="24114" y="21586"/>
                </a:lnTo>
                <a:lnTo>
                  <a:pt x="24037" y="20777"/>
                </a:lnTo>
                <a:lnTo>
                  <a:pt x="23959" y="19968"/>
                </a:lnTo>
                <a:lnTo>
                  <a:pt x="23848" y="19158"/>
                </a:lnTo>
                <a:lnTo>
                  <a:pt x="23726" y="18349"/>
                </a:lnTo>
                <a:lnTo>
                  <a:pt x="23571" y="17540"/>
                </a:lnTo>
                <a:lnTo>
                  <a:pt x="23416" y="16742"/>
                </a:lnTo>
                <a:lnTo>
                  <a:pt x="23228" y="15943"/>
                </a:lnTo>
                <a:lnTo>
                  <a:pt x="23028" y="15145"/>
                </a:lnTo>
                <a:lnTo>
                  <a:pt x="22795" y="14358"/>
                </a:lnTo>
                <a:lnTo>
                  <a:pt x="22551" y="13571"/>
                </a:lnTo>
                <a:lnTo>
                  <a:pt x="22296" y="12784"/>
                </a:lnTo>
                <a:lnTo>
                  <a:pt x="22008" y="12007"/>
                </a:lnTo>
                <a:lnTo>
                  <a:pt x="21709" y="11243"/>
                </a:lnTo>
                <a:lnTo>
                  <a:pt x="21387" y="10478"/>
                </a:lnTo>
                <a:lnTo>
                  <a:pt x="21055" y="9724"/>
                </a:lnTo>
                <a:lnTo>
                  <a:pt x="20689" y="8970"/>
                </a:lnTo>
                <a:lnTo>
                  <a:pt x="20312" y="8227"/>
                </a:lnTo>
                <a:lnTo>
                  <a:pt x="19913" y="7484"/>
                </a:lnTo>
                <a:lnTo>
                  <a:pt x="19502" y="6763"/>
                </a:lnTo>
                <a:lnTo>
                  <a:pt x="19059" y="6043"/>
                </a:lnTo>
                <a:lnTo>
                  <a:pt x="18604" y="5333"/>
                </a:lnTo>
                <a:lnTo>
                  <a:pt x="18128" y="4635"/>
                </a:lnTo>
                <a:lnTo>
                  <a:pt x="17640" y="3936"/>
                </a:lnTo>
                <a:lnTo>
                  <a:pt x="17119" y="3260"/>
                </a:lnTo>
                <a:lnTo>
                  <a:pt x="16587" y="2584"/>
                </a:lnTo>
                <a:lnTo>
                  <a:pt x="16032" y="1919"/>
                </a:lnTo>
                <a:lnTo>
                  <a:pt x="15456" y="1276"/>
                </a:lnTo>
                <a:lnTo>
                  <a:pt x="14868" y="633"/>
                </a:lnTo>
                <a:lnTo>
                  <a:pt x="1425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4059874" y="2355737"/>
            <a:ext cx="1024195" cy="515606"/>
          </a:xfrm>
          <a:custGeom>
            <a:rect b="b" l="l" r="r" t="t"/>
            <a:pathLst>
              <a:path extrusionOk="0" h="24204" w="48073">
                <a:moveTo>
                  <a:pt x="14258" y="1"/>
                </a:moveTo>
                <a:lnTo>
                  <a:pt x="14258" y="12"/>
                </a:lnTo>
                <a:lnTo>
                  <a:pt x="1" y="14258"/>
                </a:lnTo>
                <a:lnTo>
                  <a:pt x="211" y="14469"/>
                </a:lnTo>
                <a:lnTo>
                  <a:pt x="821" y="15057"/>
                </a:lnTo>
                <a:lnTo>
                  <a:pt x="1442" y="15622"/>
                </a:lnTo>
                <a:lnTo>
                  <a:pt x="2074" y="16176"/>
                </a:lnTo>
                <a:lnTo>
                  <a:pt x="2728" y="16709"/>
                </a:lnTo>
                <a:lnTo>
                  <a:pt x="3382" y="17230"/>
                </a:lnTo>
                <a:lnTo>
                  <a:pt x="4047" y="17718"/>
                </a:lnTo>
                <a:lnTo>
                  <a:pt x="4712" y="18194"/>
                </a:lnTo>
                <a:lnTo>
                  <a:pt x="5400" y="18660"/>
                </a:lnTo>
                <a:lnTo>
                  <a:pt x="6087" y="19103"/>
                </a:lnTo>
                <a:lnTo>
                  <a:pt x="6786" y="19525"/>
                </a:lnTo>
                <a:lnTo>
                  <a:pt x="7495" y="19924"/>
                </a:lnTo>
                <a:lnTo>
                  <a:pt x="8216" y="20312"/>
                </a:lnTo>
                <a:lnTo>
                  <a:pt x="8936" y="20678"/>
                </a:lnTo>
                <a:lnTo>
                  <a:pt x="9668" y="21032"/>
                </a:lnTo>
                <a:lnTo>
                  <a:pt x="10400" y="21365"/>
                </a:lnTo>
                <a:lnTo>
                  <a:pt x="11143" y="21676"/>
                </a:lnTo>
                <a:lnTo>
                  <a:pt x="11897" y="21975"/>
                </a:lnTo>
                <a:lnTo>
                  <a:pt x="12673" y="22252"/>
                </a:lnTo>
                <a:lnTo>
                  <a:pt x="13438" y="22518"/>
                </a:lnTo>
                <a:lnTo>
                  <a:pt x="14225" y="22762"/>
                </a:lnTo>
                <a:lnTo>
                  <a:pt x="15001" y="22995"/>
                </a:lnTo>
                <a:lnTo>
                  <a:pt x="15788" y="23194"/>
                </a:lnTo>
                <a:lnTo>
                  <a:pt x="16586" y="23383"/>
                </a:lnTo>
                <a:lnTo>
                  <a:pt x="17373" y="23549"/>
                </a:lnTo>
                <a:lnTo>
                  <a:pt x="18172" y="23693"/>
                </a:lnTo>
                <a:lnTo>
                  <a:pt x="18981" y="23826"/>
                </a:lnTo>
                <a:lnTo>
                  <a:pt x="19779" y="23937"/>
                </a:lnTo>
                <a:lnTo>
                  <a:pt x="20589" y="24026"/>
                </a:lnTo>
                <a:lnTo>
                  <a:pt x="21387" y="24103"/>
                </a:lnTo>
                <a:lnTo>
                  <a:pt x="22196" y="24148"/>
                </a:lnTo>
                <a:lnTo>
                  <a:pt x="23005" y="24181"/>
                </a:lnTo>
                <a:lnTo>
                  <a:pt x="23815" y="24203"/>
                </a:lnTo>
                <a:lnTo>
                  <a:pt x="24037" y="24203"/>
                </a:lnTo>
                <a:lnTo>
                  <a:pt x="24314" y="24192"/>
                </a:lnTo>
                <a:lnTo>
                  <a:pt x="24602" y="24181"/>
                </a:lnTo>
                <a:lnTo>
                  <a:pt x="25400" y="24159"/>
                </a:lnTo>
                <a:lnTo>
                  <a:pt x="26198" y="24126"/>
                </a:lnTo>
                <a:lnTo>
                  <a:pt x="26997" y="24070"/>
                </a:lnTo>
                <a:lnTo>
                  <a:pt x="27784" y="23993"/>
                </a:lnTo>
                <a:lnTo>
                  <a:pt x="28582" y="23893"/>
                </a:lnTo>
                <a:lnTo>
                  <a:pt x="29369" y="23771"/>
                </a:lnTo>
                <a:lnTo>
                  <a:pt x="30156" y="23638"/>
                </a:lnTo>
                <a:lnTo>
                  <a:pt x="30944" y="23494"/>
                </a:lnTo>
                <a:lnTo>
                  <a:pt x="31731" y="23316"/>
                </a:lnTo>
                <a:lnTo>
                  <a:pt x="32507" y="23128"/>
                </a:lnTo>
                <a:lnTo>
                  <a:pt x="33283" y="22928"/>
                </a:lnTo>
                <a:lnTo>
                  <a:pt x="34059" y="22695"/>
                </a:lnTo>
                <a:lnTo>
                  <a:pt x="34824" y="22452"/>
                </a:lnTo>
                <a:lnTo>
                  <a:pt x="35589" y="22185"/>
                </a:lnTo>
                <a:lnTo>
                  <a:pt x="36343" y="21908"/>
                </a:lnTo>
                <a:lnTo>
                  <a:pt x="37097" y="21609"/>
                </a:lnTo>
                <a:lnTo>
                  <a:pt x="37839" y="21287"/>
                </a:lnTo>
                <a:lnTo>
                  <a:pt x="38582" y="20955"/>
                </a:lnTo>
                <a:lnTo>
                  <a:pt x="39314" y="20589"/>
                </a:lnTo>
                <a:lnTo>
                  <a:pt x="40035" y="20223"/>
                </a:lnTo>
                <a:lnTo>
                  <a:pt x="40755" y="19824"/>
                </a:lnTo>
                <a:lnTo>
                  <a:pt x="41465" y="19414"/>
                </a:lnTo>
                <a:lnTo>
                  <a:pt x="42163" y="18981"/>
                </a:lnTo>
                <a:lnTo>
                  <a:pt x="42862" y="18538"/>
                </a:lnTo>
                <a:lnTo>
                  <a:pt x="43549" y="18061"/>
                </a:lnTo>
                <a:lnTo>
                  <a:pt x="44225" y="17585"/>
                </a:lnTo>
                <a:lnTo>
                  <a:pt x="44891" y="17075"/>
                </a:lnTo>
                <a:lnTo>
                  <a:pt x="45545" y="16553"/>
                </a:lnTo>
                <a:lnTo>
                  <a:pt x="46188" y="16010"/>
                </a:lnTo>
                <a:lnTo>
                  <a:pt x="46820" y="15445"/>
                </a:lnTo>
                <a:lnTo>
                  <a:pt x="47452" y="14868"/>
                </a:lnTo>
                <a:lnTo>
                  <a:pt x="48061" y="14270"/>
                </a:lnTo>
                <a:lnTo>
                  <a:pt x="48072" y="14258"/>
                </a:lnTo>
                <a:lnTo>
                  <a:pt x="33826" y="12"/>
                </a:lnTo>
                <a:lnTo>
                  <a:pt x="33815" y="12"/>
                </a:lnTo>
                <a:lnTo>
                  <a:pt x="33804" y="1"/>
                </a:lnTo>
                <a:lnTo>
                  <a:pt x="33427" y="378"/>
                </a:lnTo>
                <a:lnTo>
                  <a:pt x="33028" y="733"/>
                </a:lnTo>
                <a:lnTo>
                  <a:pt x="32618" y="1065"/>
                </a:lnTo>
                <a:lnTo>
                  <a:pt x="32207" y="1376"/>
                </a:lnTo>
                <a:lnTo>
                  <a:pt x="31786" y="1675"/>
                </a:lnTo>
                <a:lnTo>
                  <a:pt x="31354" y="1963"/>
                </a:lnTo>
                <a:lnTo>
                  <a:pt x="30910" y="2229"/>
                </a:lnTo>
                <a:lnTo>
                  <a:pt x="30467" y="2473"/>
                </a:lnTo>
                <a:lnTo>
                  <a:pt x="30090" y="2662"/>
                </a:lnTo>
                <a:lnTo>
                  <a:pt x="29702" y="2839"/>
                </a:lnTo>
                <a:lnTo>
                  <a:pt x="29314" y="3005"/>
                </a:lnTo>
                <a:lnTo>
                  <a:pt x="28926" y="3161"/>
                </a:lnTo>
                <a:lnTo>
                  <a:pt x="28527" y="3305"/>
                </a:lnTo>
                <a:lnTo>
                  <a:pt x="28127" y="3438"/>
                </a:lnTo>
                <a:lnTo>
                  <a:pt x="27728" y="3549"/>
                </a:lnTo>
                <a:lnTo>
                  <a:pt x="27329" y="3660"/>
                </a:lnTo>
                <a:lnTo>
                  <a:pt x="27008" y="3726"/>
                </a:lnTo>
                <a:lnTo>
                  <a:pt x="26675" y="3793"/>
                </a:lnTo>
                <a:lnTo>
                  <a:pt x="26343" y="3859"/>
                </a:lnTo>
                <a:lnTo>
                  <a:pt x="26021" y="3904"/>
                </a:lnTo>
                <a:lnTo>
                  <a:pt x="25688" y="3948"/>
                </a:lnTo>
                <a:lnTo>
                  <a:pt x="25356" y="3981"/>
                </a:lnTo>
                <a:lnTo>
                  <a:pt x="25034" y="4014"/>
                </a:lnTo>
                <a:lnTo>
                  <a:pt x="24702" y="4025"/>
                </a:lnTo>
                <a:lnTo>
                  <a:pt x="24369" y="4037"/>
                </a:lnTo>
                <a:lnTo>
                  <a:pt x="24037" y="4048"/>
                </a:lnTo>
                <a:lnTo>
                  <a:pt x="23704" y="4037"/>
                </a:lnTo>
                <a:lnTo>
                  <a:pt x="23371" y="4025"/>
                </a:lnTo>
                <a:lnTo>
                  <a:pt x="23039" y="4014"/>
                </a:lnTo>
                <a:lnTo>
                  <a:pt x="22706" y="3981"/>
                </a:lnTo>
                <a:lnTo>
                  <a:pt x="22374" y="3948"/>
                </a:lnTo>
                <a:lnTo>
                  <a:pt x="22041" y="3904"/>
                </a:lnTo>
                <a:lnTo>
                  <a:pt x="21719" y="3859"/>
                </a:lnTo>
                <a:lnTo>
                  <a:pt x="21387" y="3793"/>
                </a:lnTo>
                <a:lnTo>
                  <a:pt x="20977" y="3704"/>
                </a:lnTo>
                <a:lnTo>
                  <a:pt x="20566" y="3604"/>
                </a:lnTo>
                <a:lnTo>
                  <a:pt x="20289" y="3538"/>
                </a:lnTo>
                <a:lnTo>
                  <a:pt x="20012" y="3449"/>
                </a:lnTo>
                <a:lnTo>
                  <a:pt x="19458" y="3272"/>
                </a:lnTo>
                <a:lnTo>
                  <a:pt x="19036" y="3116"/>
                </a:lnTo>
                <a:lnTo>
                  <a:pt x="18626" y="2950"/>
                </a:lnTo>
                <a:lnTo>
                  <a:pt x="18216" y="2773"/>
                </a:lnTo>
                <a:lnTo>
                  <a:pt x="17806" y="2573"/>
                </a:lnTo>
                <a:lnTo>
                  <a:pt x="17329" y="2318"/>
                </a:lnTo>
                <a:lnTo>
                  <a:pt x="16863" y="2052"/>
                </a:lnTo>
                <a:lnTo>
                  <a:pt x="16409" y="1764"/>
                </a:lnTo>
                <a:lnTo>
                  <a:pt x="15954" y="1453"/>
                </a:lnTo>
                <a:lnTo>
                  <a:pt x="15511" y="1121"/>
                </a:lnTo>
                <a:lnTo>
                  <a:pt x="15090" y="766"/>
                </a:lnTo>
                <a:lnTo>
                  <a:pt x="14668" y="400"/>
                </a:lnTo>
                <a:lnTo>
                  <a:pt x="1426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314278" y="1889950"/>
            <a:ext cx="515400" cy="5154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6"/>
          <p:cNvCxnSpPr>
            <a:stCxn id="115" idx="3"/>
            <a:endCxn id="107" idx="2"/>
          </p:cNvCxnSpPr>
          <p:nvPr/>
        </p:nvCxnSpPr>
        <p:spPr>
          <a:xfrm>
            <a:off x="2427900" y="2147638"/>
            <a:ext cx="16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17" idx="1"/>
            <a:endCxn id="107" idx="6"/>
          </p:cNvCxnSpPr>
          <p:nvPr/>
        </p:nvCxnSpPr>
        <p:spPr>
          <a:xfrm rot="10800000">
            <a:off x="5084275" y="2147638"/>
            <a:ext cx="16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9" idx="1"/>
            <a:endCxn id="115" idx="2"/>
          </p:cNvCxnSpPr>
          <p:nvPr/>
        </p:nvCxnSpPr>
        <p:spPr>
          <a:xfrm rot="10800000">
            <a:off x="1442625" y="2370613"/>
            <a:ext cx="2144100" cy="150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>
            <a:stCxn id="119" idx="3"/>
            <a:endCxn id="117" idx="2"/>
          </p:cNvCxnSpPr>
          <p:nvPr/>
        </p:nvCxnSpPr>
        <p:spPr>
          <a:xfrm flipH="1" rot="10800000">
            <a:off x="5557425" y="2370613"/>
            <a:ext cx="2144100" cy="150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1" name="Google Shape;121;p16"/>
          <p:cNvGrpSpPr/>
          <p:nvPr/>
        </p:nvGrpSpPr>
        <p:grpSpPr>
          <a:xfrm>
            <a:off x="3586725" y="3650563"/>
            <a:ext cx="1970706" cy="1081513"/>
            <a:chOff x="3586725" y="3650563"/>
            <a:chExt cx="1970706" cy="1081513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3586725" y="3650563"/>
              <a:ext cx="1970700" cy="446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Infographic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3586731" y="4249075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57200" y="1289275"/>
            <a:ext cx="1970706" cy="1081413"/>
            <a:chOff x="457200" y="1289275"/>
            <a:chExt cx="1970706" cy="1081413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457200" y="1924588"/>
              <a:ext cx="1970700" cy="44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Information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457206" y="1289275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6716256" y="1289275"/>
            <a:ext cx="1970719" cy="1081413"/>
            <a:chOff x="6716256" y="1289275"/>
            <a:chExt cx="1970719" cy="1081413"/>
          </a:xfrm>
        </p:grpSpPr>
        <p:sp>
          <p:nvSpPr>
            <p:cNvPr id="117" name="Google Shape;117;p16"/>
            <p:cNvSpPr txBox="1"/>
            <p:nvPr/>
          </p:nvSpPr>
          <p:spPr>
            <a:xfrm>
              <a:off x="6716275" y="1924588"/>
              <a:ext cx="1970700" cy="44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Graphic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6716256" y="1289275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175" y="861219"/>
            <a:ext cx="4981651" cy="3694637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955" name="Google Shape;955;p34"/>
          <p:cNvGrpSpPr/>
          <p:nvPr/>
        </p:nvGrpSpPr>
        <p:grpSpPr>
          <a:xfrm>
            <a:off x="4019992" y="2037795"/>
            <a:ext cx="1104032" cy="2148297"/>
            <a:chOff x="2482400" y="310215"/>
            <a:chExt cx="2655200" cy="5166660"/>
          </a:xfrm>
        </p:grpSpPr>
        <p:sp>
          <p:nvSpPr>
            <p:cNvPr id="956" name="Google Shape;956;p34"/>
            <p:cNvSpPr/>
            <p:nvPr/>
          </p:nvSpPr>
          <p:spPr>
            <a:xfrm>
              <a:off x="2875750" y="3302325"/>
              <a:ext cx="1586350" cy="611200"/>
            </a:xfrm>
            <a:custGeom>
              <a:rect b="b" l="l" r="r" t="t"/>
              <a:pathLst>
                <a:path extrusionOk="0" h="24448" w="63454">
                  <a:moveTo>
                    <a:pt x="12059" y="0"/>
                  </a:moveTo>
                  <a:lnTo>
                    <a:pt x="11434" y="37"/>
                  </a:lnTo>
                  <a:lnTo>
                    <a:pt x="10846" y="74"/>
                  </a:lnTo>
                  <a:lnTo>
                    <a:pt x="10221" y="147"/>
                  </a:lnTo>
                  <a:lnTo>
                    <a:pt x="9632" y="258"/>
                  </a:lnTo>
                  <a:lnTo>
                    <a:pt x="9044" y="405"/>
                  </a:lnTo>
                  <a:lnTo>
                    <a:pt x="8493" y="552"/>
                  </a:lnTo>
                  <a:lnTo>
                    <a:pt x="7905" y="736"/>
                  </a:lnTo>
                  <a:lnTo>
                    <a:pt x="7353" y="956"/>
                  </a:lnTo>
                  <a:lnTo>
                    <a:pt x="6838" y="1214"/>
                  </a:lnTo>
                  <a:lnTo>
                    <a:pt x="6324" y="1471"/>
                  </a:lnTo>
                  <a:lnTo>
                    <a:pt x="5809" y="1765"/>
                  </a:lnTo>
                  <a:lnTo>
                    <a:pt x="5331" y="2059"/>
                  </a:lnTo>
                  <a:lnTo>
                    <a:pt x="4853" y="2427"/>
                  </a:lnTo>
                  <a:lnTo>
                    <a:pt x="4375" y="2758"/>
                  </a:lnTo>
                  <a:lnTo>
                    <a:pt x="3934" y="3162"/>
                  </a:lnTo>
                  <a:lnTo>
                    <a:pt x="3530" y="3566"/>
                  </a:lnTo>
                  <a:lnTo>
                    <a:pt x="3125" y="3971"/>
                  </a:lnTo>
                  <a:lnTo>
                    <a:pt x="2758" y="4412"/>
                  </a:lnTo>
                  <a:lnTo>
                    <a:pt x="2390" y="4853"/>
                  </a:lnTo>
                  <a:lnTo>
                    <a:pt x="2059" y="5331"/>
                  </a:lnTo>
                  <a:lnTo>
                    <a:pt x="1728" y="5846"/>
                  </a:lnTo>
                  <a:lnTo>
                    <a:pt x="1434" y="6324"/>
                  </a:lnTo>
                  <a:lnTo>
                    <a:pt x="1177" y="6875"/>
                  </a:lnTo>
                  <a:lnTo>
                    <a:pt x="920" y="7390"/>
                  </a:lnTo>
                  <a:lnTo>
                    <a:pt x="699" y="7941"/>
                  </a:lnTo>
                  <a:lnTo>
                    <a:pt x="515" y="8493"/>
                  </a:lnTo>
                  <a:lnTo>
                    <a:pt x="368" y="9081"/>
                  </a:lnTo>
                  <a:lnTo>
                    <a:pt x="221" y="9669"/>
                  </a:lnTo>
                  <a:lnTo>
                    <a:pt x="111" y="10257"/>
                  </a:lnTo>
                  <a:lnTo>
                    <a:pt x="37" y="10846"/>
                  </a:lnTo>
                  <a:lnTo>
                    <a:pt x="1" y="11470"/>
                  </a:lnTo>
                  <a:lnTo>
                    <a:pt x="1" y="12095"/>
                  </a:lnTo>
                  <a:lnTo>
                    <a:pt x="1" y="12353"/>
                  </a:lnTo>
                  <a:lnTo>
                    <a:pt x="1" y="12978"/>
                  </a:lnTo>
                  <a:lnTo>
                    <a:pt x="37" y="13566"/>
                  </a:lnTo>
                  <a:lnTo>
                    <a:pt x="111" y="14191"/>
                  </a:lnTo>
                  <a:lnTo>
                    <a:pt x="221" y="14779"/>
                  </a:lnTo>
                  <a:lnTo>
                    <a:pt x="368" y="15367"/>
                  </a:lnTo>
                  <a:lnTo>
                    <a:pt x="515" y="15956"/>
                  </a:lnTo>
                  <a:lnTo>
                    <a:pt x="699" y="16507"/>
                  </a:lnTo>
                  <a:lnTo>
                    <a:pt x="920" y="17058"/>
                  </a:lnTo>
                  <a:lnTo>
                    <a:pt x="1177" y="17573"/>
                  </a:lnTo>
                  <a:lnTo>
                    <a:pt x="1434" y="18088"/>
                  </a:lnTo>
                  <a:lnTo>
                    <a:pt x="1728" y="18603"/>
                  </a:lnTo>
                  <a:lnTo>
                    <a:pt x="2059" y="19117"/>
                  </a:lnTo>
                  <a:lnTo>
                    <a:pt x="2390" y="19558"/>
                  </a:lnTo>
                  <a:lnTo>
                    <a:pt x="2758" y="20036"/>
                  </a:lnTo>
                  <a:lnTo>
                    <a:pt x="3125" y="20477"/>
                  </a:lnTo>
                  <a:lnTo>
                    <a:pt x="3530" y="20882"/>
                  </a:lnTo>
                  <a:lnTo>
                    <a:pt x="3934" y="21286"/>
                  </a:lnTo>
                  <a:lnTo>
                    <a:pt x="4375" y="21654"/>
                  </a:lnTo>
                  <a:lnTo>
                    <a:pt x="4853" y="22022"/>
                  </a:lnTo>
                  <a:lnTo>
                    <a:pt x="5331" y="22352"/>
                  </a:lnTo>
                  <a:lnTo>
                    <a:pt x="5809" y="22683"/>
                  </a:lnTo>
                  <a:lnTo>
                    <a:pt x="6324" y="22977"/>
                  </a:lnTo>
                  <a:lnTo>
                    <a:pt x="6838" y="23235"/>
                  </a:lnTo>
                  <a:lnTo>
                    <a:pt x="7353" y="23492"/>
                  </a:lnTo>
                  <a:lnTo>
                    <a:pt x="7905" y="23713"/>
                  </a:lnTo>
                  <a:lnTo>
                    <a:pt x="8493" y="23896"/>
                  </a:lnTo>
                  <a:lnTo>
                    <a:pt x="9044" y="24043"/>
                  </a:lnTo>
                  <a:lnTo>
                    <a:pt x="9632" y="24191"/>
                  </a:lnTo>
                  <a:lnTo>
                    <a:pt x="10221" y="24301"/>
                  </a:lnTo>
                  <a:lnTo>
                    <a:pt x="10846" y="24374"/>
                  </a:lnTo>
                  <a:lnTo>
                    <a:pt x="11434" y="24411"/>
                  </a:lnTo>
                  <a:lnTo>
                    <a:pt x="12059" y="24448"/>
                  </a:lnTo>
                  <a:lnTo>
                    <a:pt x="51395" y="24448"/>
                  </a:lnTo>
                  <a:lnTo>
                    <a:pt x="52020" y="24411"/>
                  </a:lnTo>
                  <a:lnTo>
                    <a:pt x="52608" y="24374"/>
                  </a:lnTo>
                  <a:lnTo>
                    <a:pt x="53233" y="24301"/>
                  </a:lnTo>
                  <a:lnTo>
                    <a:pt x="53821" y="24191"/>
                  </a:lnTo>
                  <a:lnTo>
                    <a:pt x="54410" y="24043"/>
                  </a:lnTo>
                  <a:lnTo>
                    <a:pt x="54961" y="23896"/>
                  </a:lnTo>
                  <a:lnTo>
                    <a:pt x="55549" y="23713"/>
                  </a:lnTo>
                  <a:lnTo>
                    <a:pt x="56101" y="23492"/>
                  </a:lnTo>
                  <a:lnTo>
                    <a:pt x="56615" y="23235"/>
                  </a:lnTo>
                  <a:lnTo>
                    <a:pt x="57130" y="22977"/>
                  </a:lnTo>
                  <a:lnTo>
                    <a:pt x="57645" y="22683"/>
                  </a:lnTo>
                  <a:lnTo>
                    <a:pt x="58123" y="22352"/>
                  </a:lnTo>
                  <a:lnTo>
                    <a:pt x="58601" y="22022"/>
                  </a:lnTo>
                  <a:lnTo>
                    <a:pt x="59078" y="21654"/>
                  </a:lnTo>
                  <a:lnTo>
                    <a:pt x="59520" y="21286"/>
                  </a:lnTo>
                  <a:lnTo>
                    <a:pt x="59924" y="20882"/>
                  </a:lnTo>
                  <a:lnTo>
                    <a:pt x="60328" y="20477"/>
                  </a:lnTo>
                  <a:lnTo>
                    <a:pt x="60696" y="20036"/>
                  </a:lnTo>
                  <a:lnTo>
                    <a:pt x="61064" y="19558"/>
                  </a:lnTo>
                  <a:lnTo>
                    <a:pt x="61395" y="19117"/>
                  </a:lnTo>
                  <a:lnTo>
                    <a:pt x="61725" y="18603"/>
                  </a:lnTo>
                  <a:lnTo>
                    <a:pt x="62020" y="18088"/>
                  </a:lnTo>
                  <a:lnTo>
                    <a:pt x="62277" y="17573"/>
                  </a:lnTo>
                  <a:lnTo>
                    <a:pt x="62534" y="17058"/>
                  </a:lnTo>
                  <a:lnTo>
                    <a:pt x="62718" y="16507"/>
                  </a:lnTo>
                  <a:lnTo>
                    <a:pt x="62939" y="15956"/>
                  </a:lnTo>
                  <a:lnTo>
                    <a:pt x="63086" y="15367"/>
                  </a:lnTo>
                  <a:lnTo>
                    <a:pt x="63233" y="14779"/>
                  </a:lnTo>
                  <a:lnTo>
                    <a:pt x="63343" y="14191"/>
                  </a:lnTo>
                  <a:lnTo>
                    <a:pt x="63417" y="13566"/>
                  </a:lnTo>
                  <a:lnTo>
                    <a:pt x="63453" y="12978"/>
                  </a:lnTo>
                  <a:lnTo>
                    <a:pt x="63453" y="12353"/>
                  </a:lnTo>
                  <a:lnTo>
                    <a:pt x="634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3383075" y="1641550"/>
              <a:ext cx="1199425" cy="1657125"/>
            </a:xfrm>
            <a:custGeom>
              <a:rect b="b" l="l" r="r" t="t"/>
              <a:pathLst>
                <a:path extrusionOk="0" h="66285" w="47977">
                  <a:moveTo>
                    <a:pt x="8713" y="0"/>
                  </a:moveTo>
                  <a:lnTo>
                    <a:pt x="8272" y="37"/>
                  </a:lnTo>
                  <a:lnTo>
                    <a:pt x="7794" y="74"/>
                  </a:lnTo>
                  <a:lnTo>
                    <a:pt x="7316" y="111"/>
                  </a:lnTo>
                  <a:lnTo>
                    <a:pt x="6875" y="221"/>
                  </a:lnTo>
                  <a:lnTo>
                    <a:pt x="6434" y="331"/>
                  </a:lnTo>
                  <a:lnTo>
                    <a:pt x="5993" y="442"/>
                  </a:lnTo>
                  <a:lnTo>
                    <a:pt x="5589" y="589"/>
                  </a:lnTo>
                  <a:lnTo>
                    <a:pt x="5147" y="772"/>
                  </a:lnTo>
                  <a:lnTo>
                    <a:pt x="4743" y="956"/>
                  </a:lnTo>
                  <a:lnTo>
                    <a:pt x="4375" y="1177"/>
                  </a:lnTo>
                  <a:lnTo>
                    <a:pt x="3971" y="1397"/>
                  </a:lnTo>
                  <a:lnTo>
                    <a:pt x="3640" y="1655"/>
                  </a:lnTo>
                  <a:lnTo>
                    <a:pt x="3273" y="1912"/>
                  </a:lnTo>
                  <a:lnTo>
                    <a:pt x="2942" y="2206"/>
                  </a:lnTo>
                  <a:lnTo>
                    <a:pt x="2611" y="2500"/>
                  </a:lnTo>
                  <a:lnTo>
                    <a:pt x="2317" y="2831"/>
                  </a:lnTo>
                  <a:lnTo>
                    <a:pt x="2023" y="3162"/>
                  </a:lnTo>
                  <a:lnTo>
                    <a:pt x="1728" y="3493"/>
                  </a:lnTo>
                  <a:lnTo>
                    <a:pt x="1471" y="3860"/>
                  </a:lnTo>
                  <a:lnTo>
                    <a:pt x="1251" y="4228"/>
                  </a:lnTo>
                  <a:lnTo>
                    <a:pt x="1030" y="4633"/>
                  </a:lnTo>
                  <a:lnTo>
                    <a:pt x="846" y="5000"/>
                  </a:lnTo>
                  <a:lnTo>
                    <a:pt x="662" y="5441"/>
                  </a:lnTo>
                  <a:lnTo>
                    <a:pt x="479" y="5846"/>
                  </a:lnTo>
                  <a:lnTo>
                    <a:pt x="368" y="6287"/>
                  </a:lnTo>
                  <a:lnTo>
                    <a:pt x="258" y="6691"/>
                  </a:lnTo>
                  <a:lnTo>
                    <a:pt x="148" y="7132"/>
                  </a:lnTo>
                  <a:lnTo>
                    <a:pt x="74" y="7610"/>
                  </a:lnTo>
                  <a:lnTo>
                    <a:pt x="37" y="8051"/>
                  </a:lnTo>
                  <a:lnTo>
                    <a:pt x="1" y="8529"/>
                  </a:lnTo>
                  <a:lnTo>
                    <a:pt x="1" y="9007"/>
                  </a:lnTo>
                  <a:lnTo>
                    <a:pt x="37" y="9485"/>
                  </a:lnTo>
                  <a:lnTo>
                    <a:pt x="4817" y="66284"/>
                  </a:lnTo>
                  <a:lnTo>
                    <a:pt x="43160" y="66284"/>
                  </a:lnTo>
                  <a:lnTo>
                    <a:pt x="47976" y="9485"/>
                  </a:lnTo>
                  <a:lnTo>
                    <a:pt x="47976" y="9007"/>
                  </a:lnTo>
                  <a:lnTo>
                    <a:pt x="47976" y="8529"/>
                  </a:lnTo>
                  <a:lnTo>
                    <a:pt x="47976" y="8051"/>
                  </a:lnTo>
                  <a:lnTo>
                    <a:pt x="47939" y="7610"/>
                  </a:lnTo>
                  <a:lnTo>
                    <a:pt x="47866" y="7132"/>
                  </a:lnTo>
                  <a:lnTo>
                    <a:pt x="47756" y="6691"/>
                  </a:lnTo>
                  <a:lnTo>
                    <a:pt x="47645" y="6287"/>
                  </a:lnTo>
                  <a:lnTo>
                    <a:pt x="47498" y="5846"/>
                  </a:lnTo>
                  <a:lnTo>
                    <a:pt x="47351" y="5441"/>
                  </a:lnTo>
                  <a:lnTo>
                    <a:pt x="47167" y="5000"/>
                  </a:lnTo>
                  <a:lnTo>
                    <a:pt x="46984" y="4633"/>
                  </a:lnTo>
                  <a:lnTo>
                    <a:pt x="46763" y="4228"/>
                  </a:lnTo>
                  <a:lnTo>
                    <a:pt x="46506" y="3860"/>
                  </a:lnTo>
                  <a:lnTo>
                    <a:pt x="46248" y="3493"/>
                  </a:lnTo>
                  <a:lnTo>
                    <a:pt x="45991" y="3162"/>
                  </a:lnTo>
                  <a:lnTo>
                    <a:pt x="45697" y="2831"/>
                  </a:lnTo>
                  <a:lnTo>
                    <a:pt x="45403" y="2500"/>
                  </a:lnTo>
                  <a:lnTo>
                    <a:pt x="45072" y="2206"/>
                  </a:lnTo>
                  <a:lnTo>
                    <a:pt x="44741" y="1912"/>
                  </a:lnTo>
                  <a:lnTo>
                    <a:pt x="44373" y="1655"/>
                  </a:lnTo>
                  <a:lnTo>
                    <a:pt x="44006" y="1397"/>
                  </a:lnTo>
                  <a:lnTo>
                    <a:pt x="43638" y="1177"/>
                  </a:lnTo>
                  <a:lnTo>
                    <a:pt x="43234" y="956"/>
                  </a:lnTo>
                  <a:lnTo>
                    <a:pt x="42829" y="772"/>
                  </a:lnTo>
                  <a:lnTo>
                    <a:pt x="42425" y="589"/>
                  </a:lnTo>
                  <a:lnTo>
                    <a:pt x="42021" y="442"/>
                  </a:lnTo>
                  <a:lnTo>
                    <a:pt x="41579" y="331"/>
                  </a:lnTo>
                  <a:lnTo>
                    <a:pt x="41138" y="221"/>
                  </a:lnTo>
                  <a:lnTo>
                    <a:pt x="40660" y="111"/>
                  </a:lnTo>
                  <a:lnTo>
                    <a:pt x="40219" y="74"/>
                  </a:lnTo>
                  <a:lnTo>
                    <a:pt x="39741" y="37"/>
                  </a:lnTo>
                  <a:lnTo>
                    <a:pt x="39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810450" y="1357550"/>
              <a:ext cx="317100" cy="372250"/>
            </a:xfrm>
            <a:custGeom>
              <a:rect b="b" l="l" r="r" t="t"/>
              <a:pathLst>
                <a:path extrusionOk="0" h="14890" w="12684">
                  <a:moveTo>
                    <a:pt x="3383" y="1"/>
                  </a:moveTo>
                  <a:lnTo>
                    <a:pt x="3015" y="37"/>
                  </a:lnTo>
                  <a:lnTo>
                    <a:pt x="2684" y="74"/>
                  </a:lnTo>
                  <a:lnTo>
                    <a:pt x="2353" y="184"/>
                  </a:lnTo>
                  <a:lnTo>
                    <a:pt x="2059" y="295"/>
                  </a:lnTo>
                  <a:lnTo>
                    <a:pt x="1765" y="478"/>
                  </a:lnTo>
                  <a:lnTo>
                    <a:pt x="1508" y="662"/>
                  </a:lnTo>
                  <a:lnTo>
                    <a:pt x="1250" y="883"/>
                  </a:lnTo>
                  <a:lnTo>
                    <a:pt x="993" y="1103"/>
                  </a:lnTo>
                  <a:lnTo>
                    <a:pt x="772" y="1398"/>
                  </a:lnTo>
                  <a:lnTo>
                    <a:pt x="589" y="1692"/>
                  </a:lnTo>
                  <a:lnTo>
                    <a:pt x="405" y="1986"/>
                  </a:lnTo>
                  <a:lnTo>
                    <a:pt x="294" y="2317"/>
                  </a:lnTo>
                  <a:lnTo>
                    <a:pt x="184" y="2647"/>
                  </a:lnTo>
                  <a:lnTo>
                    <a:pt x="74" y="3015"/>
                  </a:lnTo>
                  <a:lnTo>
                    <a:pt x="37" y="3420"/>
                  </a:lnTo>
                  <a:lnTo>
                    <a:pt x="0" y="3787"/>
                  </a:lnTo>
                  <a:lnTo>
                    <a:pt x="0" y="11140"/>
                  </a:lnTo>
                  <a:lnTo>
                    <a:pt x="37" y="11507"/>
                  </a:lnTo>
                  <a:lnTo>
                    <a:pt x="74" y="11875"/>
                  </a:lnTo>
                  <a:lnTo>
                    <a:pt x="184" y="12243"/>
                  </a:lnTo>
                  <a:lnTo>
                    <a:pt x="294" y="12610"/>
                  </a:lnTo>
                  <a:lnTo>
                    <a:pt x="405" y="12941"/>
                  </a:lnTo>
                  <a:lnTo>
                    <a:pt x="589" y="13235"/>
                  </a:lnTo>
                  <a:lnTo>
                    <a:pt x="772" y="13529"/>
                  </a:lnTo>
                  <a:lnTo>
                    <a:pt x="993" y="13787"/>
                  </a:lnTo>
                  <a:lnTo>
                    <a:pt x="1250" y="14044"/>
                  </a:lnTo>
                  <a:lnTo>
                    <a:pt x="1508" y="14265"/>
                  </a:lnTo>
                  <a:lnTo>
                    <a:pt x="1765" y="14448"/>
                  </a:lnTo>
                  <a:lnTo>
                    <a:pt x="2059" y="14596"/>
                  </a:lnTo>
                  <a:lnTo>
                    <a:pt x="2353" y="14743"/>
                  </a:lnTo>
                  <a:lnTo>
                    <a:pt x="2684" y="14816"/>
                  </a:lnTo>
                  <a:lnTo>
                    <a:pt x="3015" y="14890"/>
                  </a:lnTo>
                  <a:lnTo>
                    <a:pt x="9669" y="14890"/>
                  </a:lnTo>
                  <a:lnTo>
                    <a:pt x="10000" y="14816"/>
                  </a:lnTo>
                  <a:lnTo>
                    <a:pt x="10331" y="14743"/>
                  </a:lnTo>
                  <a:lnTo>
                    <a:pt x="10625" y="14596"/>
                  </a:lnTo>
                  <a:lnTo>
                    <a:pt x="10919" y="14448"/>
                  </a:lnTo>
                  <a:lnTo>
                    <a:pt x="11213" y="14265"/>
                  </a:lnTo>
                  <a:lnTo>
                    <a:pt x="11470" y="14044"/>
                  </a:lnTo>
                  <a:lnTo>
                    <a:pt x="11691" y="13787"/>
                  </a:lnTo>
                  <a:lnTo>
                    <a:pt x="11912" y="13529"/>
                  </a:lnTo>
                  <a:lnTo>
                    <a:pt x="12095" y="13235"/>
                  </a:lnTo>
                  <a:lnTo>
                    <a:pt x="12279" y="12941"/>
                  </a:lnTo>
                  <a:lnTo>
                    <a:pt x="12426" y="12610"/>
                  </a:lnTo>
                  <a:lnTo>
                    <a:pt x="12537" y="12243"/>
                  </a:lnTo>
                  <a:lnTo>
                    <a:pt x="12610" y="11875"/>
                  </a:lnTo>
                  <a:lnTo>
                    <a:pt x="12647" y="11507"/>
                  </a:lnTo>
                  <a:lnTo>
                    <a:pt x="12684" y="11140"/>
                  </a:lnTo>
                  <a:lnTo>
                    <a:pt x="12684" y="3787"/>
                  </a:lnTo>
                  <a:lnTo>
                    <a:pt x="12647" y="3420"/>
                  </a:lnTo>
                  <a:lnTo>
                    <a:pt x="12610" y="3015"/>
                  </a:lnTo>
                  <a:lnTo>
                    <a:pt x="12537" y="2647"/>
                  </a:lnTo>
                  <a:lnTo>
                    <a:pt x="12426" y="2317"/>
                  </a:lnTo>
                  <a:lnTo>
                    <a:pt x="12279" y="1986"/>
                  </a:lnTo>
                  <a:lnTo>
                    <a:pt x="12095" y="1692"/>
                  </a:lnTo>
                  <a:lnTo>
                    <a:pt x="11912" y="1398"/>
                  </a:lnTo>
                  <a:lnTo>
                    <a:pt x="11691" y="1103"/>
                  </a:lnTo>
                  <a:lnTo>
                    <a:pt x="11470" y="883"/>
                  </a:lnTo>
                  <a:lnTo>
                    <a:pt x="11213" y="662"/>
                  </a:lnTo>
                  <a:lnTo>
                    <a:pt x="10919" y="478"/>
                  </a:lnTo>
                  <a:lnTo>
                    <a:pt x="10625" y="295"/>
                  </a:lnTo>
                  <a:lnTo>
                    <a:pt x="10331" y="184"/>
                  </a:lnTo>
                  <a:lnTo>
                    <a:pt x="10000" y="74"/>
                  </a:lnTo>
                  <a:lnTo>
                    <a:pt x="9669" y="37"/>
                  </a:lnTo>
                  <a:lnTo>
                    <a:pt x="933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591700" y="720625"/>
              <a:ext cx="725175" cy="793200"/>
            </a:xfrm>
            <a:custGeom>
              <a:rect b="b" l="l" r="r" t="t"/>
              <a:pathLst>
                <a:path extrusionOk="0" h="31728" w="29007">
                  <a:moveTo>
                    <a:pt x="13199" y="1"/>
                  </a:moveTo>
                  <a:lnTo>
                    <a:pt x="12427" y="37"/>
                  </a:lnTo>
                  <a:lnTo>
                    <a:pt x="11691" y="111"/>
                  </a:lnTo>
                  <a:lnTo>
                    <a:pt x="10919" y="258"/>
                  </a:lnTo>
                  <a:lnTo>
                    <a:pt x="10147" y="405"/>
                  </a:lnTo>
                  <a:lnTo>
                    <a:pt x="9412" y="626"/>
                  </a:lnTo>
                  <a:lnTo>
                    <a:pt x="8640" y="883"/>
                  </a:lnTo>
                  <a:lnTo>
                    <a:pt x="7942" y="1214"/>
                  </a:lnTo>
                  <a:lnTo>
                    <a:pt x="7243" y="1581"/>
                  </a:lnTo>
                  <a:lnTo>
                    <a:pt x="6618" y="2059"/>
                  </a:lnTo>
                  <a:lnTo>
                    <a:pt x="5993" y="2537"/>
                  </a:lnTo>
                  <a:lnTo>
                    <a:pt x="5405" y="3126"/>
                  </a:lnTo>
                  <a:lnTo>
                    <a:pt x="4817" y="3714"/>
                  </a:lnTo>
                  <a:lnTo>
                    <a:pt x="4302" y="4375"/>
                  </a:lnTo>
                  <a:lnTo>
                    <a:pt x="3787" y="5074"/>
                  </a:lnTo>
                  <a:lnTo>
                    <a:pt x="3346" y="5809"/>
                  </a:lnTo>
                  <a:lnTo>
                    <a:pt x="2905" y="6581"/>
                  </a:lnTo>
                  <a:lnTo>
                    <a:pt x="2501" y="7390"/>
                  </a:lnTo>
                  <a:lnTo>
                    <a:pt x="2096" y="8236"/>
                  </a:lnTo>
                  <a:lnTo>
                    <a:pt x="1765" y="9118"/>
                  </a:lnTo>
                  <a:lnTo>
                    <a:pt x="1471" y="10000"/>
                  </a:lnTo>
                  <a:lnTo>
                    <a:pt x="1177" y="10919"/>
                  </a:lnTo>
                  <a:lnTo>
                    <a:pt x="920" y="11838"/>
                  </a:lnTo>
                  <a:lnTo>
                    <a:pt x="699" y="12794"/>
                  </a:lnTo>
                  <a:lnTo>
                    <a:pt x="516" y="13713"/>
                  </a:lnTo>
                  <a:lnTo>
                    <a:pt x="332" y="14669"/>
                  </a:lnTo>
                  <a:lnTo>
                    <a:pt x="221" y="15662"/>
                  </a:lnTo>
                  <a:lnTo>
                    <a:pt x="111" y="16618"/>
                  </a:lnTo>
                  <a:lnTo>
                    <a:pt x="38" y="17573"/>
                  </a:lnTo>
                  <a:lnTo>
                    <a:pt x="1" y="18529"/>
                  </a:lnTo>
                  <a:lnTo>
                    <a:pt x="1" y="19448"/>
                  </a:lnTo>
                  <a:lnTo>
                    <a:pt x="1" y="20367"/>
                  </a:lnTo>
                  <a:lnTo>
                    <a:pt x="74" y="21287"/>
                  </a:lnTo>
                  <a:lnTo>
                    <a:pt x="148" y="22169"/>
                  </a:lnTo>
                  <a:lnTo>
                    <a:pt x="258" y="23051"/>
                  </a:lnTo>
                  <a:lnTo>
                    <a:pt x="405" y="23897"/>
                  </a:lnTo>
                  <a:lnTo>
                    <a:pt x="589" y="24706"/>
                  </a:lnTo>
                  <a:lnTo>
                    <a:pt x="810" y="25478"/>
                  </a:lnTo>
                  <a:lnTo>
                    <a:pt x="1030" y="26213"/>
                  </a:lnTo>
                  <a:lnTo>
                    <a:pt x="1288" y="26875"/>
                  </a:lnTo>
                  <a:lnTo>
                    <a:pt x="1582" y="27500"/>
                  </a:lnTo>
                  <a:lnTo>
                    <a:pt x="1912" y="28088"/>
                  </a:lnTo>
                  <a:lnTo>
                    <a:pt x="2243" y="28639"/>
                  </a:lnTo>
                  <a:lnTo>
                    <a:pt x="2574" y="29117"/>
                  </a:lnTo>
                  <a:lnTo>
                    <a:pt x="2979" y="29521"/>
                  </a:lnTo>
                  <a:lnTo>
                    <a:pt x="3383" y="29926"/>
                  </a:lnTo>
                  <a:lnTo>
                    <a:pt x="3787" y="30294"/>
                  </a:lnTo>
                  <a:lnTo>
                    <a:pt x="4229" y="30588"/>
                  </a:lnTo>
                  <a:lnTo>
                    <a:pt x="4706" y="30845"/>
                  </a:lnTo>
                  <a:lnTo>
                    <a:pt x="5184" y="31066"/>
                  </a:lnTo>
                  <a:lnTo>
                    <a:pt x="5699" y="31286"/>
                  </a:lnTo>
                  <a:lnTo>
                    <a:pt x="6214" y="31433"/>
                  </a:lnTo>
                  <a:lnTo>
                    <a:pt x="6728" y="31543"/>
                  </a:lnTo>
                  <a:lnTo>
                    <a:pt x="7280" y="31654"/>
                  </a:lnTo>
                  <a:lnTo>
                    <a:pt x="7868" y="31691"/>
                  </a:lnTo>
                  <a:lnTo>
                    <a:pt x="8456" y="31727"/>
                  </a:lnTo>
                  <a:lnTo>
                    <a:pt x="9669" y="31727"/>
                  </a:lnTo>
                  <a:lnTo>
                    <a:pt x="10294" y="31654"/>
                  </a:lnTo>
                  <a:lnTo>
                    <a:pt x="10956" y="31617"/>
                  </a:lnTo>
                  <a:lnTo>
                    <a:pt x="12280" y="31396"/>
                  </a:lnTo>
                  <a:lnTo>
                    <a:pt x="13677" y="31102"/>
                  </a:lnTo>
                  <a:lnTo>
                    <a:pt x="15110" y="30771"/>
                  </a:lnTo>
                  <a:lnTo>
                    <a:pt x="16581" y="30367"/>
                  </a:lnTo>
                  <a:lnTo>
                    <a:pt x="18051" y="29926"/>
                  </a:lnTo>
                  <a:lnTo>
                    <a:pt x="18823" y="29705"/>
                  </a:lnTo>
                  <a:lnTo>
                    <a:pt x="19559" y="29411"/>
                  </a:lnTo>
                  <a:lnTo>
                    <a:pt x="20257" y="29117"/>
                  </a:lnTo>
                  <a:lnTo>
                    <a:pt x="20919" y="28786"/>
                  </a:lnTo>
                  <a:lnTo>
                    <a:pt x="21581" y="28382"/>
                  </a:lnTo>
                  <a:lnTo>
                    <a:pt x="22242" y="27977"/>
                  </a:lnTo>
                  <a:lnTo>
                    <a:pt x="22831" y="27573"/>
                  </a:lnTo>
                  <a:lnTo>
                    <a:pt x="23419" y="27095"/>
                  </a:lnTo>
                  <a:lnTo>
                    <a:pt x="24007" y="26617"/>
                  </a:lnTo>
                  <a:lnTo>
                    <a:pt x="24522" y="26103"/>
                  </a:lnTo>
                  <a:lnTo>
                    <a:pt x="25036" y="25588"/>
                  </a:lnTo>
                  <a:lnTo>
                    <a:pt x="25514" y="25000"/>
                  </a:lnTo>
                  <a:lnTo>
                    <a:pt x="25992" y="24448"/>
                  </a:lnTo>
                  <a:lnTo>
                    <a:pt x="26397" y="23823"/>
                  </a:lnTo>
                  <a:lnTo>
                    <a:pt x="26801" y="23235"/>
                  </a:lnTo>
                  <a:lnTo>
                    <a:pt x="27169" y="22573"/>
                  </a:lnTo>
                  <a:lnTo>
                    <a:pt x="27499" y="21948"/>
                  </a:lnTo>
                  <a:lnTo>
                    <a:pt x="27794" y="21250"/>
                  </a:lnTo>
                  <a:lnTo>
                    <a:pt x="28088" y="20588"/>
                  </a:lnTo>
                  <a:lnTo>
                    <a:pt x="28308" y="19890"/>
                  </a:lnTo>
                  <a:lnTo>
                    <a:pt x="28529" y="19191"/>
                  </a:lnTo>
                  <a:lnTo>
                    <a:pt x="28676" y="18456"/>
                  </a:lnTo>
                  <a:lnTo>
                    <a:pt x="28823" y="17721"/>
                  </a:lnTo>
                  <a:lnTo>
                    <a:pt x="28933" y="16985"/>
                  </a:lnTo>
                  <a:lnTo>
                    <a:pt x="29007" y="16250"/>
                  </a:lnTo>
                  <a:lnTo>
                    <a:pt x="29007" y="15515"/>
                  </a:lnTo>
                  <a:lnTo>
                    <a:pt x="29007" y="14743"/>
                  </a:lnTo>
                  <a:lnTo>
                    <a:pt x="28970" y="14007"/>
                  </a:lnTo>
                  <a:lnTo>
                    <a:pt x="28896" y="13235"/>
                  </a:lnTo>
                  <a:lnTo>
                    <a:pt x="28749" y="12463"/>
                  </a:lnTo>
                  <a:lnTo>
                    <a:pt x="28602" y="11691"/>
                  </a:lnTo>
                  <a:lnTo>
                    <a:pt x="28382" y="10956"/>
                  </a:lnTo>
                  <a:lnTo>
                    <a:pt x="28161" y="10184"/>
                  </a:lnTo>
                  <a:lnTo>
                    <a:pt x="27867" y="9486"/>
                  </a:lnTo>
                  <a:lnTo>
                    <a:pt x="27573" y="8750"/>
                  </a:lnTo>
                  <a:lnTo>
                    <a:pt x="27242" y="8089"/>
                  </a:lnTo>
                  <a:lnTo>
                    <a:pt x="26838" y="7427"/>
                  </a:lnTo>
                  <a:lnTo>
                    <a:pt x="26433" y="6765"/>
                  </a:lnTo>
                  <a:lnTo>
                    <a:pt x="26029" y="6177"/>
                  </a:lnTo>
                  <a:lnTo>
                    <a:pt x="25551" y="5589"/>
                  </a:lnTo>
                  <a:lnTo>
                    <a:pt x="25073" y="5000"/>
                  </a:lnTo>
                  <a:lnTo>
                    <a:pt x="24558" y="4486"/>
                  </a:lnTo>
                  <a:lnTo>
                    <a:pt x="24044" y="3971"/>
                  </a:lnTo>
                  <a:lnTo>
                    <a:pt x="23456" y="3493"/>
                  </a:lnTo>
                  <a:lnTo>
                    <a:pt x="22904" y="3052"/>
                  </a:lnTo>
                  <a:lnTo>
                    <a:pt x="22279" y="2611"/>
                  </a:lnTo>
                  <a:lnTo>
                    <a:pt x="21691" y="2206"/>
                  </a:lnTo>
                  <a:lnTo>
                    <a:pt x="21029" y="1839"/>
                  </a:lnTo>
                  <a:lnTo>
                    <a:pt x="20367" y="1508"/>
                  </a:lnTo>
                  <a:lnTo>
                    <a:pt x="19706" y="1214"/>
                  </a:lnTo>
                  <a:lnTo>
                    <a:pt x="19044" y="957"/>
                  </a:lnTo>
                  <a:lnTo>
                    <a:pt x="18346" y="699"/>
                  </a:lnTo>
                  <a:lnTo>
                    <a:pt x="17647" y="479"/>
                  </a:lnTo>
                  <a:lnTo>
                    <a:pt x="16912" y="332"/>
                  </a:lnTo>
                  <a:lnTo>
                    <a:pt x="16176" y="184"/>
                  </a:lnTo>
                  <a:lnTo>
                    <a:pt x="15441" y="74"/>
                  </a:lnTo>
                  <a:lnTo>
                    <a:pt x="1470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661550" y="720625"/>
              <a:ext cx="656250" cy="665450"/>
            </a:xfrm>
            <a:custGeom>
              <a:rect b="b" l="l" r="r" t="t"/>
              <a:pathLst>
                <a:path extrusionOk="0" h="26618" w="26250">
                  <a:moveTo>
                    <a:pt x="10405" y="1"/>
                  </a:moveTo>
                  <a:lnTo>
                    <a:pt x="9633" y="37"/>
                  </a:lnTo>
                  <a:lnTo>
                    <a:pt x="8897" y="111"/>
                  </a:lnTo>
                  <a:lnTo>
                    <a:pt x="8125" y="258"/>
                  </a:lnTo>
                  <a:lnTo>
                    <a:pt x="7353" y="405"/>
                  </a:lnTo>
                  <a:lnTo>
                    <a:pt x="6618" y="626"/>
                  </a:lnTo>
                  <a:lnTo>
                    <a:pt x="6067" y="809"/>
                  </a:lnTo>
                  <a:lnTo>
                    <a:pt x="5552" y="993"/>
                  </a:lnTo>
                  <a:lnTo>
                    <a:pt x="5074" y="1251"/>
                  </a:lnTo>
                  <a:lnTo>
                    <a:pt x="4596" y="1508"/>
                  </a:lnTo>
                  <a:lnTo>
                    <a:pt x="4118" y="1802"/>
                  </a:lnTo>
                  <a:lnTo>
                    <a:pt x="3677" y="2133"/>
                  </a:lnTo>
                  <a:lnTo>
                    <a:pt x="3236" y="2501"/>
                  </a:lnTo>
                  <a:lnTo>
                    <a:pt x="2832" y="2905"/>
                  </a:lnTo>
                  <a:lnTo>
                    <a:pt x="2427" y="3309"/>
                  </a:lnTo>
                  <a:lnTo>
                    <a:pt x="2023" y="3751"/>
                  </a:lnTo>
                  <a:lnTo>
                    <a:pt x="1655" y="4192"/>
                  </a:lnTo>
                  <a:lnTo>
                    <a:pt x="1288" y="4670"/>
                  </a:lnTo>
                  <a:lnTo>
                    <a:pt x="957" y="5184"/>
                  </a:lnTo>
                  <a:lnTo>
                    <a:pt x="626" y="5699"/>
                  </a:lnTo>
                  <a:lnTo>
                    <a:pt x="1" y="6802"/>
                  </a:lnTo>
                  <a:lnTo>
                    <a:pt x="14853" y="8162"/>
                  </a:lnTo>
                  <a:lnTo>
                    <a:pt x="14853" y="9008"/>
                  </a:lnTo>
                  <a:lnTo>
                    <a:pt x="14890" y="9890"/>
                  </a:lnTo>
                  <a:lnTo>
                    <a:pt x="14927" y="10883"/>
                  </a:lnTo>
                  <a:lnTo>
                    <a:pt x="15037" y="11875"/>
                  </a:lnTo>
                  <a:lnTo>
                    <a:pt x="15147" y="12721"/>
                  </a:lnTo>
                  <a:lnTo>
                    <a:pt x="15257" y="13088"/>
                  </a:lnTo>
                  <a:lnTo>
                    <a:pt x="15331" y="13346"/>
                  </a:lnTo>
                  <a:lnTo>
                    <a:pt x="15478" y="13530"/>
                  </a:lnTo>
                  <a:lnTo>
                    <a:pt x="15515" y="13566"/>
                  </a:lnTo>
                  <a:lnTo>
                    <a:pt x="15588" y="13566"/>
                  </a:lnTo>
                  <a:lnTo>
                    <a:pt x="15956" y="13530"/>
                  </a:lnTo>
                  <a:lnTo>
                    <a:pt x="16507" y="13456"/>
                  </a:lnTo>
                  <a:lnTo>
                    <a:pt x="17132" y="13346"/>
                  </a:lnTo>
                  <a:lnTo>
                    <a:pt x="17904" y="13346"/>
                  </a:lnTo>
                  <a:lnTo>
                    <a:pt x="18309" y="13382"/>
                  </a:lnTo>
                  <a:lnTo>
                    <a:pt x="18713" y="13456"/>
                  </a:lnTo>
                  <a:lnTo>
                    <a:pt x="19118" y="13566"/>
                  </a:lnTo>
                  <a:lnTo>
                    <a:pt x="19559" y="13713"/>
                  </a:lnTo>
                  <a:lnTo>
                    <a:pt x="19963" y="13971"/>
                  </a:lnTo>
                  <a:lnTo>
                    <a:pt x="20367" y="14265"/>
                  </a:lnTo>
                  <a:lnTo>
                    <a:pt x="20772" y="14632"/>
                  </a:lnTo>
                  <a:lnTo>
                    <a:pt x="21176" y="15074"/>
                  </a:lnTo>
                  <a:lnTo>
                    <a:pt x="21507" y="15551"/>
                  </a:lnTo>
                  <a:lnTo>
                    <a:pt x="21764" y="16029"/>
                  </a:lnTo>
                  <a:lnTo>
                    <a:pt x="21911" y="16507"/>
                  </a:lnTo>
                  <a:lnTo>
                    <a:pt x="21985" y="16985"/>
                  </a:lnTo>
                  <a:lnTo>
                    <a:pt x="21985" y="17426"/>
                  </a:lnTo>
                  <a:lnTo>
                    <a:pt x="21911" y="17904"/>
                  </a:lnTo>
                  <a:lnTo>
                    <a:pt x="21764" y="18309"/>
                  </a:lnTo>
                  <a:lnTo>
                    <a:pt x="21544" y="18713"/>
                  </a:lnTo>
                  <a:lnTo>
                    <a:pt x="21287" y="19081"/>
                  </a:lnTo>
                  <a:lnTo>
                    <a:pt x="20992" y="19448"/>
                  </a:lnTo>
                  <a:lnTo>
                    <a:pt x="20662" y="19779"/>
                  </a:lnTo>
                  <a:lnTo>
                    <a:pt x="20294" y="20073"/>
                  </a:lnTo>
                  <a:lnTo>
                    <a:pt x="19890" y="20331"/>
                  </a:lnTo>
                  <a:lnTo>
                    <a:pt x="19448" y="20551"/>
                  </a:lnTo>
                  <a:lnTo>
                    <a:pt x="19007" y="20698"/>
                  </a:lnTo>
                  <a:lnTo>
                    <a:pt x="18566" y="20845"/>
                  </a:lnTo>
                  <a:lnTo>
                    <a:pt x="18382" y="20882"/>
                  </a:lnTo>
                  <a:lnTo>
                    <a:pt x="18235" y="20956"/>
                  </a:lnTo>
                  <a:lnTo>
                    <a:pt x="18088" y="21066"/>
                  </a:lnTo>
                  <a:lnTo>
                    <a:pt x="17941" y="21176"/>
                  </a:lnTo>
                  <a:lnTo>
                    <a:pt x="17831" y="21323"/>
                  </a:lnTo>
                  <a:lnTo>
                    <a:pt x="17721" y="21470"/>
                  </a:lnTo>
                  <a:lnTo>
                    <a:pt x="17573" y="21838"/>
                  </a:lnTo>
                  <a:lnTo>
                    <a:pt x="17500" y="22242"/>
                  </a:lnTo>
                  <a:lnTo>
                    <a:pt x="17500" y="22684"/>
                  </a:lnTo>
                  <a:lnTo>
                    <a:pt x="17573" y="23161"/>
                  </a:lnTo>
                  <a:lnTo>
                    <a:pt x="17684" y="23639"/>
                  </a:lnTo>
                  <a:lnTo>
                    <a:pt x="17904" y="24117"/>
                  </a:lnTo>
                  <a:lnTo>
                    <a:pt x="18162" y="24595"/>
                  </a:lnTo>
                  <a:lnTo>
                    <a:pt x="18493" y="25036"/>
                  </a:lnTo>
                  <a:lnTo>
                    <a:pt x="18897" y="25478"/>
                  </a:lnTo>
                  <a:lnTo>
                    <a:pt x="19375" y="25845"/>
                  </a:lnTo>
                  <a:lnTo>
                    <a:pt x="19632" y="26029"/>
                  </a:lnTo>
                  <a:lnTo>
                    <a:pt x="19890" y="26176"/>
                  </a:lnTo>
                  <a:lnTo>
                    <a:pt x="20184" y="26323"/>
                  </a:lnTo>
                  <a:lnTo>
                    <a:pt x="20514" y="26433"/>
                  </a:lnTo>
                  <a:lnTo>
                    <a:pt x="20845" y="26544"/>
                  </a:lnTo>
                  <a:lnTo>
                    <a:pt x="21176" y="26617"/>
                  </a:lnTo>
                  <a:lnTo>
                    <a:pt x="21948" y="25882"/>
                  </a:lnTo>
                  <a:lnTo>
                    <a:pt x="22647" y="25110"/>
                  </a:lnTo>
                  <a:lnTo>
                    <a:pt x="23308" y="24264"/>
                  </a:lnTo>
                  <a:lnTo>
                    <a:pt x="23897" y="23382"/>
                  </a:lnTo>
                  <a:lnTo>
                    <a:pt x="24411" y="22463"/>
                  </a:lnTo>
                  <a:lnTo>
                    <a:pt x="24889" y="21544"/>
                  </a:lnTo>
                  <a:lnTo>
                    <a:pt x="25294" y="20551"/>
                  </a:lnTo>
                  <a:lnTo>
                    <a:pt x="25625" y="19559"/>
                  </a:lnTo>
                  <a:lnTo>
                    <a:pt x="25882" y="18529"/>
                  </a:lnTo>
                  <a:lnTo>
                    <a:pt x="26066" y="17463"/>
                  </a:lnTo>
                  <a:lnTo>
                    <a:pt x="26176" y="16397"/>
                  </a:lnTo>
                  <a:lnTo>
                    <a:pt x="26250" y="15331"/>
                  </a:lnTo>
                  <a:lnTo>
                    <a:pt x="26213" y="14228"/>
                  </a:lnTo>
                  <a:lnTo>
                    <a:pt x="26066" y="13125"/>
                  </a:lnTo>
                  <a:lnTo>
                    <a:pt x="25882" y="12059"/>
                  </a:lnTo>
                  <a:lnTo>
                    <a:pt x="25588" y="10956"/>
                  </a:lnTo>
                  <a:lnTo>
                    <a:pt x="25367" y="10184"/>
                  </a:lnTo>
                  <a:lnTo>
                    <a:pt x="25073" y="9486"/>
                  </a:lnTo>
                  <a:lnTo>
                    <a:pt x="24779" y="8750"/>
                  </a:lnTo>
                  <a:lnTo>
                    <a:pt x="24448" y="8089"/>
                  </a:lnTo>
                  <a:lnTo>
                    <a:pt x="24044" y="7427"/>
                  </a:lnTo>
                  <a:lnTo>
                    <a:pt x="23639" y="6765"/>
                  </a:lnTo>
                  <a:lnTo>
                    <a:pt x="23235" y="6177"/>
                  </a:lnTo>
                  <a:lnTo>
                    <a:pt x="22757" y="5589"/>
                  </a:lnTo>
                  <a:lnTo>
                    <a:pt x="22279" y="5000"/>
                  </a:lnTo>
                  <a:lnTo>
                    <a:pt x="21764" y="4486"/>
                  </a:lnTo>
                  <a:lnTo>
                    <a:pt x="21250" y="3971"/>
                  </a:lnTo>
                  <a:lnTo>
                    <a:pt x="20662" y="3493"/>
                  </a:lnTo>
                  <a:lnTo>
                    <a:pt x="20110" y="3052"/>
                  </a:lnTo>
                  <a:lnTo>
                    <a:pt x="19485" y="2611"/>
                  </a:lnTo>
                  <a:lnTo>
                    <a:pt x="18897" y="2206"/>
                  </a:lnTo>
                  <a:lnTo>
                    <a:pt x="18235" y="1839"/>
                  </a:lnTo>
                  <a:lnTo>
                    <a:pt x="17573" y="1508"/>
                  </a:lnTo>
                  <a:lnTo>
                    <a:pt x="16912" y="1214"/>
                  </a:lnTo>
                  <a:lnTo>
                    <a:pt x="16250" y="957"/>
                  </a:lnTo>
                  <a:lnTo>
                    <a:pt x="15552" y="699"/>
                  </a:lnTo>
                  <a:lnTo>
                    <a:pt x="14853" y="479"/>
                  </a:lnTo>
                  <a:lnTo>
                    <a:pt x="14118" y="332"/>
                  </a:lnTo>
                  <a:lnTo>
                    <a:pt x="13382" y="184"/>
                  </a:lnTo>
                  <a:lnTo>
                    <a:pt x="12647" y="74"/>
                  </a:lnTo>
                  <a:lnTo>
                    <a:pt x="1191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2951125" y="1772050"/>
              <a:ext cx="636000" cy="932900"/>
            </a:xfrm>
            <a:custGeom>
              <a:rect b="b" l="l" r="r" t="t"/>
              <a:pathLst>
                <a:path extrusionOk="0" h="37316" w="25440">
                  <a:moveTo>
                    <a:pt x="18198" y="1"/>
                  </a:moveTo>
                  <a:lnTo>
                    <a:pt x="0" y="31286"/>
                  </a:lnTo>
                  <a:lnTo>
                    <a:pt x="14154" y="37315"/>
                  </a:lnTo>
                  <a:lnTo>
                    <a:pt x="25440" y="18787"/>
                  </a:lnTo>
                  <a:lnTo>
                    <a:pt x="18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4079725" y="1714150"/>
              <a:ext cx="1057875" cy="1474225"/>
            </a:xfrm>
            <a:custGeom>
              <a:rect b="b" l="l" r="r" t="t"/>
              <a:pathLst>
                <a:path extrusionOk="0" h="58969" w="42315">
                  <a:moveTo>
                    <a:pt x="17831" y="1"/>
                  </a:moveTo>
                  <a:lnTo>
                    <a:pt x="4964" y="13677"/>
                  </a:lnTo>
                  <a:lnTo>
                    <a:pt x="23676" y="32389"/>
                  </a:lnTo>
                  <a:lnTo>
                    <a:pt x="1" y="50771"/>
                  </a:lnTo>
                  <a:lnTo>
                    <a:pt x="4854" y="58969"/>
                  </a:lnTo>
                  <a:lnTo>
                    <a:pt x="39595" y="41617"/>
                  </a:lnTo>
                  <a:lnTo>
                    <a:pt x="40036" y="41396"/>
                  </a:lnTo>
                  <a:lnTo>
                    <a:pt x="40477" y="41175"/>
                  </a:lnTo>
                  <a:lnTo>
                    <a:pt x="40844" y="40845"/>
                  </a:lnTo>
                  <a:lnTo>
                    <a:pt x="41175" y="40514"/>
                  </a:lnTo>
                  <a:lnTo>
                    <a:pt x="41433" y="40109"/>
                  </a:lnTo>
                  <a:lnTo>
                    <a:pt x="41690" y="39668"/>
                  </a:lnTo>
                  <a:lnTo>
                    <a:pt x="41911" y="39190"/>
                  </a:lnTo>
                  <a:lnTo>
                    <a:pt x="42058" y="38675"/>
                  </a:lnTo>
                  <a:lnTo>
                    <a:pt x="42205" y="38198"/>
                  </a:lnTo>
                  <a:lnTo>
                    <a:pt x="42278" y="37646"/>
                  </a:lnTo>
                  <a:lnTo>
                    <a:pt x="42315" y="37131"/>
                  </a:lnTo>
                  <a:lnTo>
                    <a:pt x="42315" y="36580"/>
                  </a:lnTo>
                  <a:lnTo>
                    <a:pt x="42241" y="36065"/>
                  </a:lnTo>
                  <a:lnTo>
                    <a:pt x="42168" y="35551"/>
                  </a:lnTo>
                  <a:lnTo>
                    <a:pt x="42021" y="35073"/>
                  </a:lnTo>
                  <a:lnTo>
                    <a:pt x="41837" y="34632"/>
                  </a:lnTo>
                  <a:lnTo>
                    <a:pt x="17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734225" y="3181925"/>
              <a:ext cx="1496275" cy="126850"/>
            </a:xfrm>
            <a:custGeom>
              <a:rect b="b" l="l" r="r" t="t"/>
              <a:pathLst>
                <a:path extrusionOk="0" h="5074" w="59851">
                  <a:moveTo>
                    <a:pt x="0" y="0"/>
                  </a:moveTo>
                  <a:lnTo>
                    <a:pt x="0" y="5074"/>
                  </a:lnTo>
                  <a:lnTo>
                    <a:pt x="59850" y="5074"/>
                  </a:lnTo>
                  <a:lnTo>
                    <a:pt x="598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806775" y="3018325"/>
              <a:ext cx="409925" cy="167300"/>
            </a:xfrm>
            <a:custGeom>
              <a:rect b="b" l="l" r="r" t="t"/>
              <a:pathLst>
                <a:path extrusionOk="0" h="6692" w="16397">
                  <a:moveTo>
                    <a:pt x="0" y="1"/>
                  </a:moveTo>
                  <a:lnTo>
                    <a:pt x="1140" y="6691"/>
                  </a:lnTo>
                  <a:lnTo>
                    <a:pt x="16397" y="6691"/>
                  </a:lnTo>
                  <a:lnTo>
                    <a:pt x="15882" y="3677"/>
                  </a:lnTo>
                  <a:lnTo>
                    <a:pt x="15808" y="3272"/>
                  </a:lnTo>
                  <a:lnTo>
                    <a:pt x="15698" y="2905"/>
                  </a:lnTo>
                  <a:lnTo>
                    <a:pt x="15551" y="2537"/>
                  </a:lnTo>
                  <a:lnTo>
                    <a:pt x="15367" y="2206"/>
                  </a:lnTo>
                  <a:lnTo>
                    <a:pt x="15147" y="1875"/>
                  </a:lnTo>
                  <a:lnTo>
                    <a:pt x="14926" y="1581"/>
                  </a:lnTo>
                  <a:lnTo>
                    <a:pt x="14669" y="1287"/>
                  </a:lnTo>
                  <a:lnTo>
                    <a:pt x="14375" y="1030"/>
                  </a:lnTo>
                  <a:lnTo>
                    <a:pt x="14081" y="809"/>
                  </a:lnTo>
                  <a:lnTo>
                    <a:pt x="13786" y="589"/>
                  </a:lnTo>
                  <a:lnTo>
                    <a:pt x="13419" y="405"/>
                  </a:lnTo>
                  <a:lnTo>
                    <a:pt x="13088" y="258"/>
                  </a:lnTo>
                  <a:lnTo>
                    <a:pt x="12720" y="148"/>
                  </a:lnTo>
                  <a:lnTo>
                    <a:pt x="12316" y="74"/>
                  </a:lnTo>
                  <a:lnTo>
                    <a:pt x="11948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2569700" y="2442975"/>
              <a:ext cx="1366675" cy="744475"/>
            </a:xfrm>
            <a:custGeom>
              <a:rect b="b" l="l" r="r" t="t"/>
              <a:pathLst>
                <a:path extrusionOk="0" h="29779" w="54667">
                  <a:moveTo>
                    <a:pt x="0" y="1"/>
                  </a:moveTo>
                  <a:lnTo>
                    <a:pt x="6618" y="29779"/>
                  </a:lnTo>
                  <a:lnTo>
                    <a:pt x="54667" y="29779"/>
                  </a:lnTo>
                  <a:lnTo>
                    <a:pt x="48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150550" y="2756400"/>
              <a:ext cx="158100" cy="158100"/>
            </a:xfrm>
            <a:custGeom>
              <a:rect b="b" l="l" r="r" t="t"/>
              <a:pathLst>
                <a:path extrusionOk="0" h="6324" w="6324">
                  <a:moveTo>
                    <a:pt x="2831" y="0"/>
                  </a:moveTo>
                  <a:lnTo>
                    <a:pt x="2537" y="37"/>
                  </a:lnTo>
                  <a:lnTo>
                    <a:pt x="2243" y="110"/>
                  </a:lnTo>
                  <a:lnTo>
                    <a:pt x="1949" y="221"/>
                  </a:lnTo>
                  <a:lnTo>
                    <a:pt x="1655" y="368"/>
                  </a:lnTo>
                  <a:lnTo>
                    <a:pt x="1398" y="515"/>
                  </a:lnTo>
                  <a:lnTo>
                    <a:pt x="1140" y="699"/>
                  </a:lnTo>
                  <a:lnTo>
                    <a:pt x="920" y="919"/>
                  </a:lnTo>
                  <a:lnTo>
                    <a:pt x="736" y="1140"/>
                  </a:lnTo>
                  <a:lnTo>
                    <a:pt x="552" y="1397"/>
                  </a:lnTo>
                  <a:lnTo>
                    <a:pt x="405" y="1654"/>
                  </a:lnTo>
                  <a:lnTo>
                    <a:pt x="258" y="1912"/>
                  </a:lnTo>
                  <a:lnTo>
                    <a:pt x="148" y="2206"/>
                  </a:lnTo>
                  <a:lnTo>
                    <a:pt x="74" y="2500"/>
                  </a:lnTo>
                  <a:lnTo>
                    <a:pt x="37" y="2831"/>
                  </a:lnTo>
                  <a:lnTo>
                    <a:pt x="1" y="3162"/>
                  </a:lnTo>
                  <a:lnTo>
                    <a:pt x="37" y="3456"/>
                  </a:lnTo>
                  <a:lnTo>
                    <a:pt x="74" y="3787"/>
                  </a:lnTo>
                  <a:lnTo>
                    <a:pt x="148" y="4081"/>
                  </a:lnTo>
                  <a:lnTo>
                    <a:pt x="258" y="4375"/>
                  </a:lnTo>
                  <a:lnTo>
                    <a:pt x="405" y="4669"/>
                  </a:lnTo>
                  <a:lnTo>
                    <a:pt x="552" y="4926"/>
                  </a:lnTo>
                  <a:lnTo>
                    <a:pt x="736" y="5147"/>
                  </a:lnTo>
                  <a:lnTo>
                    <a:pt x="920" y="5404"/>
                  </a:lnTo>
                  <a:lnTo>
                    <a:pt x="1140" y="5588"/>
                  </a:lnTo>
                  <a:lnTo>
                    <a:pt x="1398" y="5772"/>
                  </a:lnTo>
                  <a:lnTo>
                    <a:pt x="1655" y="5919"/>
                  </a:lnTo>
                  <a:lnTo>
                    <a:pt x="1949" y="6066"/>
                  </a:lnTo>
                  <a:lnTo>
                    <a:pt x="2243" y="6176"/>
                  </a:lnTo>
                  <a:lnTo>
                    <a:pt x="2537" y="6250"/>
                  </a:lnTo>
                  <a:lnTo>
                    <a:pt x="2831" y="6287"/>
                  </a:lnTo>
                  <a:lnTo>
                    <a:pt x="3162" y="6323"/>
                  </a:lnTo>
                  <a:lnTo>
                    <a:pt x="3493" y="6287"/>
                  </a:lnTo>
                  <a:lnTo>
                    <a:pt x="3824" y="6250"/>
                  </a:lnTo>
                  <a:lnTo>
                    <a:pt x="4118" y="6176"/>
                  </a:lnTo>
                  <a:lnTo>
                    <a:pt x="4412" y="6066"/>
                  </a:lnTo>
                  <a:lnTo>
                    <a:pt x="4670" y="5919"/>
                  </a:lnTo>
                  <a:lnTo>
                    <a:pt x="4927" y="5772"/>
                  </a:lnTo>
                  <a:lnTo>
                    <a:pt x="5184" y="5588"/>
                  </a:lnTo>
                  <a:lnTo>
                    <a:pt x="5405" y="5404"/>
                  </a:lnTo>
                  <a:lnTo>
                    <a:pt x="5625" y="5147"/>
                  </a:lnTo>
                  <a:lnTo>
                    <a:pt x="5809" y="4926"/>
                  </a:lnTo>
                  <a:lnTo>
                    <a:pt x="5956" y="4669"/>
                  </a:lnTo>
                  <a:lnTo>
                    <a:pt x="6103" y="4375"/>
                  </a:lnTo>
                  <a:lnTo>
                    <a:pt x="6177" y="4081"/>
                  </a:lnTo>
                  <a:lnTo>
                    <a:pt x="6287" y="3787"/>
                  </a:lnTo>
                  <a:lnTo>
                    <a:pt x="6324" y="3456"/>
                  </a:lnTo>
                  <a:lnTo>
                    <a:pt x="6324" y="3162"/>
                  </a:lnTo>
                  <a:lnTo>
                    <a:pt x="6324" y="2831"/>
                  </a:lnTo>
                  <a:lnTo>
                    <a:pt x="6287" y="2500"/>
                  </a:lnTo>
                  <a:lnTo>
                    <a:pt x="6177" y="2206"/>
                  </a:lnTo>
                  <a:lnTo>
                    <a:pt x="6103" y="1912"/>
                  </a:lnTo>
                  <a:lnTo>
                    <a:pt x="5956" y="1654"/>
                  </a:lnTo>
                  <a:lnTo>
                    <a:pt x="5809" y="1397"/>
                  </a:lnTo>
                  <a:lnTo>
                    <a:pt x="5625" y="1140"/>
                  </a:lnTo>
                  <a:lnTo>
                    <a:pt x="5405" y="919"/>
                  </a:lnTo>
                  <a:lnTo>
                    <a:pt x="5184" y="699"/>
                  </a:lnTo>
                  <a:lnTo>
                    <a:pt x="4927" y="515"/>
                  </a:lnTo>
                  <a:lnTo>
                    <a:pt x="4670" y="368"/>
                  </a:lnTo>
                  <a:lnTo>
                    <a:pt x="4412" y="221"/>
                  </a:lnTo>
                  <a:lnTo>
                    <a:pt x="4118" y="110"/>
                  </a:lnTo>
                  <a:lnTo>
                    <a:pt x="3824" y="37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736050" y="3471425"/>
              <a:ext cx="645225" cy="1830825"/>
            </a:xfrm>
            <a:custGeom>
              <a:rect b="b" l="l" r="r" t="t"/>
              <a:pathLst>
                <a:path extrusionOk="0" h="73233" w="25809">
                  <a:moveTo>
                    <a:pt x="18051" y="1"/>
                  </a:moveTo>
                  <a:lnTo>
                    <a:pt x="17353" y="38"/>
                  </a:lnTo>
                  <a:lnTo>
                    <a:pt x="16838" y="74"/>
                  </a:lnTo>
                  <a:lnTo>
                    <a:pt x="16360" y="185"/>
                  </a:lnTo>
                  <a:lnTo>
                    <a:pt x="6324" y="2758"/>
                  </a:lnTo>
                  <a:lnTo>
                    <a:pt x="1" y="73233"/>
                  </a:lnTo>
                  <a:lnTo>
                    <a:pt x="9302" y="73233"/>
                  </a:lnTo>
                  <a:lnTo>
                    <a:pt x="9927" y="71211"/>
                  </a:lnTo>
                  <a:lnTo>
                    <a:pt x="11654" y="65844"/>
                  </a:lnTo>
                  <a:lnTo>
                    <a:pt x="14081" y="57940"/>
                  </a:lnTo>
                  <a:lnTo>
                    <a:pt x="15478" y="53307"/>
                  </a:lnTo>
                  <a:lnTo>
                    <a:pt x="16911" y="48418"/>
                  </a:lnTo>
                  <a:lnTo>
                    <a:pt x="18382" y="43345"/>
                  </a:lnTo>
                  <a:lnTo>
                    <a:pt x="19853" y="38234"/>
                  </a:lnTo>
                  <a:lnTo>
                    <a:pt x="21213" y="33161"/>
                  </a:lnTo>
                  <a:lnTo>
                    <a:pt x="22499" y="28235"/>
                  </a:lnTo>
                  <a:lnTo>
                    <a:pt x="23088" y="25882"/>
                  </a:lnTo>
                  <a:lnTo>
                    <a:pt x="23602" y="23603"/>
                  </a:lnTo>
                  <a:lnTo>
                    <a:pt x="24117" y="21397"/>
                  </a:lnTo>
                  <a:lnTo>
                    <a:pt x="24558" y="19338"/>
                  </a:lnTo>
                  <a:lnTo>
                    <a:pt x="24926" y="17390"/>
                  </a:lnTo>
                  <a:lnTo>
                    <a:pt x="25257" y="15588"/>
                  </a:lnTo>
                  <a:lnTo>
                    <a:pt x="25514" y="13934"/>
                  </a:lnTo>
                  <a:lnTo>
                    <a:pt x="25661" y="12464"/>
                  </a:lnTo>
                  <a:lnTo>
                    <a:pt x="25771" y="11103"/>
                  </a:lnTo>
                  <a:lnTo>
                    <a:pt x="25808" y="9853"/>
                  </a:lnTo>
                  <a:lnTo>
                    <a:pt x="25808" y="8714"/>
                  </a:lnTo>
                  <a:lnTo>
                    <a:pt x="25698" y="7648"/>
                  </a:lnTo>
                  <a:lnTo>
                    <a:pt x="25551" y="6692"/>
                  </a:lnTo>
                  <a:lnTo>
                    <a:pt x="25367" y="5773"/>
                  </a:lnTo>
                  <a:lnTo>
                    <a:pt x="25146" y="5001"/>
                  </a:lnTo>
                  <a:lnTo>
                    <a:pt x="24852" y="4265"/>
                  </a:lnTo>
                  <a:lnTo>
                    <a:pt x="24521" y="3604"/>
                  </a:lnTo>
                  <a:lnTo>
                    <a:pt x="24191" y="3015"/>
                  </a:lnTo>
                  <a:lnTo>
                    <a:pt x="23786" y="2501"/>
                  </a:lnTo>
                  <a:lnTo>
                    <a:pt x="23382" y="2023"/>
                  </a:lnTo>
                  <a:lnTo>
                    <a:pt x="22941" y="1618"/>
                  </a:lnTo>
                  <a:lnTo>
                    <a:pt x="22499" y="1288"/>
                  </a:lnTo>
                  <a:lnTo>
                    <a:pt x="22058" y="993"/>
                  </a:lnTo>
                  <a:lnTo>
                    <a:pt x="21580" y="736"/>
                  </a:lnTo>
                  <a:lnTo>
                    <a:pt x="21102" y="515"/>
                  </a:lnTo>
                  <a:lnTo>
                    <a:pt x="20625" y="368"/>
                  </a:lnTo>
                  <a:lnTo>
                    <a:pt x="20183" y="221"/>
                  </a:lnTo>
                  <a:lnTo>
                    <a:pt x="19705" y="111"/>
                  </a:lnTo>
                  <a:lnTo>
                    <a:pt x="19264" y="74"/>
                  </a:lnTo>
                  <a:lnTo>
                    <a:pt x="1882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3471300" y="3471425"/>
              <a:ext cx="645225" cy="1830825"/>
            </a:xfrm>
            <a:custGeom>
              <a:rect b="b" l="l" r="r" t="t"/>
              <a:pathLst>
                <a:path extrusionOk="0" h="73233" w="25809">
                  <a:moveTo>
                    <a:pt x="18051" y="1"/>
                  </a:moveTo>
                  <a:lnTo>
                    <a:pt x="17353" y="38"/>
                  </a:lnTo>
                  <a:lnTo>
                    <a:pt x="16838" y="74"/>
                  </a:lnTo>
                  <a:lnTo>
                    <a:pt x="16360" y="185"/>
                  </a:lnTo>
                  <a:lnTo>
                    <a:pt x="6324" y="2758"/>
                  </a:lnTo>
                  <a:lnTo>
                    <a:pt x="1" y="73233"/>
                  </a:lnTo>
                  <a:lnTo>
                    <a:pt x="9302" y="73233"/>
                  </a:lnTo>
                  <a:lnTo>
                    <a:pt x="9927" y="71211"/>
                  </a:lnTo>
                  <a:lnTo>
                    <a:pt x="11655" y="65844"/>
                  </a:lnTo>
                  <a:lnTo>
                    <a:pt x="14081" y="57940"/>
                  </a:lnTo>
                  <a:lnTo>
                    <a:pt x="15478" y="53307"/>
                  </a:lnTo>
                  <a:lnTo>
                    <a:pt x="16949" y="48418"/>
                  </a:lnTo>
                  <a:lnTo>
                    <a:pt x="18419" y="43345"/>
                  </a:lnTo>
                  <a:lnTo>
                    <a:pt x="19853" y="38234"/>
                  </a:lnTo>
                  <a:lnTo>
                    <a:pt x="21213" y="33161"/>
                  </a:lnTo>
                  <a:lnTo>
                    <a:pt x="22500" y="28235"/>
                  </a:lnTo>
                  <a:lnTo>
                    <a:pt x="23088" y="25882"/>
                  </a:lnTo>
                  <a:lnTo>
                    <a:pt x="23603" y="23603"/>
                  </a:lnTo>
                  <a:lnTo>
                    <a:pt x="24117" y="21397"/>
                  </a:lnTo>
                  <a:lnTo>
                    <a:pt x="24558" y="19338"/>
                  </a:lnTo>
                  <a:lnTo>
                    <a:pt x="24926" y="17390"/>
                  </a:lnTo>
                  <a:lnTo>
                    <a:pt x="25257" y="15588"/>
                  </a:lnTo>
                  <a:lnTo>
                    <a:pt x="25514" y="13934"/>
                  </a:lnTo>
                  <a:lnTo>
                    <a:pt x="25698" y="12464"/>
                  </a:lnTo>
                  <a:lnTo>
                    <a:pt x="25772" y="11103"/>
                  </a:lnTo>
                  <a:lnTo>
                    <a:pt x="25808" y="9853"/>
                  </a:lnTo>
                  <a:lnTo>
                    <a:pt x="25808" y="8714"/>
                  </a:lnTo>
                  <a:lnTo>
                    <a:pt x="25698" y="7648"/>
                  </a:lnTo>
                  <a:lnTo>
                    <a:pt x="25588" y="6692"/>
                  </a:lnTo>
                  <a:lnTo>
                    <a:pt x="25367" y="5773"/>
                  </a:lnTo>
                  <a:lnTo>
                    <a:pt x="25147" y="5001"/>
                  </a:lnTo>
                  <a:lnTo>
                    <a:pt x="24853" y="4265"/>
                  </a:lnTo>
                  <a:lnTo>
                    <a:pt x="24522" y="3604"/>
                  </a:lnTo>
                  <a:lnTo>
                    <a:pt x="24191" y="3015"/>
                  </a:lnTo>
                  <a:lnTo>
                    <a:pt x="23786" y="2501"/>
                  </a:lnTo>
                  <a:lnTo>
                    <a:pt x="23382" y="2023"/>
                  </a:lnTo>
                  <a:lnTo>
                    <a:pt x="22978" y="1618"/>
                  </a:lnTo>
                  <a:lnTo>
                    <a:pt x="22500" y="1288"/>
                  </a:lnTo>
                  <a:lnTo>
                    <a:pt x="22059" y="993"/>
                  </a:lnTo>
                  <a:lnTo>
                    <a:pt x="21581" y="736"/>
                  </a:lnTo>
                  <a:lnTo>
                    <a:pt x="21103" y="515"/>
                  </a:lnTo>
                  <a:lnTo>
                    <a:pt x="20625" y="368"/>
                  </a:lnTo>
                  <a:lnTo>
                    <a:pt x="20184" y="221"/>
                  </a:lnTo>
                  <a:lnTo>
                    <a:pt x="19706" y="111"/>
                  </a:lnTo>
                  <a:lnTo>
                    <a:pt x="19265" y="74"/>
                  </a:lnTo>
                  <a:lnTo>
                    <a:pt x="1882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3206625" y="5302250"/>
              <a:ext cx="492650" cy="174625"/>
            </a:xfrm>
            <a:custGeom>
              <a:rect b="b" l="l" r="r" t="t"/>
              <a:pathLst>
                <a:path extrusionOk="0" h="6985" w="19706">
                  <a:moveTo>
                    <a:pt x="10588" y="0"/>
                  </a:moveTo>
                  <a:lnTo>
                    <a:pt x="625" y="3640"/>
                  </a:lnTo>
                  <a:lnTo>
                    <a:pt x="441" y="3787"/>
                  </a:lnTo>
                  <a:lnTo>
                    <a:pt x="294" y="3970"/>
                  </a:lnTo>
                  <a:lnTo>
                    <a:pt x="184" y="4191"/>
                  </a:lnTo>
                  <a:lnTo>
                    <a:pt x="110" y="4412"/>
                  </a:lnTo>
                  <a:lnTo>
                    <a:pt x="37" y="4706"/>
                  </a:lnTo>
                  <a:lnTo>
                    <a:pt x="0" y="4963"/>
                  </a:lnTo>
                  <a:lnTo>
                    <a:pt x="37" y="5257"/>
                  </a:lnTo>
                  <a:lnTo>
                    <a:pt x="37" y="5551"/>
                  </a:lnTo>
                  <a:lnTo>
                    <a:pt x="110" y="5809"/>
                  </a:lnTo>
                  <a:lnTo>
                    <a:pt x="184" y="6103"/>
                  </a:lnTo>
                  <a:lnTo>
                    <a:pt x="294" y="6323"/>
                  </a:lnTo>
                  <a:lnTo>
                    <a:pt x="441" y="6544"/>
                  </a:lnTo>
                  <a:lnTo>
                    <a:pt x="588" y="6728"/>
                  </a:lnTo>
                  <a:lnTo>
                    <a:pt x="772" y="6875"/>
                  </a:lnTo>
                  <a:lnTo>
                    <a:pt x="993" y="6948"/>
                  </a:lnTo>
                  <a:lnTo>
                    <a:pt x="1213" y="6985"/>
                  </a:lnTo>
                  <a:lnTo>
                    <a:pt x="19705" y="6985"/>
                  </a:lnTo>
                  <a:lnTo>
                    <a:pt x="19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482400" y="5302250"/>
              <a:ext cx="491725" cy="174625"/>
            </a:xfrm>
            <a:custGeom>
              <a:rect b="b" l="l" r="r" t="t"/>
              <a:pathLst>
                <a:path extrusionOk="0" h="6985" w="19669">
                  <a:moveTo>
                    <a:pt x="10551" y="0"/>
                  </a:moveTo>
                  <a:lnTo>
                    <a:pt x="588" y="3640"/>
                  </a:lnTo>
                  <a:lnTo>
                    <a:pt x="404" y="3787"/>
                  </a:lnTo>
                  <a:lnTo>
                    <a:pt x="257" y="3970"/>
                  </a:lnTo>
                  <a:lnTo>
                    <a:pt x="147" y="4191"/>
                  </a:lnTo>
                  <a:lnTo>
                    <a:pt x="74" y="4412"/>
                  </a:lnTo>
                  <a:lnTo>
                    <a:pt x="0" y="4706"/>
                  </a:lnTo>
                  <a:lnTo>
                    <a:pt x="0" y="4963"/>
                  </a:lnTo>
                  <a:lnTo>
                    <a:pt x="0" y="5257"/>
                  </a:lnTo>
                  <a:lnTo>
                    <a:pt x="37" y="5551"/>
                  </a:lnTo>
                  <a:lnTo>
                    <a:pt x="74" y="5809"/>
                  </a:lnTo>
                  <a:lnTo>
                    <a:pt x="184" y="6103"/>
                  </a:lnTo>
                  <a:lnTo>
                    <a:pt x="294" y="6323"/>
                  </a:lnTo>
                  <a:lnTo>
                    <a:pt x="404" y="6544"/>
                  </a:lnTo>
                  <a:lnTo>
                    <a:pt x="588" y="6728"/>
                  </a:lnTo>
                  <a:lnTo>
                    <a:pt x="772" y="6875"/>
                  </a:lnTo>
                  <a:lnTo>
                    <a:pt x="956" y="6948"/>
                  </a:lnTo>
                  <a:lnTo>
                    <a:pt x="1176" y="6985"/>
                  </a:lnTo>
                  <a:lnTo>
                    <a:pt x="19668" y="6985"/>
                  </a:lnTo>
                  <a:lnTo>
                    <a:pt x="19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2758100" y="3352875"/>
              <a:ext cx="1510075" cy="858450"/>
            </a:xfrm>
            <a:custGeom>
              <a:rect b="b" l="l" r="r" t="t"/>
              <a:pathLst>
                <a:path extrusionOk="0" h="34338" w="60403">
                  <a:moveTo>
                    <a:pt x="60402" y="0"/>
                  </a:moveTo>
                  <a:lnTo>
                    <a:pt x="12611" y="258"/>
                  </a:lnTo>
                  <a:lnTo>
                    <a:pt x="12353" y="331"/>
                  </a:lnTo>
                  <a:lnTo>
                    <a:pt x="11691" y="589"/>
                  </a:lnTo>
                  <a:lnTo>
                    <a:pt x="11250" y="772"/>
                  </a:lnTo>
                  <a:lnTo>
                    <a:pt x="10736" y="1030"/>
                  </a:lnTo>
                  <a:lnTo>
                    <a:pt x="10184" y="1324"/>
                  </a:lnTo>
                  <a:lnTo>
                    <a:pt x="9596" y="1655"/>
                  </a:lnTo>
                  <a:lnTo>
                    <a:pt x="8971" y="2059"/>
                  </a:lnTo>
                  <a:lnTo>
                    <a:pt x="8346" y="2537"/>
                  </a:lnTo>
                  <a:lnTo>
                    <a:pt x="7758" y="3052"/>
                  </a:lnTo>
                  <a:lnTo>
                    <a:pt x="7170" y="3640"/>
                  </a:lnTo>
                  <a:lnTo>
                    <a:pt x="6618" y="4302"/>
                  </a:lnTo>
                  <a:lnTo>
                    <a:pt x="6361" y="4669"/>
                  </a:lnTo>
                  <a:lnTo>
                    <a:pt x="6140" y="5037"/>
                  </a:lnTo>
                  <a:lnTo>
                    <a:pt x="5920" y="5405"/>
                  </a:lnTo>
                  <a:lnTo>
                    <a:pt x="5699" y="5809"/>
                  </a:lnTo>
                  <a:lnTo>
                    <a:pt x="5515" y="6250"/>
                  </a:lnTo>
                  <a:lnTo>
                    <a:pt x="5368" y="6691"/>
                  </a:lnTo>
                  <a:lnTo>
                    <a:pt x="5037" y="7794"/>
                  </a:lnTo>
                  <a:lnTo>
                    <a:pt x="4670" y="9265"/>
                  </a:lnTo>
                  <a:lnTo>
                    <a:pt x="4265" y="11029"/>
                  </a:lnTo>
                  <a:lnTo>
                    <a:pt x="3824" y="13051"/>
                  </a:lnTo>
                  <a:lnTo>
                    <a:pt x="2942" y="17573"/>
                  </a:lnTo>
                  <a:lnTo>
                    <a:pt x="2060" y="22316"/>
                  </a:lnTo>
                  <a:lnTo>
                    <a:pt x="1251" y="26874"/>
                  </a:lnTo>
                  <a:lnTo>
                    <a:pt x="589" y="30698"/>
                  </a:lnTo>
                  <a:lnTo>
                    <a:pt x="1" y="34337"/>
                  </a:lnTo>
                  <a:lnTo>
                    <a:pt x="52351" y="34337"/>
                  </a:lnTo>
                  <a:lnTo>
                    <a:pt x="55844" y="17169"/>
                  </a:lnTo>
                  <a:lnTo>
                    <a:pt x="604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998008" y="310215"/>
              <a:ext cx="773900" cy="718725"/>
            </a:xfrm>
            <a:custGeom>
              <a:rect b="b" l="l" r="r" t="t"/>
              <a:pathLst>
                <a:path extrusionOk="0" h="28749" w="30956">
                  <a:moveTo>
                    <a:pt x="17132" y="0"/>
                  </a:moveTo>
                  <a:lnTo>
                    <a:pt x="16177" y="74"/>
                  </a:lnTo>
                  <a:lnTo>
                    <a:pt x="15221" y="184"/>
                  </a:lnTo>
                  <a:lnTo>
                    <a:pt x="14228" y="331"/>
                  </a:lnTo>
                  <a:lnTo>
                    <a:pt x="13640" y="478"/>
                  </a:lnTo>
                  <a:lnTo>
                    <a:pt x="13052" y="625"/>
                  </a:lnTo>
                  <a:lnTo>
                    <a:pt x="12464" y="809"/>
                  </a:lnTo>
                  <a:lnTo>
                    <a:pt x="11912" y="1029"/>
                  </a:lnTo>
                  <a:lnTo>
                    <a:pt x="11361" y="1250"/>
                  </a:lnTo>
                  <a:lnTo>
                    <a:pt x="10809" y="1507"/>
                  </a:lnTo>
                  <a:lnTo>
                    <a:pt x="10294" y="1801"/>
                  </a:lnTo>
                  <a:lnTo>
                    <a:pt x="9743" y="2096"/>
                  </a:lnTo>
                  <a:lnTo>
                    <a:pt x="9265" y="2426"/>
                  </a:lnTo>
                  <a:lnTo>
                    <a:pt x="8750" y="2757"/>
                  </a:lnTo>
                  <a:lnTo>
                    <a:pt x="7795" y="3493"/>
                  </a:lnTo>
                  <a:lnTo>
                    <a:pt x="6876" y="4338"/>
                  </a:lnTo>
                  <a:lnTo>
                    <a:pt x="6030" y="5184"/>
                  </a:lnTo>
                  <a:lnTo>
                    <a:pt x="5221" y="6139"/>
                  </a:lnTo>
                  <a:lnTo>
                    <a:pt x="4449" y="7095"/>
                  </a:lnTo>
                  <a:lnTo>
                    <a:pt x="3751" y="8125"/>
                  </a:lnTo>
                  <a:lnTo>
                    <a:pt x="3126" y="9191"/>
                  </a:lnTo>
                  <a:lnTo>
                    <a:pt x="2538" y="10294"/>
                  </a:lnTo>
                  <a:lnTo>
                    <a:pt x="1986" y="11397"/>
                  </a:lnTo>
                  <a:lnTo>
                    <a:pt x="1545" y="12536"/>
                  </a:lnTo>
                  <a:lnTo>
                    <a:pt x="1104" y="13676"/>
                  </a:lnTo>
                  <a:lnTo>
                    <a:pt x="773" y="14816"/>
                  </a:lnTo>
                  <a:lnTo>
                    <a:pt x="479" y="15955"/>
                  </a:lnTo>
                  <a:lnTo>
                    <a:pt x="258" y="17095"/>
                  </a:lnTo>
                  <a:lnTo>
                    <a:pt x="111" y="18198"/>
                  </a:lnTo>
                  <a:lnTo>
                    <a:pt x="1" y="19301"/>
                  </a:lnTo>
                  <a:lnTo>
                    <a:pt x="1" y="20367"/>
                  </a:lnTo>
                  <a:lnTo>
                    <a:pt x="38" y="21396"/>
                  </a:lnTo>
                  <a:lnTo>
                    <a:pt x="148" y="22389"/>
                  </a:lnTo>
                  <a:lnTo>
                    <a:pt x="332" y="23308"/>
                  </a:lnTo>
                  <a:lnTo>
                    <a:pt x="589" y="24190"/>
                  </a:lnTo>
                  <a:lnTo>
                    <a:pt x="736" y="24631"/>
                  </a:lnTo>
                  <a:lnTo>
                    <a:pt x="920" y="24999"/>
                  </a:lnTo>
                  <a:lnTo>
                    <a:pt x="1104" y="25403"/>
                  </a:lnTo>
                  <a:lnTo>
                    <a:pt x="1324" y="25771"/>
                  </a:lnTo>
                  <a:lnTo>
                    <a:pt x="1582" y="26102"/>
                  </a:lnTo>
                  <a:lnTo>
                    <a:pt x="1802" y="26433"/>
                  </a:lnTo>
                  <a:lnTo>
                    <a:pt x="2096" y="26727"/>
                  </a:lnTo>
                  <a:lnTo>
                    <a:pt x="2390" y="27021"/>
                  </a:lnTo>
                  <a:lnTo>
                    <a:pt x="2685" y="27278"/>
                  </a:lnTo>
                  <a:lnTo>
                    <a:pt x="3015" y="27536"/>
                  </a:lnTo>
                  <a:lnTo>
                    <a:pt x="3383" y="27756"/>
                  </a:lnTo>
                  <a:lnTo>
                    <a:pt x="3751" y="27940"/>
                  </a:lnTo>
                  <a:lnTo>
                    <a:pt x="4265" y="28161"/>
                  </a:lnTo>
                  <a:lnTo>
                    <a:pt x="4854" y="28344"/>
                  </a:lnTo>
                  <a:lnTo>
                    <a:pt x="5515" y="28491"/>
                  </a:lnTo>
                  <a:lnTo>
                    <a:pt x="6214" y="28602"/>
                  </a:lnTo>
                  <a:lnTo>
                    <a:pt x="6949" y="28675"/>
                  </a:lnTo>
                  <a:lnTo>
                    <a:pt x="7758" y="28749"/>
                  </a:lnTo>
                  <a:lnTo>
                    <a:pt x="9449" y="28749"/>
                  </a:lnTo>
                  <a:lnTo>
                    <a:pt x="10368" y="28712"/>
                  </a:lnTo>
                  <a:lnTo>
                    <a:pt x="11287" y="28602"/>
                  </a:lnTo>
                  <a:lnTo>
                    <a:pt x="12243" y="28491"/>
                  </a:lnTo>
                  <a:lnTo>
                    <a:pt x="13236" y="28344"/>
                  </a:lnTo>
                  <a:lnTo>
                    <a:pt x="14228" y="28161"/>
                  </a:lnTo>
                  <a:lnTo>
                    <a:pt x="15221" y="27940"/>
                  </a:lnTo>
                  <a:lnTo>
                    <a:pt x="16250" y="27683"/>
                  </a:lnTo>
                  <a:lnTo>
                    <a:pt x="17243" y="27352"/>
                  </a:lnTo>
                  <a:lnTo>
                    <a:pt x="18235" y="27021"/>
                  </a:lnTo>
                  <a:lnTo>
                    <a:pt x="19228" y="26653"/>
                  </a:lnTo>
                  <a:lnTo>
                    <a:pt x="20220" y="26249"/>
                  </a:lnTo>
                  <a:lnTo>
                    <a:pt x="21213" y="25771"/>
                  </a:lnTo>
                  <a:lnTo>
                    <a:pt x="22132" y="25293"/>
                  </a:lnTo>
                  <a:lnTo>
                    <a:pt x="23088" y="24742"/>
                  </a:lnTo>
                  <a:lnTo>
                    <a:pt x="23970" y="24190"/>
                  </a:lnTo>
                  <a:lnTo>
                    <a:pt x="24816" y="23565"/>
                  </a:lnTo>
                  <a:lnTo>
                    <a:pt x="25661" y="22903"/>
                  </a:lnTo>
                  <a:lnTo>
                    <a:pt x="26433" y="22205"/>
                  </a:lnTo>
                  <a:lnTo>
                    <a:pt x="27169" y="21470"/>
                  </a:lnTo>
                  <a:lnTo>
                    <a:pt x="27830" y="20661"/>
                  </a:lnTo>
                  <a:lnTo>
                    <a:pt x="28455" y="19852"/>
                  </a:lnTo>
                  <a:lnTo>
                    <a:pt x="29007" y="18970"/>
                  </a:lnTo>
                  <a:lnTo>
                    <a:pt x="29521" y="18051"/>
                  </a:lnTo>
                  <a:lnTo>
                    <a:pt x="29963" y="17095"/>
                  </a:lnTo>
                  <a:lnTo>
                    <a:pt x="30294" y="16139"/>
                  </a:lnTo>
                  <a:lnTo>
                    <a:pt x="30588" y="15183"/>
                  </a:lnTo>
                  <a:lnTo>
                    <a:pt x="30771" y="14227"/>
                  </a:lnTo>
                  <a:lnTo>
                    <a:pt x="30918" y="13272"/>
                  </a:lnTo>
                  <a:lnTo>
                    <a:pt x="30955" y="12389"/>
                  </a:lnTo>
                  <a:lnTo>
                    <a:pt x="30955" y="11470"/>
                  </a:lnTo>
                  <a:lnTo>
                    <a:pt x="30882" y="10625"/>
                  </a:lnTo>
                  <a:lnTo>
                    <a:pt x="30735" y="9779"/>
                  </a:lnTo>
                  <a:lnTo>
                    <a:pt x="30551" y="8933"/>
                  </a:lnTo>
                  <a:lnTo>
                    <a:pt x="30257" y="8161"/>
                  </a:lnTo>
                  <a:lnTo>
                    <a:pt x="29963" y="7389"/>
                  </a:lnTo>
                  <a:lnTo>
                    <a:pt x="29595" y="6654"/>
                  </a:lnTo>
                  <a:lnTo>
                    <a:pt x="29154" y="5919"/>
                  </a:lnTo>
                  <a:lnTo>
                    <a:pt x="28676" y="5257"/>
                  </a:lnTo>
                  <a:lnTo>
                    <a:pt x="28161" y="4595"/>
                  </a:lnTo>
                  <a:lnTo>
                    <a:pt x="27573" y="4007"/>
                  </a:lnTo>
                  <a:lnTo>
                    <a:pt x="26985" y="3419"/>
                  </a:lnTo>
                  <a:lnTo>
                    <a:pt x="26323" y="2904"/>
                  </a:lnTo>
                  <a:lnTo>
                    <a:pt x="25625" y="2390"/>
                  </a:lnTo>
                  <a:lnTo>
                    <a:pt x="24926" y="1948"/>
                  </a:lnTo>
                  <a:lnTo>
                    <a:pt x="24154" y="1544"/>
                  </a:lnTo>
                  <a:lnTo>
                    <a:pt x="23345" y="1176"/>
                  </a:lnTo>
                  <a:lnTo>
                    <a:pt x="22537" y="882"/>
                  </a:lnTo>
                  <a:lnTo>
                    <a:pt x="21691" y="588"/>
                  </a:lnTo>
                  <a:lnTo>
                    <a:pt x="20809" y="368"/>
                  </a:lnTo>
                  <a:lnTo>
                    <a:pt x="19926" y="221"/>
                  </a:lnTo>
                  <a:lnTo>
                    <a:pt x="19007" y="74"/>
                  </a:lnTo>
                  <a:lnTo>
                    <a:pt x="18088" y="37"/>
                  </a:lnTo>
                  <a:lnTo>
                    <a:pt x="171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3" name="Google Shape;973;p34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4" name="Google Shape;974;p34"/>
          <p:cNvGrpSpPr/>
          <p:nvPr/>
        </p:nvGrpSpPr>
        <p:grpSpPr>
          <a:xfrm>
            <a:off x="457212" y="1893175"/>
            <a:ext cx="2176800" cy="1227650"/>
            <a:chOff x="457212" y="1893175"/>
            <a:chExt cx="2176800" cy="1227650"/>
          </a:xfrm>
        </p:grpSpPr>
        <p:sp>
          <p:nvSpPr>
            <p:cNvPr id="975" name="Google Shape;975;p34"/>
            <p:cNvSpPr txBox="1"/>
            <p:nvPr/>
          </p:nvSpPr>
          <p:spPr>
            <a:xfrm>
              <a:off x="457212" y="2296238"/>
              <a:ext cx="2176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Primary color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6" name="Google Shape;976;p34"/>
            <p:cNvSpPr txBox="1"/>
            <p:nvPr/>
          </p:nvSpPr>
          <p:spPr>
            <a:xfrm>
              <a:off x="457212" y="2637825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561333" y="1893175"/>
              <a:ext cx="9048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78" name="Google Shape;978;p34"/>
          <p:cNvGrpSpPr/>
          <p:nvPr/>
        </p:nvGrpSpPr>
        <p:grpSpPr>
          <a:xfrm>
            <a:off x="6510025" y="1157850"/>
            <a:ext cx="2176800" cy="1249363"/>
            <a:chOff x="6510025" y="1157850"/>
            <a:chExt cx="2176800" cy="1249363"/>
          </a:xfrm>
        </p:grpSpPr>
        <p:sp>
          <p:nvSpPr>
            <p:cNvPr id="979" name="Google Shape;979;p34"/>
            <p:cNvSpPr txBox="1"/>
            <p:nvPr/>
          </p:nvSpPr>
          <p:spPr>
            <a:xfrm>
              <a:off x="6510025" y="1582625"/>
              <a:ext cx="2176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Secondary color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34"/>
            <p:cNvSpPr txBox="1"/>
            <p:nvPr/>
          </p:nvSpPr>
          <p:spPr>
            <a:xfrm>
              <a:off x="6716125" y="192421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680675" y="1157850"/>
              <a:ext cx="904800" cy="31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2" name="Google Shape;982;p34"/>
          <p:cNvGrpSpPr/>
          <p:nvPr/>
        </p:nvGrpSpPr>
        <p:grpSpPr>
          <a:xfrm>
            <a:off x="6510025" y="3003200"/>
            <a:ext cx="2176800" cy="1250938"/>
            <a:chOff x="6510025" y="3003200"/>
            <a:chExt cx="2176800" cy="1250938"/>
          </a:xfrm>
        </p:grpSpPr>
        <p:sp>
          <p:nvSpPr>
            <p:cNvPr id="983" name="Google Shape;983;p34"/>
            <p:cNvSpPr txBox="1"/>
            <p:nvPr/>
          </p:nvSpPr>
          <p:spPr>
            <a:xfrm>
              <a:off x="6510025" y="3429550"/>
              <a:ext cx="2176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Emphasis color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34"/>
            <p:cNvSpPr txBox="1"/>
            <p:nvPr/>
          </p:nvSpPr>
          <p:spPr>
            <a:xfrm>
              <a:off x="6716125" y="3771138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7680675" y="3003200"/>
              <a:ext cx="904800" cy="31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5"/>
          <p:cNvSpPr/>
          <p:nvPr/>
        </p:nvSpPr>
        <p:spPr>
          <a:xfrm>
            <a:off x="5679025" y="4271725"/>
            <a:ext cx="2926800" cy="174300"/>
          </a:xfrm>
          <a:prstGeom prst="ellipse">
            <a:avLst/>
          </a:prstGeom>
          <a:solidFill>
            <a:srgbClr val="666666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992" name="Google Shape;992;p35"/>
          <p:cNvGrpSpPr/>
          <p:nvPr/>
        </p:nvGrpSpPr>
        <p:grpSpPr>
          <a:xfrm>
            <a:off x="5641670" y="1211980"/>
            <a:ext cx="3045249" cy="3143367"/>
            <a:chOff x="5641670" y="1211980"/>
            <a:chExt cx="3045249" cy="3143367"/>
          </a:xfrm>
        </p:grpSpPr>
        <p:sp>
          <p:nvSpPr>
            <p:cNvPr id="993" name="Google Shape;993;p35"/>
            <p:cNvSpPr/>
            <p:nvPr/>
          </p:nvSpPr>
          <p:spPr>
            <a:xfrm>
              <a:off x="7583616" y="3091779"/>
              <a:ext cx="244721" cy="244525"/>
            </a:xfrm>
            <a:custGeom>
              <a:rect b="b" l="l" r="r" t="t"/>
              <a:pathLst>
                <a:path extrusionOk="0" h="17513" w="17527">
                  <a:moveTo>
                    <a:pt x="1" y="1"/>
                  </a:moveTo>
                  <a:lnTo>
                    <a:pt x="1" y="17512"/>
                  </a:lnTo>
                  <a:lnTo>
                    <a:pt x="17526" y="17512"/>
                  </a:lnTo>
                  <a:lnTo>
                    <a:pt x="17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8352894" y="2576982"/>
              <a:ext cx="334025" cy="334220"/>
            </a:xfrm>
            <a:custGeom>
              <a:rect b="b" l="l" r="r" t="t"/>
              <a:pathLst>
                <a:path extrusionOk="0" h="23937" w="23923">
                  <a:moveTo>
                    <a:pt x="8763" y="0"/>
                  </a:moveTo>
                  <a:lnTo>
                    <a:pt x="1" y="15174"/>
                  </a:lnTo>
                  <a:lnTo>
                    <a:pt x="15174" y="23937"/>
                  </a:lnTo>
                  <a:lnTo>
                    <a:pt x="23923" y="8763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8352894" y="1637068"/>
              <a:ext cx="334025" cy="334234"/>
            </a:xfrm>
            <a:custGeom>
              <a:rect b="b" l="l" r="r" t="t"/>
              <a:pathLst>
                <a:path extrusionOk="0" h="23938" w="23923">
                  <a:moveTo>
                    <a:pt x="15174" y="1"/>
                  </a:moveTo>
                  <a:lnTo>
                    <a:pt x="1" y="8763"/>
                  </a:lnTo>
                  <a:lnTo>
                    <a:pt x="8763" y="23937"/>
                  </a:lnTo>
                  <a:lnTo>
                    <a:pt x="23923" y="15174"/>
                  </a:lnTo>
                  <a:lnTo>
                    <a:pt x="151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7583616" y="1211980"/>
              <a:ext cx="244721" cy="244511"/>
            </a:xfrm>
            <a:custGeom>
              <a:rect b="b" l="l" r="r" t="t"/>
              <a:pathLst>
                <a:path extrusionOk="0" h="17512" w="17527">
                  <a:moveTo>
                    <a:pt x="1" y="0"/>
                  </a:moveTo>
                  <a:lnTo>
                    <a:pt x="1" y="17511"/>
                  </a:lnTo>
                  <a:lnTo>
                    <a:pt x="17526" y="17511"/>
                  </a:lnTo>
                  <a:lnTo>
                    <a:pt x="17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6724825" y="1637068"/>
              <a:ext cx="334234" cy="334234"/>
            </a:xfrm>
            <a:custGeom>
              <a:rect b="b" l="l" r="r" t="t"/>
              <a:pathLst>
                <a:path extrusionOk="0" h="23938" w="23938">
                  <a:moveTo>
                    <a:pt x="8763" y="1"/>
                  </a:moveTo>
                  <a:lnTo>
                    <a:pt x="1" y="15174"/>
                  </a:lnTo>
                  <a:lnTo>
                    <a:pt x="15174" y="23937"/>
                  </a:lnTo>
                  <a:lnTo>
                    <a:pt x="23937" y="8763"/>
                  </a:lnTo>
                  <a:lnTo>
                    <a:pt x="8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6724825" y="2576982"/>
              <a:ext cx="334234" cy="334220"/>
            </a:xfrm>
            <a:custGeom>
              <a:rect b="b" l="l" r="r" t="t"/>
              <a:pathLst>
                <a:path extrusionOk="0" h="23937" w="23938">
                  <a:moveTo>
                    <a:pt x="15174" y="0"/>
                  </a:moveTo>
                  <a:lnTo>
                    <a:pt x="1" y="8763"/>
                  </a:lnTo>
                  <a:lnTo>
                    <a:pt x="8763" y="23937"/>
                  </a:lnTo>
                  <a:lnTo>
                    <a:pt x="23937" y="15174"/>
                  </a:lnTo>
                  <a:lnTo>
                    <a:pt x="15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6810624" y="1378692"/>
              <a:ext cx="1790691" cy="1790886"/>
            </a:xfrm>
            <a:custGeom>
              <a:rect b="b" l="l" r="r" t="t"/>
              <a:pathLst>
                <a:path extrusionOk="0" h="128264" w="128250">
                  <a:moveTo>
                    <a:pt x="63299" y="0"/>
                  </a:moveTo>
                  <a:lnTo>
                    <a:pt x="62474" y="28"/>
                  </a:lnTo>
                  <a:lnTo>
                    <a:pt x="61648" y="42"/>
                  </a:lnTo>
                  <a:lnTo>
                    <a:pt x="60822" y="84"/>
                  </a:lnTo>
                  <a:lnTo>
                    <a:pt x="60010" y="126"/>
                  </a:lnTo>
                  <a:lnTo>
                    <a:pt x="59184" y="182"/>
                  </a:lnTo>
                  <a:lnTo>
                    <a:pt x="58372" y="252"/>
                  </a:lnTo>
                  <a:lnTo>
                    <a:pt x="57560" y="336"/>
                  </a:lnTo>
                  <a:lnTo>
                    <a:pt x="56762" y="420"/>
                  </a:lnTo>
                  <a:lnTo>
                    <a:pt x="55951" y="518"/>
                  </a:lnTo>
                  <a:lnTo>
                    <a:pt x="55153" y="630"/>
                  </a:lnTo>
                  <a:lnTo>
                    <a:pt x="54355" y="742"/>
                  </a:lnTo>
                  <a:lnTo>
                    <a:pt x="53557" y="868"/>
                  </a:lnTo>
                  <a:lnTo>
                    <a:pt x="52773" y="1008"/>
                  </a:lnTo>
                  <a:lnTo>
                    <a:pt x="51989" y="1148"/>
                  </a:lnTo>
                  <a:lnTo>
                    <a:pt x="51205" y="1302"/>
                  </a:lnTo>
                  <a:lnTo>
                    <a:pt x="50421" y="1470"/>
                  </a:lnTo>
                  <a:lnTo>
                    <a:pt x="49637" y="1638"/>
                  </a:lnTo>
                  <a:lnTo>
                    <a:pt x="48868" y="1834"/>
                  </a:lnTo>
                  <a:lnTo>
                    <a:pt x="48098" y="2016"/>
                  </a:lnTo>
                  <a:lnTo>
                    <a:pt x="47328" y="2226"/>
                  </a:lnTo>
                  <a:lnTo>
                    <a:pt x="46572" y="2436"/>
                  </a:lnTo>
                  <a:lnTo>
                    <a:pt x="45802" y="2660"/>
                  </a:lnTo>
                  <a:lnTo>
                    <a:pt x="45046" y="2884"/>
                  </a:lnTo>
                  <a:lnTo>
                    <a:pt x="44304" y="3122"/>
                  </a:lnTo>
                  <a:lnTo>
                    <a:pt x="43548" y="3374"/>
                  </a:lnTo>
                  <a:lnTo>
                    <a:pt x="42806" y="3626"/>
                  </a:lnTo>
                  <a:lnTo>
                    <a:pt x="42079" y="3892"/>
                  </a:lnTo>
                  <a:lnTo>
                    <a:pt x="41337" y="4172"/>
                  </a:lnTo>
                  <a:lnTo>
                    <a:pt x="40609" y="4452"/>
                  </a:lnTo>
                  <a:lnTo>
                    <a:pt x="39881" y="4746"/>
                  </a:lnTo>
                  <a:lnTo>
                    <a:pt x="39167" y="5040"/>
                  </a:lnTo>
                  <a:lnTo>
                    <a:pt x="38439" y="5348"/>
                  </a:lnTo>
                  <a:lnTo>
                    <a:pt x="37725" y="5669"/>
                  </a:lnTo>
                  <a:lnTo>
                    <a:pt x="37025" y="5991"/>
                  </a:lnTo>
                  <a:lnTo>
                    <a:pt x="36325" y="6327"/>
                  </a:lnTo>
                  <a:lnTo>
                    <a:pt x="35625" y="6663"/>
                  </a:lnTo>
                  <a:lnTo>
                    <a:pt x="34926" y="7013"/>
                  </a:lnTo>
                  <a:lnTo>
                    <a:pt x="34240" y="7377"/>
                  </a:lnTo>
                  <a:lnTo>
                    <a:pt x="33554" y="7741"/>
                  </a:lnTo>
                  <a:lnTo>
                    <a:pt x="32882" y="8119"/>
                  </a:lnTo>
                  <a:lnTo>
                    <a:pt x="32196" y="8497"/>
                  </a:lnTo>
                  <a:lnTo>
                    <a:pt x="31538" y="8889"/>
                  </a:lnTo>
                  <a:lnTo>
                    <a:pt x="30866" y="9281"/>
                  </a:lnTo>
                  <a:lnTo>
                    <a:pt x="30208" y="9687"/>
                  </a:lnTo>
                  <a:lnTo>
                    <a:pt x="29564" y="10107"/>
                  </a:lnTo>
                  <a:lnTo>
                    <a:pt x="28906" y="10527"/>
                  </a:lnTo>
                  <a:lnTo>
                    <a:pt x="28263" y="10961"/>
                  </a:lnTo>
                  <a:lnTo>
                    <a:pt x="27633" y="11395"/>
                  </a:lnTo>
                  <a:lnTo>
                    <a:pt x="27003" y="11829"/>
                  </a:lnTo>
                  <a:lnTo>
                    <a:pt x="26373" y="12291"/>
                  </a:lnTo>
                  <a:lnTo>
                    <a:pt x="25757" y="12738"/>
                  </a:lnTo>
                  <a:lnTo>
                    <a:pt x="25141" y="13200"/>
                  </a:lnTo>
                  <a:lnTo>
                    <a:pt x="24525" y="13676"/>
                  </a:lnTo>
                  <a:lnTo>
                    <a:pt x="23923" y="14152"/>
                  </a:lnTo>
                  <a:lnTo>
                    <a:pt x="23335" y="14642"/>
                  </a:lnTo>
                  <a:lnTo>
                    <a:pt x="22733" y="15132"/>
                  </a:lnTo>
                  <a:lnTo>
                    <a:pt x="22159" y="15636"/>
                  </a:lnTo>
                  <a:lnTo>
                    <a:pt x="21572" y="16140"/>
                  </a:lnTo>
                  <a:lnTo>
                    <a:pt x="20998" y="16658"/>
                  </a:lnTo>
                  <a:lnTo>
                    <a:pt x="20438" y="17176"/>
                  </a:lnTo>
                  <a:lnTo>
                    <a:pt x="19878" y="17708"/>
                  </a:lnTo>
                  <a:lnTo>
                    <a:pt x="19318" y="18240"/>
                  </a:lnTo>
                  <a:lnTo>
                    <a:pt x="18772" y="18786"/>
                  </a:lnTo>
                  <a:lnTo>
                    <a:pt x="18240" y="19332"/>
                  </a:lnTo>
                  <a:lnTo>
                    <a:pt x="17708" y="19891"/>
                  </a:lnTo>
                  <a:lnTo>
                    <a:pt x="17176" y="20451"/>
                  </a:lnTo>
                  <a:lnTo>
                    <a:pt x="16658" y="21011"/>
                  </a:lnTo>
                  <a:lnTo>
                    <a:pt x="16140" y="21585"/>
                  </a:lnTo>
                  <a:lnTo>
                    <a:pt x="15636" y="22159"/>
                  </a:lnTo>
                  <a:lnTo>
                    <a:pt x="15133" y="22747"/>
                  </a:lnTo>
                  <a:lnTo>
                    <a:pt x="14643" y="23335"/>
                  </a:lnTo>
                  <a:lnTo>
                    <a:pt x="14153" y="23937"/>
                  </a:lnTo>
                  <a:lnTo>
                    <a:pt x="13677" y="24539"/>
                  </a:lnTo>
                  <a:lnTo>
                    <a:pt x="13201" y="25141"/>
                  </a:lnTo>
                  <a:lnTo>
                    <a:pt x="12739" y="25757"/>
                  </a:lnTo>
                  <a:lnTo>
                    <a:pt x="12277" y="26387"/>
                  </a:lnTo>
                  <a:lnTo>
                    <a:pt x="11829" y="27002"/>
                  </a:lnTo>
                  <a:lnTo>
                    <a:pt x="11381" y="27632"/>
                  </a:lnTo>
                  <a:lnTo>
                    <a:pt x="10947" y="28276"/>
                  </a:lnTo>
                  <a:lnTo>
                    <a:pt x="10513" y="28920"/>
                  </a:lnTo>
                  <a:lnTo>
                    <a:pt x="10093" y="29564"/>
                  </a:lnTo>
                  <a:lnTo>
                    <a:pt x="9687" y="30222"/>
                  </a:lnTo>
                  <a:lnTo>
                    <a:pt x="9281" y="30880"/>
                  </a:lnTo>
                  <a:lnTo>
                    <a:pt x="8875" y="31538"/>
                  </a:lnTo>
                  <a:lnTo>
                    <a:pt x="8483" y="32210"/>
                  </a:lnTo>
                  <a:lnTo>
                    <a:pt x="8106" y="32882"/>
                  </a:lnTo>
                  <a:lnTo>
                    <a:pt x="7728" y="33567"/>
                  </a:lnTo>
                  <a:lnTo>
                    <a:pt x="7364" y="34253"/>
                  </a:lnTo>
                  <a:lnTo>
                    <a:pt x="7014" y="34939"/>
                  </a:lnTo>
                  <a:lnTo>
                    <a:pt x="6664" y="35625"/>
                  </a:lnTo>
                  <a:lnTo>
                    <a:pt x="6314" y="36325"/>
                  </a:lnTo>
                  <a:lnTo>
                    <a:pt x="5978" y="37025"/>
                  </a:lnTo>
                  <a:lnTo>
                    <a:pt x="5656" y="37739"/>
                  </a:lnTo>
                  <a:lnTo>
                    <a:pt x="5348" y="38453"/>
                  </a:lnTo>
                  <a:lnTo>
                    <a:pt x="5040" y="39167"/>
                  </a:lnTo>
                  <a:lnTo>
                    <a:pt x="4732" y="39895"/>
                  </a:lnTo>
                  <a:lnTo>
                    <a:pt x="4438" y="40622"/>
                  </a:lnTo>
                  <a:lnTo>
                    <a:pt x="4158" y="41350"/>
                  </a:lnTo>
                  <a:lnTo>
                    <a:pt x="3892" y="42078"/>
                  </a:lnTo>
                  <a:lnTo>
                    <a:pt x="3626" y="42820"/>
                  </a:lnTo>
                  <a:lnTo>
                    <a:pt x="3360" y="43562"/>
                  </a:lnTo>
                  <a:lnTo>
                    <a:pt x="3122" y="44304"/>
                  </a:lnTo>
                  <a:lnTo>
                    <a:pt x="2870" y="45060"/>
                  </a:lnTo>
                  <a:lnTo>
                    <a:pt x="2646" y="45816"/>
                  </a:lnTo>
                  <a:lnTo>
                    <a:pt x="2422" y="46572"/>
                  </a:lnTo>
                  <a:lnTo>
                    <a:pt x="2212" y="47342"/>
                  </a:lnTo>
                  <a:lnTo>
                    <a:pt x="2016" y="48097"/>
                  </a:lnTo>
                  <a:lnTo>
                    <a:pt x="1820" y="48867"/>
                  </a:lnTo>
                  <a:lnTo>
                    <a:pt x="1638" y="49651"/>
                  </a:lnTo>
                  <a:lnTo>
                    <a:pt x="1457" y="50421"/>
                  </a:lnTo>
                  <a:lnTo>
                    <a:pt x="1303" y="51205"/>
                  </a:lnTo>
                  <a:lnTo>
                    <a:pt x="1135" y="51989"/>
                  </a:lnTo>
                  <a:lnTo>
                    <a:pt x="995" y="52773"/>
                  </a:lnTo>
                  <a:lnTo>
                    <a:pt x="855" y="53571"/>
                  </a:lnTo>
                  <a:lnTo>
                    <a:pt x="729" y="54369"/>
                  </a:lnTo>
                  <a:lnTo>
                    <a:pt x="617" y="55166"/>
                  </a:lnTo>
                  <a:lnTo>
                    <a:pt x="505" y="55964"/>
                  </a:lnTo>
                  <a:lnTo>
                    <a:pt x="407" y="56762"/>
                  </a:lnTo>
                  <a:lnTo>
                    <a:pt x="323" y="57574"/>
                  </a:lnTo>
                  <a:lnTo>
                    <a:pt x="253" y="58386"/>
                  </a:lnTo>
                  <a:lnTo>
                    <a:pt x="183" y="59198"/>
                  </a:lnTo>
                  <a:lnTo>
                    <a:pt x="127" y="60010"/>
                  </a:lnTo>
                  <a:lnTo>
                    <a:pt x="71" y="60836"/>
                  </a:lnTo>
                  <a:lnTo>
                    <a:pt x="43" y="61647"/>
                  </a:lnTo>
                  <a:lnTo>
                    <a:pt x="15" y="62473"/>
                  </a:lnTo>
                  <a:lnTo>
                    <a:pt x="1" y="63299"/>
                  </a:lnTo>
                  <a:lnTo>
                    <a:pt x="1" y="64125"/>
                  </a:lnTo>
                  <a:lnTo>
                    <a:pt x="1" y="64965"/>
                  </a:lnTo>
                  <a:lnTo>
                    <a:pt x="15" y="65791"/>
                  </a:lnTo>
                  <a:lnTo>
                    <a:pt x="43" y="66603"/>
                  </a:lnTo>
                  <a:lnTo>
                    <a:pt x="71" y="67429"/>
                  </a:lnTo>
                  <a:lnTo>
                    <a:pt x="127" y="68255"/>
                  </a:lnTo>
                  <a:lnTo>
                    <a:pt x="183" y="69066"/>
                  </a:lnTo>
                  <a:lnTo>
                    <a:pt x="253" y="69878"/>
                  </a:lnTo>
                  <a:lnTo>
                    <a:pt x="323" y="70690"/>
                  </a:lnTo>
                  <a:lnTo>
                    <a:pt x="407" y="71488"/>
                  </a:lnTo>
                  <a:lnTo>
                    <a:pt x="505" y="72300"/>
                  </a:lnTo>
                  <a:lnTo>
                    <a:pt x="617" y="73098"/>
                  </a:lnTo>
                  <a:lnTo>
                    <a:pt x="729" y="73896"/>
                  </a:lnTo>
                  <a:lnTo>
                    <a:pt x="855" y="74694"/>
                  </a:lnTo>
                  <a:lnTo>
                    <a:pt x="995" y="75477"/>
                  </a:lnTo>
                  <a:lnTo>
                    <a:pt x="1135" y="76275"/>
                  </a:lnTo>
                  <a:lnTo>
                    <a:pt x="1303" y="77059"/>
                  </a:lnTo>
                  <a:lnTo>
                    <a:pt x="1457" y="77829"/>
                  </a:lnTo>
                  <a:lnTo>
                    <a:pt x="1638" y="78613"/>
                  </a:lnTo>
                  <a:lnTo>
                    <a:pt x="1820" y="79383"/>
                  </a:lnTo>
                  <a:lnTo>
                    <a:pt x="2016" y="80153"/>
                  </a:lnTo>
                  <a:lnTo>
                    <a:pt x="2212" y="80923"/>
                  </a:lnTo>
                  <a:lnTo>
                    <a:pt x="2422" y="81693"/>
                  </a:lnTo>
                  <a:lnTo>
                    <a:pt x="2646" y="82448"/>
                  </a:lnTo>
                  <a:lnTo>
                    <a:pt x="2870" y="83204"/>
                  </a:lnTo>
                  <a:lnTo>
                    <a:pt x="3122" y="83946"/>
                  </a:lnTo>
                  <a:lnTo>
                    <a:pt x="3360" y="84702"/>
                  </a:lnTo>
                  <a:lnTo>
                    <a:pt x="3626" y="85444"/>
                  </a:lnTo>
                  <a:lnTo>
                    <a:pt x="3892" y="86186"/>
                  </a:lnTo>
                  <a:lnTo>
                    <a:pt x="4158" y="86914"/>
                  </a:lnTo>
                  <a:lnTo>
                    <a:pt x="4438" y="87642"/>
                  </a:lnTo>
                  <a:lnTo>
                    <a:pt x="4732" y="88370"/>
                  </a:lnTo>
                  <a:lnTo>
                    <a:pt x="5040" y="89098"/>
                  </a:lnTo>
                  <a:lnTo>
                    <a:pt x="5348" y="89811"/>
                  </a:lnTo>
                  <a:lnTo>
                    <a:pt x="5656" y="90525"/>
                  </a:lnTo>
                  <a:lnTo>
                    <a:pt x="5978" y="91225"/>
                  </a:lnTo>
                  <a:lnTo>
                    <a:pt x="6314" y="91939"/>
                  </a:lnTo>
                  <a:lnTo>
                    <a:pt x="6664" y="92639"/>
                  </a:lnTo>
                  <a:lnTo>
                    <a:pt x="7014" y="93325"/>
                  </a:lnTo>
                  <a:lnTo>
                    <a:pt x="7364" y="94011"/>
                  </a:lnTo>
                  <a:lnTo>
                    <a:pt x="7728" y="94697"/>
                  </a:lnTo>
                  <a:lnTo>
                    <a:pt x="8106" y="95383"/>
                  </a:lnTo>
                  <a:lnTo>
                    <a:pt x="8483" y="96055"/>
                  </a:lnTo>
                  <a:lnTo>
                    <a:pt x="8875" y="96726"/>
                  </a:lnTo>
                  <a:lnTo>
                    <a:pt x="9281" y="97384"/>
                  </a:lnTo>
                  <a:lnTo>
                    <a:pt x="9687" y="98042"/>
                  </a:lnTo>
                  <a:lnTo>
                    <a:pt x="10093" y="98700"/>
                  </a:lnTo>
                  <a:lnTo>
                    <a:pt x="10513" y="99344"/>
                  </a:lnTo>
                  <a:lnTo>
                    <a:pt x="10947" y="99988"/>
                  </a:lnTo>
                  <a:lnTo>
                    <a:pt x="11381" y="100618"/>
                  </a:lnTo>
                  <a:lnTo>
                    <a:pt x="11829" y="101248"/>
                  </a:lnTo>
                  <a:lnTo>
                    <a:pt x="12277" y="101878"/>
                  </a:lnTo>
                  <a:lnTo>
                    <a:pt x="12739" y="102494"/>
                  </a:lnTo>
                  <a:lnTo>
                    <a:pt x="13201" y="103110"/>
                  </a:lnTo>
                  <a:lnTo>
                    <a:pt x="13677" y="103725"/>
                  </a:lnTo>
                  <a:lnTo>
                    <a:pt x="14153" y="104327"/>
                  </a:lnTo>
                  <a:lnTo>
                    <a:pt x="14643" y="104929"/>
                  </a:lnTo>
                  <a:lnTo>
                    <a:pt x="15133" y="105517"/>
                  </a:lnTo>
                  <a:lnTo>
                    <a:pt x="15636" y="106105"/>
                  </a:lnTo>
                  <a:lnTo>
                    <a:pt x="16140" y="106679"/>
                  </a:lnTo>
                  <a:lnTo>
                    <a:pt x="16658" y="107253"/>
                  </a:lnTo>
                  <a:lnTo>
                    <a:pt x="17176" y="107813"/>
                  </a:lnTo>
                  <a:lnTo>
                    <a:pt x="17708" y="108373"/>
                  </a:lnTo>
                  <a:lnTo>
                    <a:pt x="18240" y="108933"/>
                  </a:lnTo>
                  <a:lnTo>
                    <a:pt x="18772" y="109479"/>
                  </a:lnTo>
                  <a:lnTo>
                    <a:pt x="19318" y="110025"/>
                  </a:lnTo>
                  <a:lnTo>
                    <a:pt x="19878" y="110556"/>
                  </a:lnTo>
                  <a:lnTo>
                    <a:pt x="20438" y="111074"/>
                  </a:lnTo>
                  <a:lnTo>
                    <a:pt x="20998" y="111606"/>
                  </a:lnTo>
                  <a:lnTo>
                    <a:pt x="21572" y="112110"/>
                  </a:lnTo>
                  <a:lnTo>
                    <a:pt x="22159" y="112628"/>
                  </a:lnTo>
                  <a:lnTo>
                    <a:pt x="22733" y="113118"/>
                  </a:lnTo>
                  <a:lnTo>
                    <a:pt x="23335" y="113622"/>
                  </a:lnTo>
                  <a:lnTo>
                    <a:pt x="23923" y="114098"/>
                  </a:lnTo>
                  <a:lnTo>
                    <a:pt x="24525" y="114588"/>
                  </a:lnTo>
                  <a:lnTo>
                    <a:pt x="25141" y="115050"/>
                  </a:lnTo>
                  <a:lnTo>
                    <a:pt x="25757" y="115526"/>
                  </a:lnTo>
                  <a:lnTo>
                    <a:pt x="26373" y="115974"/>
                  </a:lnTo>
                  <a:lnTo>
                    <a:pt x="27003" y="116436"/>
                  </a:lnTo>
                  <a:lnTo>
                    <a:pt x="27633" y="116870"/>
                  </a:lnTo>
                  <a:lnTo>
                    <a:pt x="28263" y="117304"/>
                  </a:lnTo>
                  <a:lnTo>
                    <a:pt x="28906" y="117737"/>
                  </a:lnTo>
                  <a:lnTo>
                    <a:pt x="29564" y="118157"/>
                  </a:lnTo>
                  <a:lnTo>
                    <a:pt x="30208" y="118577"/>
                  </a:lnTo>
                  <a:lnTo>
                    <a:pt x="30866" y="118969"/>
                  </a:lnTo>
                  <a:lnTo>
                    <a:pt x="31538" y="119375"/>
                  </a:lnTo>
                  <a:lnTo>
                    <a:pt x="32196" y="119767"/>
                  </a:lnTo>
                  <a:lnTo>
                    <a:pt x="32882" y="120145"/>
                  </a:lnTo>
                  <a:lnTo>
                    <a:pt x="33554" y="120523"/>
                  </a:lnTo>
                  <a:lnTo>
                    <a:pt x="34240" y="120887"/>
                  </a:lnTo>
                  <a:lnTo>
                    <a:pt x="34926" y="121251"/>
                  </a:lnTo>
                  <a:lnTo>
                    <a:pt x="35625" y="121601"/>
                  </a:lnTo>
                  <a:lnTo>
                    <a:pt x="36325" y="121937"/>
                  </a:lnTo>
                  <a:lnTo>
                    <a:pt x="37025" y="122273"/>
                  </a:lnTo>
                  <a:lnTo>
                    <a:pt x="37725" y="122595"/>
                  </a:lnTo>
                  <a:lnTo>
                    <a:pt x="38439" y="122917"/>
                  </a:lnTo>
                  <a:lnTo>
                    <a:pt x="39167" y="123225"/>
                  </a:lnTo>
                  <a:lnTo>
                    <a:pt x="39881" y="123519"/>
                  </a:lnTo>
                  <a:lnTo>
                    <a:pt x="40609" y="123813"/>
                  </a:lnTo>
                  <a:lnTo>
                    <a:pt x="41337" y="124093"/>
                  </a:lnTo>
                  <a:lnTo>
                    <a:pt x="42079" y="124372"/>
                  </a:lnTo>
                  <a:lnTo>
                    <a:pt x="42806" y="124638"/>
                  </a:lnTo>
                  <a:lnTo>
                    <a:pt x="43548" y="124890"/>
                  </a:lnTo>
                  <a:lnTo>
                    <a:pt x="44304" y="125142"/>
                  </a:lnTo>
                  <a:lnTo>
                    <a:pt x="45046" y="125380"/>
                  </a:lnTo>
                  <a:lnTo>
                    <a:pt x="45802" y="125604"/>
                  </a:lnTo>
                  <a:lnTo>
                    <a:pt x="46572" y="125828"/>
                  </a:lnTo>
                  <a:lnTo>
                    <a:pt x="47328" y="126038"/>
                  </a:lnTo>
                  <a:lnTo>
                    <a:pt x="48098" y="126248"/>
                  </a:lnTo>
                  <a:lnTo>
                    <a:pt x="48868" y="126430"/>
                  </a:lnTo>
                  <a:lnTo>
                    <a:pt x="49637" y="126612"/>
                  </a:lnTo>
                  <a:lnTo>
                    <a:pt x="50421" y="126794"/>
                  </a:lnTo>
                  <a:lnTo>
                    <a:pt x="51205" y="126962"/>
                  </a:lnTo>
                  <a:lnTo>
                    <a:pt x="51989" y="127116"/>
                  </a:lnTo>
                  <a:lnTo>
                    <a:pt x="52773" y="127256"/>
                  </a:lnTo>
                  <a:lnTo>
                    <a:pt x="53557" y="127396"/>
                  </a:lnTo>
                  <a:lnTo>
                    <a:pt x="54355" y="127522"/>
                  </a:lnTo>
                  <a:lnTo>
                    <a:pt x="55153" y="127634"/>
                  </a:lnTo>
                  <a:lnTo>
                    <a:pt x="55951" y="127746"/>
                  </a:lnTo>
                  <a:lnTo>
                    <a:pt x="56762" y="127844"/>
                  </a:lnTo>
                  <a:lnTo>
                    <a:pt x="57560" y="127928"/>
                  </a:lnTo>
                  <a:lnTo>
                    <a:pt x="58372" y="128012"/>
                  </a:lnTo>
                  <a:lnTo>
                    <a:pt x="59184" y="128068"/>
                  </a:lnTo>
                  <a:lnTo>
                    <a:pt x="60010" y="128124"/>
                  </a:lnTo>
                  <a:lnTo>
                    <a:pt x="60822" y="128180"/>
                  </a:lnTo>
                  <a:lnTo>
                    <a:pt x="61648" y="128208"/>
                  </a:lnTo>
                  <a:lnTo>
                    <a:pt x="62474" y="128236"/>
                  </a:lnTo>
                  <a:lnTo>
                    <a:pt x="63299" y="128250"/>
                  </a:lnTo>
                  <a:lnTo>
                    <a:pt x="64125" y="128264"/>
                  </a:lnTo>
                  <a:lnTo>
                    <a:pt x="64951" y="128250"/>
                  </a:lnTo>
                  <a:lnTo>
                    <a:pt x="65777" y="128236"/>
                  </a:lnTo>
                  <a:lnTo>
                    <a:pt x="66603" y="128208"/>
                  </a:lnTo>
                  <a:lnTo>
                    <a:pt x="67429" y="128180"/>
                  </a:lnTo>
                  <a:lnTo>
                    <a:pt x="68241" y="128124"/>
                  </a:lnTo>
                  <a:lnTo>
                    <a:pt x="69053" y="128068"/>
                  </a:lnTo>
                  <a:lnTo>
                    <a:pt x="69864" y="128012"/>
                  </a:lnTo>
                  <a:lnTo>
                    <a:pt x="70676" y="127928"/>
                  </a:lnTo>
                  <a:lnTo>
                    <a:pt x="71488" y="127844"/>
                  </a:lnTo>
                  <a:lnTo>
                    <a:pt x="72286" y="127746"/>
                  </a:lnTo>
                  <a:lnTo>
                    <a:pt x="73098" y="127634"/>
                  </a:lnTo>
                  <a:lnTo>
                    <a:pt x="73882" y="127522"/>
                  </a:lnTo>
                  <a:lnTo>
                    <a:pt x="74680" y="127396"/>
                  </a:lnTo>
                  <a:lnTo>
                    <a:pt x="75478" y="127256"/>
                  </a:lnTo>
                  <a:lnTo>
                    <a:pt x="76262" y="127116"/>
                  </a:lnTo>
                  <a:lnTo>
                    <a:pt x="77045" y="126962"/>
                  </a:lnTo>
                  <a:lnTo>
                    <a:pt x="77829" y="126794"/>
                  </a:lnTo>
                  <a:lnTo>
                    <a:pt x="78599" y="126612"/>
                  </a:lnTo>
                  <a:lnTo>
                    <a:pt x="79383" y="126430"/>
                  </a:lnTo>
                  <a:lnTo>
                    <a:pt x="80153" y="126248"/>
                  </a:lnTo>
                  <a:lnTo>
                    <a:pt x="80923" y="126038"/>
                  </a:lnTo>
                  <a:lnTo>
                    <a:pt x="81679" y="125828"/>
                  </a:lnTo>
                  <a:lnTo>
                    <a:pt x="82435" y="125604"/>
                  </a:lnTo>
                  <a:lnTo>
                    <a:pt x="83191" y="125380"/>
                  </a:lnTo>
                  <a:lnTo>
                    <a:pt x="83946" y="125142"/>
                  </a:lnTo>
                  <a:lnTo>
                    <a:pt x="84688" y="124890"/>
                  </a:lnTo>
                  <a:lnTo>
                    <a:pt x="85430" y="124638"/>
                  </a:lnTo>
                  <a:lnTo>
                    <a:pt x="86172" y="124372"/>
                  </a:lnTo>
                  <a:lnTo>
                    <a:pt x="86900" y="124093"/>
                  </a:lnTo>
                  <a:lnTo>
                    <a:pt x="87642" y="123813"/>
                  </a:lnTo>
                  <a:lnTo>
                    <a:pt x="88370" y="123519"/>
                  </a:lnTo>
                  <a:lnTo>
                    <a:pt x="89084" y="123225"/>
                  </a:lnTo>
                  <a:lnTo>
                    <a:pt x="89798" y="122917"/>
                  </a:lnTo>
                  <a:lnTo>
                    <a:pt x="90511" y="122595"/>
                  </a:lnTo>
                  <a:lnTo>
                    <a:pt x="91225" y="122273"/>
                  </a:lnTo>
                  <a:lnTo>
                    <a:pt x="91925" y="121937"/>
                  </a:lnTo>
                  <a:lnTo>
                    <a:pt x="92625" y="121601"/>
                  </a:lnTo>
                  <a:lnTo>
                    <a:pt x="93311" y="121251"/>
                  </a:lnTo>
                  <a:lnTo>
                    <a:pt x="94011" y="120887"/>
                  </a:lnTo>
                  <a:lnTo>
                    <a:pt x="94697" y="120523"/>
                  </a:lnTo>
                  <a:lnTo>
                    <a:pt x="95369" y="120145"/>
                  </a:lnTo>
                  <a:lnTo>
                    <a:pt x="96041" y="119767"/>
                  </a:lnTo>
                  <a:lnTo>
                    <a:pt x="96713" y="119375"/>
                  </a:lnTo>
                  <a:lnTo>
                    <a:pt x="97370" y="118969"/>
                  </a:lnTo>
                  <a:lnTo>
                    <a:pt x="98028" y="118577"/>
                  </a:lnTo>
                  <a:lnTo>
                    <a:pt x="98686" y="118157"/>
                  </a:lnTo>
                  <a:lnTo>
                    <a:pt x="99330" y="117737"/>
                  </a:lnTo>
                  <a:lnTo>
                    <a:pt x="99974" y="117304"/>
                  </a:lnTo>
                  <a:lnTo>
                    <a:pt x="100618" y="116870"/>
                  </a:lnTo>
                  <a:lnTo>
                    <a:pt x="101248" y="116436"/>
                  </a:lnTo>
                  <a:lnTo>
                    <a:pt x="101878" y="115974"/>
                  </a:lnTo>
                  <a:lnTo>
                    <a:pt x="102494" y="115526"/>
                  </a:lnTo>
                  <a:lnTo>
                    <a:pt x="103110" y="115050"/>
                  </a:lnTo>
                  <a:lnTo>
                    <a:pt x="103712" y="114588"/>
                  </a:lnTo>
                  <a:lnTo>
                    <a:pt x="104313" y="114098"/>
                  </a:lnTo>
                  <a:lnTo>
                    <a:pt x="104915" y="113622"/>
                  </a:lnTo>
                  <a:lnTo>
                    <a:pt x="105503" y="113118"/>
                  </a:lnTo>
                  <a:lnTo>
                    <a:pt x="106091" y="112628"/>
                  </a:lnTo>
                  <a:lnTo>
                    <a:pt x="106665" y="112110"/>
                  </a:lnTo>
                  <a:lnTo>
                    <a:pt x="107239" y="111606"/>
                  </a:lnTo>
                  <a:lnTo>
                    <a:pt x="107813" y="111074"/>
                  </a:lnTo>
                  <a:lnTo>
                    <a:pt x="108373" y="110556"/>
                  </a:lnTo>
                  <a:lnTo>
                    <a:pt x="108919" y="110025"/>
                  </a:lnTo>
                  <a:lnTo>
                    <a:pt x="109465" y="109479"/>
                  </a:lnTo>
                  <a:lnTo>
                    <a:pt x="110011" y="108933"/>
                  </a:lnTo>
                  <a:lnTo>
                    <a:pt x="110543" y="108373"/>
                  </a:lnTo>
                  <a:lnTo>
                    <a:pt x="111074" y="107813"/>
                  </a:lnTo>
                  <a:lnTo>
                    <a:pt x="111592" y="107253"/>
                  </a:lnTo>
                  <a:lnTo>
                    <a:pt x="112110" y="106679"/>
                  </a:lnTo>
                  <a:lnTo>
                    <a:pt x="112614" y="106105"/>
                  </a:lnTo>
                  <a:lnTo>
                    <a:pt x="113118" y="105517"/>
                  </a:lnTo>
                  <a:lnTo>
                    <a:pt x="113608" y="104929"/>
                  </a:lnTo>
                  <a:lnTo>
                    <a:pt x="114098" y="104327"/>
                  </a:lnTo>
                  <a:lnTo>
                    <a:pt x="114574" y="103725"/>
                  </a:lnTo>
                  <a:lnTo>
                    <a:pt x="115050" y="103110"/>
                  </a:lnTo>
                  <a:lnTo>
                    <a:pt x="115512" y="102494"/>
                  </a:lnTo>
                  <a:lnTo>
                    <a:pt x="115974" y="101878"/>
                  </a:lnTo>
                  <a:lnTo>
                    <a:pt x="116422" y="101248"/>
                  </a:lnTo>
                  <a:lnTo>
                    <a:pt x="116870" y="100618"/>
                  </a:lnTo>
                  <a:lnTo>
                    <a:pt x="117304" y="99988"/>
                  </a:lnTo>
                  <a:lnTo>
                    <a:pt x="117723" y="99344"/>
                  </a:lnTo>
                  <a:lnTo>
                    <a:pt x="118143" y="98700"/>
                  </a:lnTo>
                  <a:lnTo>
                    <a:pt x="118563" y="98042"/>
                  </a:lnTo>
                  <a:lnTo>
                    <a:pt x="118969" y="97384"/>
                  </a:lnTo>
                  <a:lnTo>
                    <a:pt x="119361" y="96726"/>
                  </a:lnTo>
                  <a:lnTo>
                    <a:pt x="119753" y="96055"/>
                  </a:lnTo>
                  <a:lnTo>
                    <a:pt x="120131" y="95383"/>
                  </a:lnTo>
                  <a:lnTo>
                    <a:pt x="120509" y="94697"/>
                  </a:lnTo>
                  <a:lnTo>
                    <a:pt x="120873" y="94011"/>
                  </a:lnTo>
                  <a:lnTo>
                    <a:pt x="121237" y="93325"/>
                  </a:lnTo>
                  <a:lnTo>
                    <a:pt x="121587" y="92639"/>
                  </a:lnTo>
                  <a:lnTo>
                    <a:pt x="121923" y="91939"/>
                  </a:lnTo>
                  <a:lnTo>
                    <a:pt x="122259" y="91225"/>
                  </a:lnTo>
                  <a:lnTo>
                    <a:pt x="122581" y="90525"/>
                  </a:lnTo>
                  <a:lnTo>
                    <a:pt x="122903" y="89811"/>
                  </a:lnTo>
                  <a:lnTo>
                    <a:pt x="123211" y="89098"/>
                  </a:lnTo>
                  <a:lnTo>
                    <a:pt x="123519" y="88370"/>
                  </a:lnTo>
                  <a:lnTo>
                    <a:pt x="123799" y="87642"/>
                  </a:lnTo>
                  <a:lnTo>
                    <a:pt x="124093" y="86914"/>
                  </a:lnTo>
                  <a:lnTo>
                    <a:pt x="124358" y="86186"/>
                  </a:lnTo>
                  <a:lnTo>
                    <a:pt x="124624" y="85444"/>
                  </a:lnTo>
                  <a:lnTo>
                    <a:pt x="124876" y="84702"/>
                  </a:lnTo>
                  <a:lnTo>
                    <a:pt x="125128" y="83946"/>
                  </a:lnTo>
                  <a:lnTo>
                    <a:pt x="125366" y="83204"/>
                  </a:lnTo>
                  <a:lnTo>
                    <a:pt x="125604" y="82448"/>
                  </a:lnTo>
                  <a:lnTo>
                    <a:pt x="125814" y="81693"/>
                  </a:lnTo>
                  <a:lnTo>
                    <a:pt x="126024" y="80923"/>
                  </a:lnTo>
                  <a:lnTo>
                    <a:pt x="126234" y="80153"/>
                  </a:lnTo>
                  <a:lnTo>
                    <a:pt x="126430" y="79383"/>
                  </a:lnTo>
                  <a:lnTo>
                    <a:pt x="126612" y="78613"/>
                  </a:lnTo>
                  <a:lnTo>
                    <a:pt x="126780" y="77829"/>
                  </a:lnTo>
                  <a:lnTo>
                    <a:pt x="126948" y="77059"/>
                  </a:lnTo>
                  <a:lnTo>
                    <a:pt x="127102" y="76275"/>
                  </a:lnTo>
                  <a:lnTo>
                    <a:pt x="127256" y="75477"/>
                  </a:lnTo>
                  <a:lnTo>
                    <a:pt x="127382" y="74694"/>
                  </a:lnTo>
                  <a:lnTo>
                    <a:pt x="127508" y="73896"/>
                  </a:lnTo>
                  <a:lnTo>
                    <a:pt x="127634" y="73098"/>
                  </a:lnTo>
                  <a:lnTo>
                    <a:pt x="127732" y="72300"/>
                  </a:lnTo>
                  <a:lnTo>
                    <a:pt x="127830" y="71488"/>
                  </a:lnTo>
                  <a:lnTo>
                    <a:pt x="127914" y="70690"/>
                  </a:lnTo>
                  <a:lnTo>
                    <a:pt x="127998" y="69878"/>
                  </a:lnTo>
                  <a:lnTo>
                    <a:pt x="128068" y="69066"/>
                  </a:lnTo>
                  <a:lnTo>
                    <a:pt x="128124" y="68255"/>
                  </a:lnTo>
                  <a:lnTo>
                    <a:pt x="128166" y="67429"/>
                  </a:lnTo>
                  <a:lnTo>
                    <a:pt x="128208" y="66603"/>
                  </a:lnTo>
                  <a:lnTo>
                    <a:pt x="128236" y="65791"/>
                  </a:lnTo>
                  <a:lnTo>
                    <a:pt x="128250" y="64965"/>
                  </a:lnTo>
                  <a:lnTo>
                    <a:pt x="128250" y="64125"/>
                  </a:lnTo>
                  <a:lnTo>
                    <a:pt x="128250" y="63299"/>
                  </a:lnTo>
                  <a:lnTo>
                    <a:pt x="128236" y="62473"/>
                  </a:lnTo>
                  <a:lnTo>
                    <a:pt x="128208" y="61647"/>
                  </a:lnTo>
                  <a:lnTo>
                    <a:pt x="128166" y="60836"/>
                  </a:lnTo>
                  <a:lnTo>
                    <a:pt x="128124" y="60010"/>
                  </a:lnTo>
                  <a:lnTo>
                    <a:pt x="128068" y="59198"/>
                  </a:lnTo>
                  <a:lnTo>
                    <a:pt x="127998" y="58386"/>
                  </a:lnTo>
                  <a:lnTo>
                    <a:pt x="127914" y="57574"/>
                  </a:lnTo>
                  <a:lnTo>
                    <a:pt x="127830" y="56762"/>
                  </a:lnTo>
                  <a:lnTo>
                    <a:pt x="127732" y="55964"/>
                  </a:lnTo>
                  <a:lnTo>
                    <a:pt x="127634" y="55166"/>
                  </a:lnTo>
                  <a:lnTo>
                    <a:pt x="127508" y="54369"/>
                  </a:lnTo>
                  <a:lnTo>
                    <a:pt x="127382" y="53571"/>
                  </a:lnTo>
                  <a:lnTo>
                    <a:pt x="127256" y="52773"/>
                  </a:lnTo>
                  <a:lnTo>
                    <a:pt x="127102" y="51989"/>
                  </a:lnTo>
                  <a:lnTo>
                    <a:pt x="126948" y="51205"/>
                  </a:lnTo>
                  <a:lnTo>
                    <a:pt x="126780" y="50421"/>
                  </a:lnTo>
                  <a:lnTo>
                    <a:pt x="126612" y="49651"/>
                  </a:lnTo>
                  <a:lnTo>
                    <a:pt x="126430" y="48867"/>
                  </a:lnTo>
                  <a:lnTo>
                    <a:pt x="126234" y="48097"/>
                  </a:lnTo>
                  <a:lnTo>
                    <a:pt x="126024" y="47342"/>
                  </a:lnTo>
                  <a:lnTo>
                    <a:pt x="125814" y="46572"/>
                  </a:lnTo>
                  <a:lnTo>
                    <a:pt x="125604" y="45816"/>
                  </a:lnTo>
                  <a:lnTo>
                    <a:pt x="125366" y="45060"/>
                  </a:lnTo>
                  <a:lnTo>
                    <a:pt x="125128" y="44304"/>
                  </a:lnTo>
                  <a:lnTo>
                    <a:pt x="124876" y="43562"/>
                  </a:lnTo>
                  <a:lnTo>
                    <a:pt x="124624" y="42820"/>
                  </a:lnTo>
                  <a:lnTo>
                    <a:pt x="124358" y="42078"/>
                  </a:lnTo>
                  <a:lnTo>
                    <a:pt x="124093" y="41350"/>
                  </a:lnTo>
                  <a:lnTo>
                    <a:pt x="123799" y="40622"/>
                  </a:lnTo>
                  <a:lnTo>
                    <a:pt x="123519" y="39895"/>
                  </a:lnTo>
                  <a:lnTo>
                    <a:pt x="123211" y="39167"/>
                  </a:lnTo>
                  <a:lnTo>
                    <a:pt x="122903" y="38453"/>
                  </a:lnTo>
                  <a:lnTo>
                    <a:pt x="122581" y="37739"/>
                  </a:lnTo>
                  <a:lnTo>
                    <a:pt x="122259" y="37025"/>
                  </a:lnTo>
                  <a:lnTo>
                    <a:pt x="121923" y="36325"/>
                  </a:lnTo>
                  <a:lnTo>
                    <a:pt x="121587" y="35625"/>
                  </a:lnTo>
                  <a:lnTo>
                    <a:pt x="121237" y="34939"/>
                  </a:lnTo>
                  <a:lnTo>
                    <a:pt x="120873" y="34253"/>
                  </a:lnTo>
                  <a:lnTo>
                    <a:pt x="120509" y="33567"/>
                  </a:lnTo>
                  <a:lnTo>
                    <a:pt x="120131" y="32882"/>
                  </a:lnTo>
                  <a:lnTo>
                    <a:pt x="119753" y="32210"/>
                  </a:lnTo>
                  <a:lnTo>
                    <a:pt x="119361" y="31538"/>
                  </a:lnTo>
                  <a:lnTo>
                    <a:pt x="118969" y="30880"/>
                  </a:lnTo>
                  <a:lnTo>
                    <a:pt x="118563" y="30222"/>
                  </a:lnTo>
                  <a:lnTo>
                    <a:pt x="118143" y="29564"/>
                  </a:lnTo>
                  <a:lnTo>
                    <a:pt x="117723" y="28920"/>
                  </a:lnTo>
                  <a:lnTo>
                    <a:pt x="117304" y="28276"/>
                  </a:lnTo>
                  <a:lnTo>
                    <a:pt x="116870" y="27632"/>
                  </a:lnTo>
                  <a:lnTo>
                    <a:pt x="116422" y="27002"/>
                  </a:lnTo>
                  <a:lnTo>
                    <a:pt x="115974" y="26387"/>
                  </a:lnTo>
                  <a:lnTo>
                    <a:pt x="115512" y="25757"/>
                  </a:lnTo>
                  <a:lnTo>
                    <a:pt x="115050" y="25141"/>
                  </a:lnTo>
                  <a:lnTo>
                    <a:pt x="114574" y="24539"/>
                  </a:lnTo>
                  <a:lnTo>
                    <a:pt x="114098" y="23937"/>
                  </a:lnTo>
                  <a:lnTo>
                    <a:pt x="113608" y="23335"/>
                  </a:lnTo>
                  <a:lnTo>
                    <a:pt x="113118" y="22747"/>
                  </a:lnTo>
                  <a:lnTo>
                    <a:pt x="112614" y="22159"/>
                  </a:lnTo>
                  <a:lnTo>
                    <a:pt x="112110" y="21585"/>
                  </a:lnTo>
                  <a:lnTo>
                    <a:pt x="111592" y="21011"/>
                  </a:lnTo>
                  <a:lnTo>
                    <a:pt x="111074" y="20451"/>
                  </a:lnTo>
                  <a:lnTo>
                    <a:pt x="110543" y="19891"/>
                  </a:lnTo>
                  <a:lnTo>
                    <a:pt x="110011" y="19332"/>
                  </a:lnTo>
                  <a:lnTo>
                    <a:pt x="109465" y="18786"/>
                  </a:lnTo>
                  <a:lnTo>
                    <a:pt x="108919" y="18240"/>
                  </a:lnTo>
                  <a:lnTo>
                    <a:pt x="108373" y="17708"/>
                  </a:lnTo>
                  <a:lnTo>
                    <a:pt x="107813" y="17176"/>
                  </a:lnTo>
                  <a:lnTo>
                    <a:pt x="107239" y="16658"/>
                  </a:lnTo>
                  <a:lnTo>
                    <a:pt x="106665" y="16140"/>
                  </a:lnTo>
                  <a:lnTo>
                    <a:pt x="106091" y="15636"/>
                  </a:lnTo>
                  <a:lnTo>
                    <a:pt x="105503" y="15132"/>
                  </a:lnTo>
                  <a:lnTo>
                    <a:pt x="104915" y="14642"/>
                  </a:lnTo>
                  <a:lnTo>
                    <a:pt x="104313" y="14152"/>
                  </a:lnTo>
                  <a:lnTo>
                    <a:pt x="103712" y="13676"/>
                  </a:lnTo>
                  <a:lnTo>
                    <a:pt x="103110" y="13200"/>
                  </a:lnTo>
                  <a:lnTo>
                    <a:pt x="102494" y="12738"/>
                  </a:lnTo>
                  <a:lnTo>
                    <a:pt x="101878" y="12291"/>
                  </a:lnTo>
                  <a:lnTo>
                    <a:pt x="101248" y="11829"/>
                  </a:lnTo>
                  <a:lnTo>
                    <a:pt x="100618" y="11395"/>
                  </a:lnTo>
                  <a:lnTo>
                    <a:pt x="99974" y="10961"/>
                  </a:lnTo>
                  <a:lnTo>
                    <a:pt x="99330" y="10527"/>
                  </a:lnTo>
                  <a:lnTo>
                    <a:pt x="98686" y="10107"/>
                  </a:lnTo>
                  <a:lnTo>
                    <a:pt x="98028" y="9687"/>
                  </a:lnTo>
                  <a:lnTo>
                    <a:pt x="97370" y="9281"/>
                  </a:lnTo>
                  <a:lnTo>
                    <a:pt x="96713" y="8889"/>
                  </a:lnTo>
                  <a:lnTo>
                    <a:pt x="96041" y="8497"/>
                  </a:lnTo>
                  <a:lnTo>
                    <a:pt x="95369" y="8119"/>
                  </a:lnTo>
                  <a:lnTo>
                    <a:pt x="94697" y="7741"/>
                  </a:lnTo>
                  <a:lnTo>
                    <a:pt x="94011" y="7377"/>
                  </a:lnTo>
                  <a:lnTo>
                    <a:pt x="93311" y="7013"/>
                  </a:lnTo>
                  <a:lnTo>
                    <a:pt x="92625" y="6663"/>
                  </a:lnTo>
                  <a:lnTo>
                    <a:pt x="91925" y="6327"/>
                  </a:lnTo>
                  <a:lnTo>
                    <a:pt x="91225" y="5991"/>
                  </a:lnTo>
                  <a:lnTo>
                    <a:pt x="90511" y="5669"/>
                  </a:lnTo>
                  <a:lnTo>
                    <a:pt x="89798" y="5348"/>
                  </a:lnTo>
                  <a:lnTo>
                    <a:pt x="89084" y="5040"/>
                  </a:lnTo>
                  <a:lnTo>
                    <a:pt x="88370" y="4746"/>
                  </a:lnTo>
                  <a:lnTo>
                    <a:pt x="87642" y="4452"/>
                  </a:lnTo>
                  <a:lnTo>
                    <a:pt x="86900" y="4172"/>
                  </a:lnTo>
                  <a:lnTo>
                    <a:pt x="86172" y="3892"/>
                  </a:lnTo>
                  <a:lnTo>
                    <a:pt x="85430" y="3626"/>
                  </a:lnTo>
                  <a:lnTo>
                    <a:pt x="84688" y="3374"/>
                  </a:lnTo>
                  <a:lnTo>
                    <a:pt x="83946" y="3122"/>
                  </a:lnTo>
                  <a:lnTo>
                    <a:pt x="83191" y="2884"/>
                  </a:lnTo>
                  <a:lnTo>
                    <a:pt x="82435" y="2660"/>
                  </a:lnTo>
                  <a:lnTo>
                    <a:pt x="81679" y="2436"/>
                  </a:lnTo>
                  <a:lnTo>
                    <a:pt x="80923" y="2226"/>
                  </a:lnTo>
                  <a:lnTo>
                    <a:pt x="80153" y="2016"/>
                  </a:lnTo>
                  <a:lnTo>
                    <a:pt x="79383" y="1834"/>
                  </a:lnTo>
                  <a:lnTo>
                    <a:pt x="78599" y="1638"/>
                  </a:lnTo>
                  <a:lnTo>
                    <a:pt x="77829" y="1470"/>
                  </a:lnTo>
                  <a:lnTo>
                    <a:pt x="77045" y="1302"/>
                  </a:lnTo>
                  <a:lnTo>
                    <a:pt x="76262" y="1148"/>
                  </a:lnTo>
                  <a:lnTo>
                    <a:pt x="75478" y="1008"/>
                  </a:lnTo>
                  <a:lnTo>
                    <a:pt x="74680" y="868"/>
                  </a:lnTo>
                  <a:lnTo>
                    <a:pt x="73882" y="742"/>
                  </a:lnTo>
                  <a:lnTo>
                    <a:pt x="73098" y="630"/>
                  </a:lnTo>
                  <a:lnTo>
                    <a:pt x="72286" y="518"/>
                  </a:lnTo>
                  <a:lnTo>
                    <a:pt x="71488" y="420"/>
                  </a:lnTo>
                  <a:lnTo>
                    <a:pt x="70676" y="336"/>
                  </a:lnTo>
                  <a:lnTo>
                    <a:pt x="69864" y="252"/>
                  </a:lnTo>
                  <a:lnTo>
                    <a:pt x="69053" y="182"/>
                  </a:lnTo>
                  <a:lnTo>
                    <a:pt x="68241" y="126"/>
                  </a:lnTo>
                  <a:lnTo>
                    <a:pt x="67429" y="84"/>
                  </a:lnTo>
                  <a:lnTo>
                    <a:pt x="66603" y="42"/>
                  </a:lnTo>
                  <a:lnTo>
                    <a:pt x="65777" y="28"/>
                  </a:lnTo>
                  <a:lnTo>
                    <a:pt x="64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6189502" y="3331208"/>
              <a:ext cx="150306" cy="150502"/>
            </a:xfrm>
            <a:custGeom>
              <a:rect b="b" l="l" r="r" t="t"/>
              <a:pathLst>
                <a:path extrusionOk="0" h="10779" w="10765">
                  <a:moveTo>
                    <a:pt x="9883" y="0"/>
                  </a:moveTo>
                  <a:lnTo>
                    <a:pt x="0" y="896"/>
                  </a:lnTo>
                  <a:lnTo>
                    <a:pt x="882" y="10779"/>
                  </a:lnTo>
                  <a:lnTo>
                    <a:pt x="10765" y="9883"/>
                  </a:lnTo>
                  <a:lnTo>
                    <a:pt x="98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6607944" y="3007934"/>
              <a:ext cx="183928" cy="183928"/>
            </a:xfrm>
            <a:custGeom>
              <a:rect b="b" l="l" r="r" t="t"/>
              <a:pathLst>
                <a:path extrusionOk="0" h="13173" w="13173">
                  <a:moveTo>
                    <a:pt x="4172" y="1"/>
                  </a:moveTo>
                  <a:lnTo>
                    <a:pt x="1" y="9001"/>
                  </a:lnTo>
                  <a:lnTo>
                    <a:pt x="9002" y="13173"/>
                  </a:lnTo>
                  <a:lnTo>
                    <a:pt x="13173" y="4158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6555571" y="2473003"/>
              <a:ext cx="193115" cy="193115"/>
            </a:xfrm>
            <a:custGeom>
              <a:rect b="b" l="l" r="r" t="t"/>
              <a:pathLst>
                <a:path extrusionOk="0" h="13831" w="13831">
                  <a:moveTo>
                    <a:pt x="8105" y="0"/>
                  </a:moveTo>
                  <a:lnTo>
                    <a:pt x="0" y="5711"/>
                  </a:lnTo>
                  <a:lnTo>
                    <a:pt x="5712" y="13830"/>
                  </a:lnTo>
                  <a:lnTo>
                    <a:pt x="13830" y="8119"/>
                  </a:lnTo>
                  <a:lnTo>
                    <a:pt x="8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6093733" y="2270714"/>
              <a:ext cx="150502" cy="150306"/>
            </a:xfrm>
            <a:custGeom>
              <a:rect b="b" l="l" r="r" t="t"/>
              <a:pathLst>
                <a:path extrusionOk="0" h="10765" w="10779">
                  <a:moveTo>
                    <a:pt x="9883" y="0"/>
                  </a:moveTo>
                  <a:lnTo>
                    <a:pt x="0" y="896"/>
                  </a:lnTo>
                  <a:lnTo>
                    <a:pt x="896" y="10765"/>
                  </a:lnTo>
                  <a:lnTo>
                    <a:pt x="10779" y="9883"/>
                  </a:lnTo>
                  <a:lnTo>
                    <a:pt x="98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5641670" y="2560562"/>
              <a:ext cx="183928" cy="183928"/>
            </a:xfrm>
            <a:custGeom>
              <a:rect b="b" l="l" r="r" t="t"/>
              <a:pathLst>
                <a:path extrusionOk="0" h="13173" w="13173">
                  <a:moveTo>
                    <a:pt x="4171" y="0"/>
                  </a:moveTo>
                  <a:lnTo>
                    <a:pt x="0" y="9001"/>
                  </a:lnTo>
                  <a:lnTo>
                    <a:pt x="9001" y="13172"/>
                  </a:lnTo>
                  <a:lnTo>
                    <a:pt x="13172" y="4158"/>
                  </a:lnTo>
                  <a:lnTo>
                    <a:pt x="41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5685051" y="3086110"/>
              <a:ext cx="192920" cy="193115"/>
            </a:xfrm>
            <a:custGeom>
              <a:rect b="b" l="l" r="r" t="t"/>
              <a:pathLst>
                <a:path extrusionOk="0" h="13831" w="13817">
                  <a:moveTo>
                    <a:pt x="8105" y="1"/>
                  </a:moveTo>
                  <a:lnTo>
                    <a:pt x="1" y="5726"/>
                  </a:lnTo>
                  <a:lnTo>
                    <a:pt x="5712" y="13831"/>
                  </a:lnTo>
                  <a:lnTo>
                    <a:pt x="13817" y="8120"/>
                  </a:lnTo>
                  <a:lnTo>
                    <a:pt x="81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5729228" y="2388558"/>
              <a:ext cx="975085" cy="975099"/>
            </a:xfrm>
            <a:custGeom>
              <a:rect b="b" l="l" r="r" t="t"/>
              <a:pathLst>
                <a:path extrusionOk="0" h="69837" w="69836">
                  <a:moveTo>
                    <a:pt x="34463" y="1"/>
                  </a:moveTo>
                  <a:lnTo>
                    <a:pt x="33567" y="29"/>
                  </a:lnTo>
                  <a:lnTo>
                    <a:pt x="32685" y="71"/>
                  </a:lnTo>
                  <a:lnTo>
                    <a:pt x="31775" y="141"/>
                  </a:lnTo>
                  <a:lnTo>
                    <a:pt x="30880" y="239"/>
                  </a:lnTo>
                  <a:lnTo>
                    <a:pt x="29998" y="351"/>
                  </a:lnTo>
                  <a:lnTo>
                    <a:pt x="29116" y="491"/>
                  </a:lnTo>
                  <a:lnTo>
                    <a:pt x="28234" y="645"/>
                  </a:lnTo>
                  <a:lnTo>
                    <a:pt x="27380" y="827"/>
                  </a:lnTo>
                  <a:lnTo>
                    <a:pt x="26526" y="1023"/>
                  </a:lnTo>
                  <a:lnTo>
                    <a:pt x="25672" y="1247"/>
                  </a:lnTo>
                  <a:lnTo>
                    <a:pt x="24832" y="1485"/>
                  </a:lnTo>
                  <a:lnTo>
                    <a:pt x="24007" y="1737"/>
                  </a:lnTo>
                  <a:lnTo>
                    <a:pt x="23181" y="2017"/>
                  </a:lnTo>
                  <a:lnTo>
                    <a:pt x="22383" y="2325"/>
                  </a:lnTo>
                  <a:lnTo>
                    <a:pt x="21585" y="2633"/>
                  </a:lnTo>
                  <a:lnTo>
                    <a:pt x="20787" y="2983"/>
                  </a:lnTo>
                  <a:lnTo>
                    <a:pt x="20017" y="3332"/>
                  </a:lnTo>
                  <a:lnTo>
                    <a:pt x="19247" y="3710"/>
                  </a:lnTo>
                  <a:lnTo>
                    <a:pt x="18491" y="4102"/>
                  </a:lnTo>
                  <a:lnTo>
                    <a:pt x="17749" y="4508"/>
                  </a:lnTo>
                  <a:lnTo>
                    <a:pt x="17008" y="4928"/>
                  </a:lnTo>
                  <a:lnTo>
                    <a:pt x="16294" y="5376"/>
                  </a:lnTo>
                  <a:lnTo>
                    <a:pt x="15580" y="5838"/>
                  </a:lnTo>
                  <a:lnTo>
                    <a:pt x="14880" y="6314"/>
                  </a:lnTo>
                  <a:lnTo>
                    <a:pt x="14194" y="6804"/>
                  </a:lnTo>
                  <a:lnTo>
                    <a:pt x="13522" y="7308"/>
                  </a:lnTo>
                  <a:lnTo>
                    <a:pt x="12864" y="7840"/>
                  </a:lnTo>
                  <a:lnTo>
                    <a:pt x="12220" y="8372"/>
                  </a:lnTo>
                  <a:lnTo>
                    <a:pt x="11590" y="8932"/>
                  </a:lnTo>
                  <a:lnTo>
                    <a:pt x="10974" y="9492"/>
                  </a:lnTo>
                  <a:lnTo>
                    <a:pt x="10373" y="10079"/>
                  </a:lnTo>
                  <a:lnTo>
                    <a:pt x="9785" y="10681"/>
                  </a:lnTo>
                  <a:lnTo>
                    <a:pt x="9211" y="11283"/>
                  </a:lnTo>
                  <a:lnTo>
                    <a:pt x="8651" y="11913"/>
                  </a:lnTo>
                  <a:lnTo>
                    <a:pt x="8105" y="12543"/>
                  </a:lnTo>
                  <a:lnTo>
                    <a:pt x="7573" y="13201"/>
                  </a:lnTo>
                  <a:lnTo>
                    <a:pt x="7069" y="13859"/>
                  </a:lnTo>
                  <a:lnTo>
                    <a:pt x="6565" y="14531"/>
                  </a:lnTo>
                  <a:lnTo>
                    <a:pt x="6089" y="15217"/>
                  </a:lnTo>
                  <a:lnTo>
                    <a:pt x="5613" y="15917"/>
                  </a:lnTo>
                  <a:lnTo>
                    <a:pt x="5165" y="16631"/>
                  </a:lnTo>
                  <a:lnTo>
                    <a:pt x="4745" y="17344"/>
                  </a:lnTo>
                  <a:lnTo>
                    <a:pt x="4325" y="18072"/>
                  </a:lnTo>
                  <a:lnTo>
                    <a:pt x="3920" y="18814"/>
                  </a:lnTo>
                  <a:lnTo>
                    <a:pt x="3542" y="19570"/>
                  </a:lnTo>
                  <a:lnTo>
                    <a:pt x="3178" y="20326"/>
                  </a:lnTo>
                  <a:lnTo>
                    <a:pt x="2842" y="21110"/>
                  </a:lnTo>
                  <a:lnTo>
                    <a:pt x="2520" y="21880"/>
                  </a:lnTo>
                  <a:lnTo>
                    <a:pt x="2212" y="22678"/>
                  </a:lnTo>
                  <a:lnTo>
                    <a:pt x="1918" y="23476"/>
                  </a:lnTo>
                  <a:lnTo>
                    <a:pt x="1652" y="24273"/>
                  </a:lnTo>
                  <a:lnTo>
                    <a:pt x="1400" y="25085"/>
                  </a:lnTo>
                  <a:lnTo>
                    <a:pt x="1176" y="25911"/>
                  </a:lnTo>
                  <a:lnTo>
                    <a:pt x="966" y="26737"/>
                  </a:lnTo>
                  <a:lnTo>
                    <a:pt x="770" y="27577"/>
                  </a:lnTo>
                  <a:lnTo>
                    <a:pt x="602" y="28417"/>
                  </a:lnTo>
                  <a:lnTo>
                    <a:pt x="448" y="29271"/>
                  </a:lnTo>
                  <a:lnTo>
                    <a:pt x="322" y="30125"/>
                  </a:lnTo>
                  <a:lnTo>
                    <a:pt x="210" y="30993"/>
                  </a:lnTo>
                  <a:lnTo>
                    <a:pt x="126" y="31860"/>
                  </a:lnTo>
                  <a:lnTo>
                    <a:pt x="56" y="32728"/>
                  </a:lnTo>
                  <a:lnTo>
                    <a:pt x="14" y="33610"/>
                  </a:lnTo>
                  <a:lnTo>
                    <a:pt x="0" y="34492"/>
                  </a:lnTo>
                  <a:lnTo>
                    <a:pt x="0" y="35374"/>
                  </a:lnTo>
                  <a:lnTo>
                    <a:pt x="28" y="36270"/>
                  </a:lnTo>
                  <a:lnTo>
                    <a:pt x="70" y="37166"/>
                  </a:lnTo>
                  <a:lnTo>
                    <a:pt x="140" y="38061"/>
                  </a:lnTo>
                  <a:lnTo>
                    <a:pt x="238" y="38957"/>
                  </a:lnTo>
                  <a:lnTo>
                    <a:pt x="350" y="39839"/>
                  </a:lnTo>
                  <a:lnTo>
                    <a:pt x="476" y="40721"/>
                  </a:lnTo>
                  <a:lnTo>
                    <a:pt x="644" y="41603"/>
                  </a:lnTo>
                  <a:lnTo>
                    <a:pt x="812" y="42471"/>
                  </a:lnTo>
                  <a:lnTo>
                    <a:pt x="1022" y="43325"/>
                  </a:lnTo>
                  <a:lnTo>
                    <a:pt x="1232" y="44165"/>
                  </a:lnTo>
                  <a:lnTo>
                    <a:pt x="1484" y="45005"/>
                  </a:lnTo>
                  <a:lnTo>
                    <a:pt x="1736" y="45830"/>
                  </a:lnTo>
                  <a:lnTo>
                    <a:pt x="2016" y="46656"/>
                  </a:lnTo>
                  <a:lnTo>
                    <a:pt x="2324" y="47468"/>
                  </a:lnTo>
                  <a:lnTo>
                    <a:pt x="2632" y="48266"/>
                  </a:lnTo>
                  <a:lnTo>
                    <a:pt x="2968" y="49050"/>
                  </a:lnTo>
                  <a:lnTo>
                    <a:pt x="3332" y="49834"/>
                  </a:lnTo>
                  <a:lnTo>
                    <a:pt x="3696" y="50590"/>
                  </a:lnTo>
                  <a:lnTo>
                    <a:pt x="4087" y="51346"/>
                  </a:lnTo>
                  <a:lnTo>
                    <a:pt x="4507" y="52101"/>
                  </a:lnTo>
                  <a:lnTo>
                    <a:pt x="4927" y="52829"/>
                  </a:lnTo>
                  <a:lnTo>
                    <a:pt x="5375" y="53557"/>
                  </a:lnTo>
                  <a:lnTo>
                    <a:pt x="5837" y="54257"/>
                  </a:lnTo>
                  <a:lnTo>
                    <a:pt x="6313" y="54957"/>
                  </a:lnTo>
                  <a:lnTo>
                    <a:pt x="6803" y="55643"/>
                  </a:lnTo>
                  <a:lnTo>
                    <a:pt x="7307" y="56315"/>
                  </a:lnTo>
                  <a:lnTo>
                    <a:pt x="7839" y="56973"/>
                  </a:lnTo>
                  <a:lnTo>
                    <a:pt x="8371" y="57617"/>
                  </a:lnTo>
                  <a:lnTo>
                    <a:pt x="8931" y="58247"/>
                  </a:lnTo>
                  <a:lnTo>
                    <a:pt x="9491" y="58863"/>
                  </a:lnTo>
                  <a:lnTo>
                    <a:pt x="10079" y="59464"/>
                  </a:lnTo>
                  <a:lnTo>
                    <a:pt x="10681" y="60052"/>
                  </a:lnTo>
                  <a:lnTo>
                    <a:pt x="11282" y="60626"/>
                  </a:lnTo>
                  <a:lnTo>
                    <a:pt x="11912" y="61186"/>
                  </a:lnTo>
                  <a:lnTo>
                    <a:pt x="12542" y="61732"/>
                  </a:lnTo>
                  <a:lnTo>
                    <a:pt x="13200" y="62264"/>
                  </a:lnTo>
                  <a:lnTo>
                    <a:pt x="13858" y="62782"/>
                  </a:lnTo>
                  <a:lnTo>
                    <a:pt x="14530" y="63272"/>
                  </a:lnTo>
                  <a:lnTo>
                    <a:pt x="15216" y="63762"/>
                  </a:lnTo>
                  <a:lnTo>
                    <a:pt x="15916" y="64224"/>
                  </a:lnTo>
                  <a:lnTo>
                    <a:pt x="16630" y="64672"/>
                  </a:lnTo>
                  <a:lnTo>
                    <a:pt x="17344" y="65106"/>
                  </a:lnTo>
                  <a:lnTo>
                    <a:pt x="18071" y="65512"/>
                  </a:lnTo>
                  <a:lnTo>
                    <a:pt x="18813" y="65918"/>
                  </a:lnTo>
                  <a:lnTo>
                    <a:pt x="19569" y="66295"/>
                  </a:lnTo>
                  <a:lnTo>
                    <a:pt x="20325" y="66659"/>
                  </a:lnTo>
                  <a:lnTo>
                    <a:pt x="21095" y="66995"/>
                  </a:lnTo>
                  <a:lnTo>
                    <a:pt x="21879" y="67331"/>
                  </a:lnTo>
                  <a:lnTo>
                    <a:pt x="22663" y="67625"/>
                  </a:lnTo>
                  <a:lnTo>
                    <a:pt x="23461" y="67919"/>
                  </a:lnTo>
                  <a:lnTo>
                    <a:pt x="24273" y="68185"/>
                  </a:lnTo>
                  <a:lnTo>
                    <a:pt x="25084" y="68437"/>
                  </a:lnTo>
                  <a:lnTo>
                    <a:pt x="25910" y="68675"/>
                  </a:lnTo>
                  <a:lnTo>
                    <a:pt x="26736" y="68885"/>
                  </a:lnTo>
                  <a:lnTo>
                    <a:pt x="27576" y="69067"/>
                  </a:lnTo>
                  <a:lnTo>
                    <a:pt x="28416" y="69235"/>
                  </a:lnTo>
                  <a:lnTo>
                    <a:pt x="29270" y="69389"/>
                  </a:lnTo>
                  <a:lnTo>
                    <a:pt x="30124" y="69515"/>
                  </a:lnTo>
                  <a:lnTo>
                    <a:pt x="30978" y="69627"/>
                  </a:lnTo>
                  <a:lnTo>
                    <a:pt x="31845" y="69711"/>
                  </a:lnTo>
                  <a:lnTo>
                    <a:pt x="32727" y="69781"/>
                  </a:lnTo>
                  <a:lnTo>
                    <a:pt x="33609" y="69823"/>
                  </a:lnTo>
                  <a:lnTo>
                    <a:pt x="34491" y="69837"/>
                  </a:lnTo>
                  <a:lnTo>
                    <a:pt x="35373" y="69837"/>
                  </a:lnTo>
                  <a:lnTo>
                    <a:pt x="36269" y="69823"/>
                  </a:lnTo>
                  <a:lnTo>
                    <a:pt x="37165" y="69767"/>
                  </a:lnTo>
                  <a:lnTo>
                    <a:pt x="38060" y="69697"/>
                  </a:lnTo>
                  <a:lnTo>
                    <a:pt x="38956" y="69613"/>
                  </a:lnTo>
                  <a:lnTo>
                    <a:pt x="39838" y="69501"/>
                  </a:lnTo>
                  <a:lnTo>
                    <a:pt x="40720" y="69361"/>
                  </a:lnTo>
                  <a:lnTo>
                    <a:pt x="41602" y="69207"/>
                  </a:lnTo>
                  <a:lnTo>
                    <a:pt x="42456" y="69025"/>
                  </a:lnTo>
                  <a:lnTo>
                    <a:pt x="43324" y="68829"/>
                  </a:lnTo>
                  <a:lnTo>
                    <a:pt x="44164" y="68605"/>
                  </a:lnTo>
                  <a:lnTo>
                    <a:pt x="45003" y="68367"/>
                  </a:lnTo>
                  <a:lnTo>
                    <a:pt x="45829" y="68101"/>
                  </a:lnTo>
                  <a:lnTo>
                    <a:pt x="46655" y="67821"/>
                  </a:lnTo>
                  <a:lnTo>
                    <a:pt x="47453" y="67527"/>
                  </a:lnTo>
                  <a:lnTo>
                    <a:pt x="48265" y="67205"/>
                  </a:lnTo>
                  <a:lnTo>
                    <a:pt x="49049" y="66869"/>
                  </a:lnTo>
                  <a:lnTo>
                    <a:pt x="49819" y="66505"/>
                  </a:lnTo>
                  <a:lnTo>
                    <a:pt x="50589" y="66141"/>
                  </a:lnTo>
                  <a:lnTo>
                    <a:pt x="51345" y="65750"/>
                  </a:lnTo>
                  <a:lnTo>
                    <a:pt x="52086" y="65344"/>
                  </a:lnTo>
                  <a:lnTo>
                    <a:pt x="52828" y="64910"/>
                  </a:lnTo>
                  <a:lnTo>
                    <a:pt x="53542" y="64462"/>
                  </a:lnTo>
                  <a:lnTo>
                    <a:pt x="54256" y="64014"/>
                  </a:lnTo>
                  <a:lnTo>
                    <a:pt x="54956" y="63538"/>
                  </a:lnTo>
                  <a:lnTo>
                    <a:pt x="55642" y="63034"/>
                  </a:lnTo>
                  <a:lnTo>
                    <a:pt x="56314" y="62530"/>
                  </a:lnTo>
                  <a:lnTo>
                    <a:pt x="56972" y="62012"/>
                  </a:lnTo>
                  <a:lnTo>
                    <a:pt x="57616" y="61466"/>
                  </a:lnTo>
                  <a:lnTo>
                    <a:pt x="58246" y="60920"/>
                  </a:lnTo>
                  <a:lnTo>
                    <a:pt x="58861" y="60346"/>
                  </a:lnTo>
                  <a:lnTo>
                    <a:pt x="59463" y="59758"/>
                  </a:lnTo>
                  <a:lnTo>
                    <a:pt x="60051" y="59170"/>
                  </a:lnTo>
                  <a:lnTo>
                    <a:pt x="60625" y="58555"/>
                  </a:lnTo>
                  <a:lnTo>
                    <a:pt x="61185" y="57939"/>
                  </a:lnTo>
                  <a:lnTo>
                    <a:pt x="61731" y="57295"/>
                  </a:lnTo>
                  <a:lnTo>
                    <a:pt x="62263" y="56651"/>
                  </a:lnTo>
                  <a:lnTo>
                    <a:pt x="62767" y="55979"/>
                  </a:lnTo>
                  <a:lnTo>
                    <a:pt x="63271" y="55307"/>
                  </a:lnTo>
                  <a:lnTo>
                    <a:pt x="63747" y="54621"/>
                  </a:lnTo>
                  <a:lnTo>
                    <a:pt x="64223" y="53921"/>
                  </a:lnTo>
                  <a:lnTo>
                    <a:pt x="64671" y="53221"/>
                  </a:lnTo>
                  <a:lnTo>
                    <a:pt x="65105" y="52493"/>
                  </a:lnTo>
                  <a:lnTo>
                    <a:pt x="65510" y="51766"/>
                  </a:lnTo>
                  <a:lnTo>
                    <a:pt x="65916" y="51024"/>
                  </a:lnTo>
                  <a:lnTo>
                    <a:pt x="66294" y="50268"/>
                  </a:lnTo>
                  <a:lnTo>
                    <a:pt x="66658" y="49512"/>
                  </a:lnTo>
                  <a:lnTo>
                    <a:pt x="66994" y="48742"/>
                  </a:lnTo>
                  <a:lnTo>
                    <a:pt x="67316" y="47958"/>
                  </a:lnTo>
                  <a:lnTo>
                    <a:pt x="67624" y="47174"/>
                  </a:lnTo>
                  <a:lnTo>
                    <a:pt x="67918" y="46376"/>
                  </a:lnTo>
                  <a:lnTo>
                    <a:pt x="68184" y="45564"/>
                  </a:lnTo>
                  <a:lnTo>
                    <a:pt x="68436" y="44753"/>
                  </a:lnTo>
                  <a:lnTo>
                    <a:pt x="68660" y="43927"/>
                  </a:lnTo>
                  <a:lnTo>
                    <a:pt x="68884" y="43101"/>
                  </a:lnTo>
                  <a:lnTo>
                    <a:pt x="69066" y="42261"/>
                  </a:lnTo>
                  <a:lnTo>
                    <a:pt x="69234" y="41421"/>
                  </a:lnTo>
                  <a:lnTo>
                    <a:pt x="69388" y="40567"/>
                  </a:lnTo>
                  <a:lnTo>
                    <a:pt x="69514" y="39713"/>
                  </a:lnTo>
                  <a:lnTo>
                    <a:pt x="69626" y="38859"/>
                  </a:lnTo>
                  <a:lnTo>
                    <a:pt x="69710" y="37992"/>
                  </a:lnTo>
                  <a:lnTo>
                    <a:pt x="69780" y="37110"/>
                  </a:lnTo>
                  <a:lnTo>
                    <a:pt x="69822" y="36242"/>
                  </a:lnTo>
                  <a:lnTo>
                    <a:pt x="69836" y="35360"/>
                  </a:lnTo>
                  <a:lnTo>
                    <a:pt x="69836" y="34464"/>
                  </a:lnTo>
                  <a:lnTo>
                    <a:pt x="69808" y="33582"/>
                  </a:lnTo>
                  <a:lnTo>
                    <a:pt x="69766" y="32686"/>
                  </a:lnTo>
                  <a:lnTo>
                    <a:pt x="69696" y="31776"/>
                  </a:lnTo>
                  <a:lnTo>
                    <a:pt x="69612" y="30881"/>
                  </a:lnTo>
                  <a:lnTo>
                    <a:pt x="69486" y="29999"/>
                  </a:lnTo>
                  <a:lnTo>
                    <a:pt x="69360" y="29117"/>
                  </a:lnTo>
                  <a:lnTo>
                    <a:pt x="69192" y="28249"/>
                  </a:lnTo>
                  <a:lnTo>
                    <a:pt x="69024" y="27381"/>
                  </a:lnTo>
                  <a:lnTo>
                    <a:pt x="68814" y="26527"/>
                  </a:lnTo>
                  <a:lnTo>
                    <a:pt x="68604" y="25673"/>
                  </a:lnTo>
                  <a:lnTo>
                    <a:pt x="68352" y="24833"/>
                  </a:lnTo>
                  <a:lnTo>
                    <a:pt x="68100" y="24008"/>
                  </a:lnTo>
                  <a:lnTo>
                    <a:pt x="67820" y="23196"/>
                  </a:lnTo>
                  <a:lnTo>
                    <a:pt x="67526" y="22384"/>
                  </a:lnTo>
                  <a:lnTo>
                    <a:pt x="67204" y="21586"/>
                  </a:lnTo>
                  <a:lnTo>
                    <a:pt x="66868" y="20788"/>
                  </a:lnTo>
                  <a:lnTo>
                    <a:pt x="66504" y="20018"/>
                  </a:lnTo>
                  <a:lnTo>
                    <a:pt x="66140" y="19248"/>
                  </a:lnTo>
                  <a:lnTo>
                    <a:pt x="65748" y="18492"/>
                  </a:lnTo>
                  <a:lnTo>
                    <a:pt x="65328" y="17750"/>
                  </a:lnTo>
                  <a:lnTo>
                    <a:pt x="64909" y="17009"/>
                  </a:lnTo>
                  <a:lnTo>
                    <a:pt x="64461" y="16295"/>
                  </a:lnTo>
                  <a:lnTo>
                    <a:pt x="63999" y="15581"/>
                  </a:lnTo>
                  <a:lnTo>
                    <a:pt x="63523" y="14881"/>
                  </a:lnTo>
                  <a:lnTo>
                    <a:pt x="63033" y="14209"/>
                  </a:lnTo>
                  <a:lnTo>
                    <a:pt x="62529" y="13537"/>
                  </a:lnTo>
                  <a:lnTo>
                    <a:pt x="61997" y="12879"/>
                  </a:lnTo>
                  <a:lnTo>
                    <a:pt x="61465" y="12221"/>
                  </a:lnTo>
                  <a:lnTo>
                    <a:pt x="60905" y="11591"/>
                  </a:lnTo>
                  <a:lnTo>
                    <a:pt x="60345" y="10975"/>
                  </a:lnTo>
                  <a:lnTo>
                    <a:pt x="59757" y="10373"/>
                  </a:lnTo>
                  <a:lnTo>
                    <a:pt x="59169" y="9786"/>
                  </a:lnTo>
                  <a:lnTo>
                    <a:pt x="58553" y="9212"/>
                  </a:lnTo>
                  <a:lnTo>
                    <a:pt x="57924" y="8652"/>
                  </a:lnTo>
                  <a:lnTo>
                    <a:pt x="57294" y="8106"/>
                  </a:lnTo>
                  <a:lnTo>
                    <a:pt x="56636" y="7574"/>
                  </a:lnTo>
                  <a:lnTo>
                    <a:pt x="55978" y="7070"/>
                  </a:lnTo>
                  <a:lnTo>
                    <a:pt x="55306" y="6566"/>
                  </a:lnTo>
                  <a:lnTo>
                    <a:pt x="54620" y="6090"/>
                  </a:lnTo>
                  <a:lnTo>
                    <a:pt x="53920" y="5628"/>
                  </a:lnTo>
                  <a:lnTo>
                    <a:pt x="53206" y="5166"/>
                  </a:lnTo>
                  <a:lnTo>
                    <a:pt x="52492" y="4746"/>
                  </a:lnTo>
                  <a:lnTo>
                    <a:pt x="51764" y="4326"/>
                  </a:lnTo>
                  <a:lnTo>
                    <a:pt x="51023" y="3934"/>
                  </a:lnTo>
                  <a:lnTo>
                    <a:pt x="50267" y="3542"/>
                  </a:lnTo>
                  <a:lnTo>
                    <a:pt x="49511" y="3192"/>
                  </a:lnTo>
                  <a:lnTo>
                    <a:pt x="48741" y="2843"/>
                  </a:lnTo>
                  <a:lnTo>
                    <a:pt x="47957" y="2521"/>
                  </a:lnTo>
                  <a:lnTo>
                    <a:pt x="47173" y="2213"/>
                  </a:lnTo>
                  <a:lnTo>
                    <a:pt x="46375" y="1919"/>
                  </a:lnTo>
                  <a:lnTo>
                    <a:pt x="45563" y="1653"/>
                  </a:lnTo>
                  <a:lnTo>
                    <a:pt x="44752" y="1401"/>
                  </a:lnTo>
                  <a:lnTo>
                    <a:pt x="43926" y="1177"/>
                  </a:lnTo>
                  <a:lnTo>
                    <a:pt x="43100" y="967"/>
                  </a:lnTo>
                  <a:lnTo>
                    <a:pt x="42260" y="771"/>
                  </a:lnTo>
                  <a:lnTo>
                    <a:pt x="41420" y="603"/>
                  </a:lnTo>
                  <a:lnTo>
                    <a:pt x="40566" y="449"/>
                  </a:lnTo>
                  <a:lnTo>
                    <a:pt x="39712" y="323"/>
                  </a:lnTo>
                  <a:lnTo>
                    <a:pt x="38858" y="211"/>
                  </a:lnTo>
                  <a:lnTo>
                    <a:pt x="37991" y="127"/>
                  </a:lnTo>
                  <a:lnTo>
                    <a:pt x="37109" y="71"/>
                  </a:lnTo>
                  <a:lnTo>
                    <a:pt x="36241" y="15"/>
                  </a:lnTo>
                  <a:lnTo>
                    <a:pt x="353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6308910" y="2135264"/>
              <a:ext cx="105752" cy="105752"/>
            </a:xfrm>
            <a:custGeom>
              <a:rect b="b" l="l" r="r" t="t"/>
              <a:pathLst>
                <a:path extrusionOk="0" h="7574" w="7574">
                  <a:moveTo>
                    <a:pt x="6776" y="1"/>
                  </a:moveTo>
                  <a:lnTo>
                    <a:pt x="1" y="812"/>
                  </a:lnTo>
                  <a:lnTo>
                    <a:pt x="813" y="7573"/>
                  </a:lnTo>
                  <a:lnTo>
                    <a:pt x="7574" y="6776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6592320" y="1906782"/>
              <a:ext cx="125090" cy="124909"/>
            </a:xfrm>
            <a:custGeom>
              <a:rect b="b" l="l" r="r" t="t"/>
              <a:pathLst>
                <a:path extrusionOk="0" h="8946" w="8959">
                  <a:moveTo>
                    <a:pt x="2702" y="1"/>
                  </a:moveTo>
                  <a:lnTo>
                    <a:pt x="0" y="6258"/>
                  </a:lnTo>
                  <a:lnTo>
                    <a:pt x="6271" y="8946"/>
                  </a:lnTo>
                  <a:lnTo>
                    <a:pt x="8959" y="2688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6545211" y="1539345"/>
              <a:ext cx="133314" cy="133314"/>
            </a:xfrm>
            <a:custGeom>
              <a:rect b="b" l="l" r="r" t="t"/>
              <a:pathLst>
                <a:path extrusionOk="0" h="9548" w="9548">
                  <a:moveTo>
                    <a:pt x="5460" y="1"/>
                  </a:moveTo>
                  <a:lnTo>
                    <a:pt x="1" y="4088"/>
                  </a:lnTo>
                  <a:lnTo>
                    <a:pt x="4074" y="9547"/>
                  </a:lnTo>
                  <a:lnTo>
                    <a:pt x="9547" y="5460"/>
                  </a:lnTo>
                  <a:lnTo>
                    <a:pt x="54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6222719" y="1408781"/>
              <a:ext cx="105752" cy="105752"/>
            </a:xfrm>
            <a:custGeom>
              <a:rect b="b" l="l" r="r" t="t"/>
              <a:pathLst>
                <a:path extrusionOk="0" h="7574" w="7574">
                  <a:moveTo>
                    <a:pt x="6776" y="1"/>
                  </a:moveTo>
                  <a:lnTo>
                    <a:pt x="1" y="799"/>
                  </a:lnTo>
                  <a:lnTo>
                    <a:pt x="813" y="7574"/>
                  </a:lnTo>
                  <a:lnTo>
                    <a:pt x="7574" y="6776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5920180" y="1618107"/>
              <a:ext cx="124895" cy="125104"/>
            </a:xfrm>
            <a:custGeom>
              <a:rect b="b" l="l" r="r" t="t"/>
              <a:pathLst>
                <a:path extrusionOk="0" h="8960" w="8945">
                  <a:moveTo>
                    <a:pt x="2688" y="1"/>
                  </a:moveTo>
                  <a:lnTo>
                    <a:pt x="0" y="6258"/>
                  </a:lnTo>
                  <a:lnTo>
                    <a:pt x="6257" y="8960"/>
                  </a:lnTo>
                  <a:lnTo>
                    <a:pt x="8945" y="2688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5959065" y="1977348"/>
              <a:ext cx="133314" cy="133105"/>
            </a:xfrm>
            <a:custGeom>
              <a:rect b="b" l="l" r="r" t="t"/>
              <a:pathLst>
                <a:path extrusionOk="0" h="9533" w="9548">
                  <a:moveTo>
                    <a:pt x="5460" y="0"/>
                  </a:moveTo>
                  <a:lnTo>
                    <a:pt x="1" y="4074"/>
                  </a:lnTo>
                  <a:lnTo>
                    <a:pt x="4088" y="9533"/>
                  </a:lnTo>
                  <a:lnTo>
                    <a:pt x="9547" y="5459"/>
                  </a:lnTo>
                  <a:lnTo>
                    <a:pt x="5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5987612" y="1493823"/>
              <a:ext cx="662401" cy="662388"/>
            </a:xfrm>
            <a:custGeom>
              <a:rect b="b" l="l" r="r" t="t"/>
              <a:pathLst>
                <a:path extrusionOk="0" h="52675" w="52676">
                  <a:moveTo>
                    <a:pt x="25925" y="0"/>
                  </a:moveTo>
                  <a:lnTo>
                    <a:pt x="25253" y="14"/>
                  </a:lnTo>
                  <a:lnTo>
                    <a:pt x="24581" y="56"/>
                  </a:lnTo>
                  <a:lnTo>
                    <a:pt x="23909" y="112"/>
                  </a:lnTo>
                  <a:lnTo>
                    <a:pt x="23237" y="182"/>
                  </a:lnTo>
                  <a:lnTo>
                    <a:pt x="22565" y="266"/>
                  </a:lnTo>
                  <a:lnTo>
                    <a:pt x="21894" y="378"/>
                  </a:lnTo>
                  <a:lnTo>
                    <a:pt x="21236" y="490"/>
                  </a:lnTo>
                  <a:lnTo>
                    <a:pt x="20578" y="630"/>
                  </a:lnTo>
                  <a:lnTo>
                    <a:pt x="19934" y="784"/>
                  </a:lnTo>
                  <a:lnTo>
                    <a:pt x="19290" y="952"/>
                  </a:lnTo>
                  <a:lnTo>
                    <a:pt x="18646" y="1134"/>
                  </a:lnTo>
                  <a:lnTo>
                    <a:pt x="18030" y="1330"/>
                  </a:lnTo>
                  <a:lnTo>
                    <a:pt x="17400" y="1554"/>
                  </a:lnTo>
                  <a:lnTo>
                    <a:pt x="16798" y="1778"/>
                  </a:lnTo>
                  <a:lnTo>
                    <a:pt x="16196" y="2016"/>
                  </a:lnTo>
                  <a:lnTo>
                    <a:pt x="15594" y="2282"/>
                  </a:lnTo>
                  <a:lnTo>
                    <a:pt x="15007" y="2548"/>
                  </a:lnTo>
                  <a:lnTo>
                    <a:pt x="14433" y="2828"/>
                  </a:lnTo>
                  <a:lnTo>
                    <a:pt x="13859" y="3136"/>
                  </a:lnTo>
                  <a:lnTo>
                    <a:pt x="13299" y="3444"/>
                  </a:lnTo>
                  <a:lnTo>
                    <a:pt x="12739" y="3766"/>
                  </a:lnTo>
                  <a:lnTo>
                    <a:pt x="12207" y="4102"/>
                  </a:lnTo>
                  <a:lnTo>
                    <a:pt x="11661" y="4452"/>
                  </a:lnTo>
                  <a:lnTo>
                    <a:pt x="11143" y="4816"/>
                  </a:lnTo>
                  <a:lnTo>
                    <a:pt x="10625" y="5194"/>
                  </a:lnTo>
                  <a:lnTo>
                    <a:pt x="10121" y="5572"/>
                  </a:lnTo>
                  <a:lnTo>
                    <a:pt x="9631" y="5978"/>
                  </a:lnTo>
                  <a:lnTo>
                    <a:pt x="9141" y="6384"/>
                  </a:lnTo>
                  <a:lnTo>
                    <a:pt x="8665" y="6804"/>
                  </a:lnTo>
                  <a:lnTo>
                    <a:pt x="8204" y="7237"/>
                  </a:lnTo>
                  <a:lnTo>
                    <a:pt x="7756" y="7671"/>
                  </a:lnTo>
                  <a:lnTo>
                    <a:pt x="7308" y="8119"/>
                  </a:lnTo>
                  <a:lnTo>
                    <a:pt x="6874" y="8581"/>
                  </a:lnTo>
                  <a:lnTo>
                    <a:pt x="6454" y="9057"/>
                  </a:lnTo>
                  <a:lnTo>
                    <a:pt x="6048" y="9547"/>
                  </a:lnTo>
                  <a:lnTo>
                    <a:pt x="5656" y="10037"/>
                  </a:lnTo>
                  <a:lnTo>
                    <a:pt x="5264" y="10541"/>
                  </a:lnTo>
                  <a:lnTo>
                    <a:pt x="4886" y="11045"/>
                  </a:lnTo>
                  <a:lnTo>
                    <a:pt x="4536" y="11563"/>
                  </a:lnTo>
                  <a:lnTo>
                    <a:pt x="4186" y="12095"/>
                  </a:lnTo>
                  <a:lnTo>
                    <a:pt x="3850" y="12627"/>
                  </a:lnTo>
                  <a:lnTo>
                    <a:pt x="3528" y="13173"/>
                  </a:lnTo>
                  <a:lnTo>
                    <a:pt x="3206" y="13719"/>
                  </a:lnTo>
                  <a:lnTo>
                    <a:pt x="2912" y="14278"/>
                  </a:lnTo>
                  <a:lnTo>
                    <a:pt x="2632" y="14852"/>
                  </a:lnTo>
                  <a:lnTo>
                    <a:pt x="2366" y="15426"/>
                  </a:lnTo>
                  <a:lnTo>
                    <a:pt x="2100" y="16000"/>
                  </a:lnTo>
                  <a:lnTo>
                    <a:pt x="1862" y="16588"/>
                  </a:lnTo>
                  <a:lnTo>
                    <a:pt x="1639" y="17190"/>
                  </a:lnTo>
                  <a:lnTo>
                    <a:pt x="1415" y="17792"/>
                  </a:lnTo>
                  <a:lnTo>
                    <a:pt x="1219" y="18394"/>
                  </a:lnTo>
                  <a:lnTo>
                    <a:pt x="1037" y="19010"/>
                  </a:lnTo>
                  <a:lnTo>
                    <a:pt x="855" y="19626"/>
                  </a:lnTo>
                  <a:lnTo>
                    <a:pt x="701" y="20256"/>
                  </a:lnTo>
                  <a:lnTo>
                    <a:pt x="561" y="20885"/>
                  </a:lnTo>
                  <a:lnTo>
                    <a:pt x="435" y="21515"/>
                  </a:lnTo>
                  <a:lnTo>
                    <a:pt x="323" y="22159"/>
                  </a:lnTo>
                  <a:lnTo>
                    <a:pt x="225" y="22803"/>
                  </a:lnTo>
                  <a:lnTo>
                    <a:pt x="155" y="23447"/>
                  </a:lnTo>
                  <a:lnTo>
                    <a:pt x="85" y="24105"/>
                  </a:lnTo>
                  <a:lnTo>
                    <a:pt x="43" y="24763"/>
                  </a:lnTo>
                  <a:lnTo>
                    <a:pt x="15" y="25421"/>
                  </a:lnTo>
                  <a:lnTo>
                    <a:pt x="1" y="26079"/>
                  </a:lnTo>
                  <a:lnTo>
                    <a:pt x="1" y="26751"/>
                  </a:lnTo>
                  <a:lnTo>
                    <a:pt x="15" y="27409"/>
                  </a:lnTo>
                  <a:lnTo>
                    <a:pt x="57" y="28080"/>
                  </a:lnTo>
                  <a:lnTo>
                    <a:pt x="113" y="28752"/>
                  </a:lnTo>
                  <a:lnTo>
                    <a:pt x="183" y="29438"/>
                  </a:lnTo>
                  <a:lnTo>
                    <a:pt x="267" y="30110"/>
                  </a:lnTo>
                  <a:lnTo>
                    <a:pt x="379" y="30782"/>
                  </a:lnTo>
                  <a:lnTo>
                    <a:pt x="505" y="31440"/>
                  </a:lnTo>
                  <a:lnTo>
                    <a:pt x="631" y="32098"/>
                  </a:lnTo>
                  <a:lnTo>
                    <a:pt x="785" y="32742"/>
                  </a:lnTo>
                  <a:lnTo>
                    <a:pt x="953" y="33386"/>
                  </a:lnTo>
                  <a:lnTo>
                    <a:pt x="1135" y="34016"/>
                  </a:lnTo>
                  <a:lnTo>
                    <a:pt x="1345" y="34646"/>
                  </a:lnTo>
                  <a:lnTo>
                    <a:pt x="1555" y="35261"/>
                  </a:lnTo>
                  <a:lnTo>
                    <a:pt x="1778" y="35877"/>
                  </a:lnTo>
                  <a:lnTo>
                    <a:pt x="2030" y="36479"/>
                  </a:lnTo>
                  <a:lnTo>
                    <a:pt x="2282" y="37067"/>
                  </a:lnTo>
                  <a:lnTo>
                    <a:pt x="2548" y="37655"/>
                  </a:lnTo>
                  <a:lnTo>
                    <a:pt x="2842" y="38243"/>
                  </a:lnTo>
                  <a:lnTo>
                    <a:pt x="3136" y="38803"/>
                  </a:lnTo>
                  <a:lnTo>
                    <a:pt x="3444" y="39377"/>
                  </a:lnTo>
                  <a:lnTo>
                    <a:pt x="3766" y="39923"/>
                  </a:lnTo>
                  <a:lnTo>
                    <a:pt x="4102" y="40469"/>
                  </a:lnTo>
                  <a:lnTo>
                    <a:pt x="4452" y="41001"/>
                  </a:lnTo>
                  <a:lnTo>
                    <a:pt x="4816" y="41533"/>
                  </a:lnTo>
                  <a:lnTo>
                    <a:pt x="5194" y="42036"/>
                  </a:lnTo>
                  <a:lnTo>
                    <a:pt x="5572" y="42540"/>
                  </a:lnTo>
                  <a:lnTo>
                    <a:pt x="5978" y="43044"/>
                  </a:lnTo>
                  <a:lnTo>
                    <a:pt x="6384" y="43520"/>
                  </a:lnTo>
                  <a:lnTo>
                    <a:pt x="6804" y="43996"/>
                  </a:lnTo>
                  <a:lnTo>
                    <a:pt x="7238" y="44472"/>
                  </a:lnTo>
                  <a:lnTo>
                    <a:pt x="7672" y="44920"/>
                  </a:lnTo>
                  <a:lnTo>
                    <a:pt x="8134" y="45368"/>
                  </a:lnTo>
                  <a:lnTo>
                    <a:pt x="8595" y="45788"/>
                  </a:lnTo>
                  <a:lnTo>
                    <a:pt x="9057" y="46208"/>
                  </a:lnTo>
                  <a:lnTo>
                    <a:pt x="9547" y="46628"/>
                  </a:lnTo>
                  <a:lnTo>
                    <a:pt x="10037" y="47020"/>
                  </a:lnTo>
                  <a:lnTo>
                    <a:pt x="10541" y="47398"/>
                  </a:lnTo>
                  <a:lnTo>
                    <a:pt x="11045" y="47776"/>
                  </a:lnTo>
                  <a:lnTo>
                    <a:pt x="11563" y="48140"/>
                  </a:lnTo>
                  <a:lnTo>
                    <a:pt x="12095" y="48490"/>
                  </a:lnTo>
                  <a:lnTo>
                    <a:pt x="12627" y="48825"/>
                  </a:lnTo>
                  <a:lnTo>
                    <a:pt x="13173" y="49147"/>
                  </a:lnTo>
                  <a:lnTo>
                    <a:pt x="13733" y="49455"/>
                  </a:lnTo>
                  <a:lnTo>
                    <a:pt x="14293" y="49749"/>
                  </a:lnTo>
                  <a:lnTo>
                    <a:pt x="14853" y="50043"/>
                  </a:lnTo>
                  <a:lnTo>
                    <a:pt x="15426" y="50309"/>
                  </a:lnTo>
                  <a:lnTo>
                    <a:pt x="16014" y="50561"/>
                  </a:lnTo>
                  <a:lnTo>
                    <a:pt x="16602" y="50813"/>
                  </a:lnTo>
                  <a:lnTo>
                    <a:pt x="17190" y="51037"/>
                  </a:lnTo>
                  <a:lnTo>
                    <a:pt x="17792" y="51247"/>
                  </a:lnTo>
                  <a:lnTo>
                    <a:pt x="18408" y="51457"/>
                  </a:lnTo>
                  <a:lnTo>
                    <a:pt x="19010" y="51639"/>
                  </a:lnTo>
                  <a:lnTo>
                    <a:pt x="19640" y="51807"/>
                  </a:lnTo>
                  <a:lnTo>
                    <a:pt x="20256" y="51961"/>
                  </a:lnTo>
                  <a:lnTo>
                    <a:pt x="20886" y="52101"/>
                  </a:lnTo>
                  <a:lnTo>
                    <a:pt x="21516" y="52227"/>
                  </a:lnTo>
                  <a:lnTo>
                    <a:pt x="22160" y="52339"/>
                  </a:lnTo>
                  <a:lnTo>
                    <a:pt x="22803" y="52437"/>
                  </a:lnTo>
                  <a:lnTo>
                    <a:pt x="23447" y="52521"/>
                  </a:lnTo>
                  <a:lnTo>
                    <a:pt x="24105" y="52577"/>
                  </a:lnTo>
                  <a:lnTo>
                    <a:pt x="24763" y="52619"/>
                  </a:lnTo>
                  <a:lnTo>
                    <a:pt x="25421" y="52661"/>
                  </a:lnTo>
                  <a:lnTo>
                    <a:pt x="26079" y="52675"/>
                  </a:lnTo>
                  <a:lnTo>
                    <a:pt x="26751" y="52661"/>
                  </a:lnTo>
                  <a:lnTo>
                    <a:pt x="27423" y="52647"/>
                  </a:lnTo>
                  <a:lnTo>
                    <a:pt x="28095" y="52605"/>
                  </a:lnTo>
                  <a:lnTo>
                    <a:pt x="28767" y="52563"/>
                  </a:lnTo>
                  <a:lnTo>
                    <a:pt x="29438" y="52479"/>
                  </a:lnTo>
                  <a:lnTo>
                    <a:pt x="30110" y="52395"/>
                  </a:lnTo>
                  <a:lnTo>
                    <a:pt x="30782" y="52297"/>
                  </a:lnTo>
                  <a:lnTo>
                    <a:pt x="31440" y="52171"/>
                  </a:lnTo>
                  <a:lnTo>
                    <a:pt x="32098" y="52031"/>
                  </a:lnTo>
                  <a:lnTo>
                    <a:pt x="32742" y="51877"/>
                  </a:lnTo>
                  <a:lnTo>
                    <a:pt x="33386" y="51709"/>
                  </a:lnTo>
                  <a:lnTo>
                    <a:pt x="34016" y="51527"/>
                  </a:lnTo>
                  <a:lnTo>
                    <a:pt x="34646" y="51331"/>
                  </a:lnTo>
                  <a:lnTo>
                    <a:pt x="35262" y="51121"/>
                  </a:lnTo>
                  <a:lnTo>
                    <a:pt x="35877" y="50883"/>
                  </a:lnTo>
                  <a:lnTo>
                    <a:pt x="36479" y="50645"/>
                  </a:lnTo>
                  <a:lnTo>
                    <a:pt x="37081" y="50393"/>
                  </a:lnTo>
                  <a:lnTo>
                    <a:pt x="37669" y="50113"/>
                  </a:lnTo>
                  <a:lnTo>
                    <a:pt x="38243" y="49833"/>
                  </a:lnTo>
                  <a:lnTo>
                    <a:pt x="38817" y="49539"/>
                  </a:lnTo>
                  <a:lnTo>
                    <a:pt x="39377" y="49217"/>
                  </a:lnTo>
                  <a:lnTo>
                    <a:pt x="39923" y="48895"/>
                  </a:lnTo>
                  <a:lnTo>
                    <a:pt x="40469" y="48560"/>
                  </a:lnTo>
                  <a:lnTo>
                    <a:pt x="41001" y="48210"/>
                  </a:lnTo>
                  <a:lnTo>
                    <a:pt x="41533" y="47846"/>
                  </a:lnTo>
                  <a:lnTo>
                    <a:pt x="42051" y="47482"/>
                  </a:lnTo>
                  <a:lnTo>
                    <a:pt x="42555" y="47090"/>
                  </a:lnTo>
                  <a:lnTo>
                    <a:pt x="43044" y="46698"/>
                  </a:lnTo>
                  <a:lnTo>
                    <a:pt x="43534" y="46278"/>
                  </a:lnTo>
                  <a:lnTo>
                    <a:pt x="44010" y="45858"/>
                  </a:lnTo>
                  <a:lnTo>
                    <a:pt x="44472" y="45438"/>
                  </a:lnTo>
                  <a:lnTo>
                    <a:pt x="44920" y="44990"/>
                  </a:lnTo>
                  <a:lnTo>
                    <a:pt x="45368" y="44542"/>
                  </a:lnTo>
                  <a:lnTo>
                    <a:pt x="45802" y="44080"/>
                  </a:lnTo>
                  <a:lnTo>
                    <a:pt x="46222" y="43604"/>
                  </a:lnTo>
                  <a:lnTo>
                    <a:pt x="46628" y="43128"/>
                  </a:lnTo>
                  <a:lnTo>
                    <a:pt x="47020" y="42624"/>
                  </a:lnTo>
                  <a:lnTo>
                    <a:pt x="47412" y="42134"/>
                  </a:lnTo>
                  <a:lnTo>
                    <a:pt x="47776" y="41617"/>
                  </a:lnTo>
                  <a:lnTo>
                    <a:pt x="48140" y="41099"/>
                  </a:lnTo>
                  <a:lnTo>
                    <a:pt x="48490" y="40581"/>
                  </a:lnTo>
                  <a:lnTo>
                    <a:pt x="48826" y="40035"/>
                  </a:lnTo>
                  <a:lnTo>
                    <a:pt x="49148" y="39489"/>
                  </a:lnTo>
                  <a:lnTo>
                    <a:pt x="49455" y="38943"/>
                  </a:lnTo>
                  <a:lnTo>
                    <a:pt x="49763" y="38383"/>
                  </a:lnTo>
                  <a:lnTo>
                    <a:pt x="50043" y="37809"/>
                  </a:lnTo>
                  <a:lnTo>
                    <a:pt x="50309" y="37235"/>
                  </a:lnTo>
                  <a:lnTo>
                    <a:pt x="50575" y="36661"/>
                  </a:lnTo>
                  <a:lnTo>
                    <a:pt x="50813" y="36073"/>
                  </a:lnTo>
                  <a:lnTo>
                    <a:pt x="51037" y="35471"/>
                  </a:lnTo>
                  <a:lnTo>
                    <a:pt x="51261" y="34869"/>
                  </a:lnTo>
                  <a:lnTo>
                    <a:pt x="51457" y="34268"/>
                  </a:lnTo>
                  <a:lnTo>
                    <a:pt x="51639" y="33652"/>
                  </a:lnTo>
                  <a:lnTo>
                    <a:pt x="51807" y="33036"/>
                  </a:lnTo>
                  <a:lnTo>
                    <a:pt x="51975" y="32406"/>
                  </a:lnTo>
                  <a:lnTo>
                    <a:pt x="52115" y="31776"/>
                  </a:lnTo>
                  <a:lnTo>
                    <a:pt x="52241" y="31146"/>
                  </a:lnTo>
                  <a:lnTo>
                    <a:pt x="52353" y="30502"/>
                  </a:lnTo>
                  <a:lnTo>
                    <a:pt x="52437" y="29858"/>
                  </a:lnTo>
                  <a:lnTo>
                    <a:pt x="52521" y="29214"/>
                  </a:lnTo>
                  <a:lnTo>
                    <a:pt x="52577" y="28556"/>
                  </a:lnTo>
                  <a:lnTo>
                    <a:pt x="52633" y="27912"/>
                  </a:lnTo>
                  <a:lnTo>
                    <a:pt x="52661" y="27255"/>
                  </a:lnTo>
                  <a:lnTo>
                    <a:pt x="52675" y="26583"/>
                  </a:lnTo>
                  <a:lnTo>
                    <a:pt x="52675" y="25925"/>
                  </a:lnTo>
                  <a:lnTo>
                    <a:pt x="52647" y="25253"/>
                  </a:lnTo>
                  <a:lnTo>
                    <a:pt x="52619" y="24581"/>
                  </a:lnTo>
                  <a:lnTo>
                    <a:pt x="52563" y="23909"/>
                  </a:lnTo>
                  <a:lnTo>
                    <a:pt x="52493" y="23223"/>
                  </a:lnTo>
                  <a:lnTo>
                    <a:pt x="52395" y="22551"/>
                  </a:lnTo>
                  <a:lnTo>
                    <a:pt x="52297" y="21893"/>
                  </a:lnTo>
                  <a:lnTo>
                    <a:pt x="52171" y="21221"/>
                  </a:lnTo>
                  <a:lnTo>
                    <a:pt x="52031" y="20578"/>
                  </a:lnTo>
                  <a:lnTo>
                    <a:pt x="51877" y="19920"/>
                  </a:lnTo>
                  <a:lnTo>
                    <a:pt x="51709" y="19276"/>
                  </a:lnTo>
                  <a:lnTo>
                    <a:pt x="51527" y="18646"/>
                  </a:lnTo>
                  <a:lnTo>
                    <a:pt x="51331" y="18016"/>
                  </a:lnTo>
                  <a:lnTo>
                    <a:pt x="51121" y="17400"/>
                  </a:lnTo>
                  <a:lnTo>
                    <a:pt x="50897" y="16798"/>
                  </a:lnTo>
                  <a:lnTo>
                    <a:pt x="50645" y="16182"/>
                  </a:lnTo>
                  <a:lnTo>
                    <a:pt x="50393" y="15594"/>
                  </a:lnTo>
                  <a:lnTo>
                    <a:pt x="50113" y="15006"/>
                  </a:lnTo>
                  <a:lnTo>
                    <a:pt x="49833" y="14432"/>
                  </a:lnTo>
                  <a:lnTo>
                    <a:pt x="49539" y="13859"/>
                  </a:lnTo>
                  <a:lnTo>
                    <a:pt x="49232" y="13299"/>
                  </a:lnTo>
                  <a:lnTo>
                    <a:pt x="48896" y="12739"/>
                  </a:lnTo>
                  <a:lnTo>
                    <a:pt x="48560" y="12193"/>
                  </a:lnTo>
                  <a:lnTo>
                    <a:pt x="48210" y="11661"/>
                  </a:lnTo>
                  <a:lnTo>
                    <a:pt x="47860" y="11143"/>
                  </a:lnTo>
                  <a:lnTo>
                    <a:pt x="47482" y="10625"/>
                  </a:lnTo>
                  <a:lnTo>
                    <a:pt x="47090" y="10121"/>
                  </a:lnTo>
                  <a:lnTo>
                    <a:pt x="46698" y="9617"/>
                  </a:lnTo>
                  <a:lnTo>
                    <a:pt x="46292" y="9141"/>
                  </a:lnTo>
                  <a:lnTo>
                    <a:pt x="45872" y="8665"/>
                  </a:lnTo>
                  <a:lnTo>
                    <a:pt x="45438" y="8203"/>
                  </a:lnTo>
                  <a:lnTo>
                    <a:pt x="44990" y="7741"/>
                  </a:lnTo>
                  <a:lnTo>
                    <a:pt x="44542" y="7307"/>
                  </a:lnTo>
                  <a:lnTo>
                    <a:pt x="44080" y="6874"/>
                  </a:lnTo>
                  <a:lnTo>
                    <a:pt x="43604" y="6454"/>
                  </a:lnTo>
                  <a:lnTo>
                    <a:pt x="43128" y="6048"/>
                  </a:lnTo>
                  <a:lnTo>
                    <a:pt x="42638" y="5642"/>
                  </a:lnTo>
                  <a:lnTo>
                    <a:pt x="42135" y="5264"/>
                  </a:lnTo>
                  <a:lnTo>
                    <a:pt x="41631" y="4886"/>
                  </a:lnTo>
                  <a:lnTo>
                    <a:pt x="41099" y="4522"/>
                  </a:lnTo>
                  <a:lnTo>
                    <a:pt x="40581" y="4172"/>
                  </a:lnTo>
                  <a:lnTo>
                    <a:pt x="40035" y="3836"/>
                  </a:lnTo>
                  <a:lnTo>
                    <a:pt x="39503" y="3514"/>
                  </a:lnTo>
                  <a:lnTo>
                    <a:pt x="38943" y="3206"/>
                  </a:lnTo>
                  <a:lnTo>
                    <a:pt x="38383" y="2912"/>
                  </a:lnTo>
                  <a:lnTo>
                    <a:pt x="37823" y="2632"/>
                  </a:lnTo>
                  <a:lnTo>
                    <a:pt x="37249" y="2352"/>
                  </a:lnTo>
                  <a:lnTo>
                    <a:pt x="36661" y="2100"/>
                  </a:lnTo>
                  <a:lnTo>
                    <a:pt x="36073" y="1862"/>
                  </a:lnTo>
                  <a:lnTo>
                    <a:pt x="35486" y="1624"/>
                  </a:lnTo>
                  <a:lnTo>
                    <a:pt x="34884" y="1414"/>
                  </a:lnTo>
                  <a:lnTo>
                    <a:pt x="34268" y="1218"/>
                  </a:lnTo>
                  <a:lnTo>
                    <a:pt x="33652" y="1022"/>
                  </a:lnTo>
                  <a:lnTo>
                    <a:pt x="33036" y="854"/>
                  </a:lnTo>
                  <a:lnTo>
                    <a:pt x="32420" y="700"/>
                  </a:lnTo>
                  <a:lnTo>
                    <a:pt x="31790" y="560"/>
                  </a:lnTo>
                  <a:lnTo>
                    <a:pt x="31146" y="434"/>
                  </a:lnTo>
                  <a:lnTo>
                    <a:pt x="30516" y="322"/>
                  </a:lnTo>
                  <a:lnTo>
                    <a:pt x="29872" y="224"/>
                  </a:lnTo>
                  <a:lnTo>
                    <a:pt x="29214" y="154"/>
                  </a:lnTo>
                  <a:lnTo>
                    <a:pt x="28571" y="84"/>
                  </a:lnTo>
                  <a:lnTo>
                    <a:pt x="27913" y="42"/>
                  </a:lnTo>
                  <a:lnTo>
                    <a:pt x="27255" y="14"/>
                  </a:lnTo>
                  <a:lnTo>
                    <a:pt x="26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6174060" y="2833403"/>
              <a:ext cx="85618" cy="85618"/>
            </a:xfrm>
            <a:custGeom>
              <a:rect b="b" l="l" r="r" t="t"/>
              <a:pathLst>
                <a:path extrusionOk="0" h="6132" w="6132">
                  <a:moveTo>
                    <a:pt x="3066" y="0"/>
                  </a:moveTo>
                  <a:lnTo>
                    <a:pt x="2744" y="14"/>
                  </a:lnTo>
                  <a:lnTo>
                    <a:pt x="2436" y="56"/>
                  </a:lnTo>
                  <a:lnTo>
                    <a:pt x="2142" y="140"/>
                  </a:lnTo>
                  <a:lnTo>
                    <a:pt x="1862" y="238"/>
                  </a:lnTo>
                  <a:lnTo>
                    <a:pt x="1596" y="364"/>
                  </a:lnTo>
                  <a:lnTo>
                    <a:pt x="1344" y="518"/>
                  </a:lnTo>
                  <a:lnTo>
                    <a:pt x="1106" y="700"/>
                  </a:lnTo>
                  <a:lnTo>
                    <a:pt x="896" y="896"/>
                  </a:lnTo>
                  <a:lnTo>
                    <a:pt x="700" y="1106"/>
                  </a:lnTo>
                  <a:lnTo>
                    <a:pt x="518" y="1344"/>
                  </a:lnTo>
                  <a:lnTo>
                    <a:pt x="364" y="1596"/>
                  </a:lnTo>
                  <a:lnTo>
                    <a:pt x="238" y="1862"/>
                  </a:lnTo>
                  <a:lnTo>
                    <a:pt x="126" y="2156"/>
                  </a:lnTo>
                  <a:lnTo>
                    <a:pt x="56" y="2450"/>
                  </a:lnTo>
                  <a:lnTo>
                    <a:pt x="14" y="2744"/>
                  </a:lnTo>
                  <a:lnTo>
                    <a:pt x="0" y="3066"/>
                  </a:lnTo>
                  <a:lnTo>
                    <a:pt x="14" y="3374"/>
                  </a:lnTo>
                  <a:lnTo>
                    <a:pt x="56" y="3682"/>
                  </a:lnTo>
                  <a:lnTo>
                    <a:pt x="126" y="3976"/>
                  </a:lnTo>
                  <a:lnTo>
                    <a:pt x="238" y="4256"/>
                  </a:lnTo>
                  <a:lnTo>
                    <a:pt x="364" y="4522"/>
                  </a:lnTo>
                  <a:lnTo>
                    <a:pt x="518" y="4774"/>
                  </a:lnTo>
                  <a:lnTo>
                    <a:pt x="700" y="5012"/>
                  </a:lnTo>
                  <a:lnTo>
                    <a:pt x="896" y="5222"/>
                  </a:lnTo>
                  <a:lnTo>
                    <a:pt x="1106" y="5432"/>
                  </a:lnTo>
                  <a:lnTo>
                    <a:pt x="1344" y="5600"/>
                  </a:lnTo>
                  <a:lnTo>
                    <a:pt x="1596" y="5754"/>
                  </a:lnTo>
                  <a:lnTo>
                    <a:pt x="1862" y="5880"/>
                  </a:lnTo>
                  <a:lnTo>
                    <a:pt x="2142" y="5992"/>
                  </a:lnTo>
                  <a:lnTo>
                    <a:pt x="2436" y="6062"/>
                  </a:lnTo>
                  <a:lnTo>
                    <a:pt x="2744" y="6104"/>
                  </a:lnTo>
                  <a:lnTo>
                    <a:pt x="3066" y="6132"/>
                  </a:lnTo>
                  <a:lnTo>
                    <a:pt x="3374" y="6104"/>
                  </a:lnTo>
                  <a:lnTo>
                    <a:pt x="3682" y="6062"/>
                  </a:lnTo>
                  <a:lnTo>
                    <a:pt x="3976" y="5992"/>
                  </a:lnTo>
                  <a:lnTo>
                    <a:pt x="4256" y="5880"/>
                  </a:lnTo>
                  <a:lnTo>
                    <a:pt x="4522" y="5754"/>
                  </a:lnTo>
                  <a:lnTo>
                    <a:pt x="4774" y="5600"/>
                  </a:lnTo>
                  <a:lnTo>
                    <a:pt x="5012" y="5432"/>
                  </a:lnTo>
                  <a:lnTo>
                    <a:pt x="5222" y="5222"/>
                  </a:lnTo>
                  <a:lnTo>
                    <a:pt x="5418" y="5012"/>
                  </a:lnTo>
                  <a:lnTo>
                    <a:pt x="5600" y="4774"/>
                  </a:lnTo>
                  <a:lnTo>
                    <a:pt x="5754" y="4522"/>
                  </a:lnTo>
                  <a:lnTo>
                    <a:pt x="5880" y="4256"/>
                  </a:lnTo>
                  <a:lnTo>
                    <a:pt x="5992" y="3976"/>
                  </a:lnTo>
                  <a:lnTo>
                    <a:pt x="6062" y="3682"/>
                  </a:lnTo>
                  <a:lnTo>
                    <a:pt x="6104" y="3374"/>
                  </a:lnTo>
                  <a:lnTo>
                    <a:pt x="6132" y="3066"/>
                  </a:lnTo>
                  <a:lnTo>
                    <a:pt x="6104" y="2744"/>
                  </a:lnTo>
                  <a:lnTo>
                    <a:pt x="6062" y="2450"/>
                  </a:lnTo>
                  <a:lnTo>
                    <a:pt x="5992" y="2156"/>
                  </a:lnTo>
                  <a:lnTo>
                    <a:pt x="5880" y="1862"/>
                  </a:lnTo>
                  <a:lnTo>
                    <a:pt x="5754" y="1596"/>
                  </a:lnTo>
                  <a:lnTo>
                    <a:pt x="5600" y="1344"/>
                  </a:lnTo>
                  <a:lnTo>
                    <a:pt x="5418" y="1106"/>
                  </a:lnTo>
                  <a:lnTo>
                    <a:pt x="5222" y="896"/>
                  </a:lnTo>
                  <a:lnTo>
                    <a:pt x="5012" y="700"/>
                  </a:lnTo>
                  <a:lnTo>
                    <a:pt x="4774" y="518"/>
                  </a:lnTo>
                  <a:lnTo>
                    <a:pt x="4522" y="364"/>
                  </a:lnTo>
                  <a:lnTo>
                    <a:pt x="4256" y="238"/>
                  </a:lnTo>
                  <a:lnTo>
                    <a:pt x="3976" y="140"/>
                  </a:lnTo>
                  <a:lnTo>
                    <a:pt x="3682" y="56"/>
                  </a:lnTo>
                  <a:lnTo>
                    <a:pt x="3374" y="14"/>
                  </a:lnTo>
                  <a:lnTo>
                    <a:pt x="30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5" name="Google Shape;1015;p35"/>
            <p:cNvGrpSpPr/>
            <p:nvPr/>
          </p:nvGrpSpPr>
          <p:grpSpPr>
            <a:xfrm>
              <a:off x="6211786" y="3363646"/>
              <a:ext cx="2053563" cy="991701"/>
              <a:chOff x="6211786" y="3363646"/>
              <a:chExt cx="2053563" cy="991701"/>
            </a:xfrm>
          </p:grpSpPr>
          <p:sp>
            <p:nvSpPr>
              <p:cNvPr id="1016" name="Google Shape;1016;p35"/>
              <p:cNvSpPr/>
              <p:nvPr/>
            </p:nvSpPr>
            <p:spPr>
              <a:xfrm>
                <a:off x="6211786" y="3877662"/>
                <a:ext cx="213235" cy="477685"/>
              </a:xfrm>
              <a:custGeom>
                <a:rect b="b" l="l" r="r" t="t"/>
                <a:pathLst>
                  <a:path extrusionOk="0" h="34212" w="15272">
                    <a:moveTo>
                      <a:pt x="0" y="1"/>
                    </a:moveTo>
                    <a:lnTo>
                      <a:pt x="0" y="34212"/>
                    </a:lnTo>
                    <a:lnTo>
                      <a:pt x="15272" y="34212"/>
                    </a:lnTo>
                    <a:lnTo>
                      <a:pt x="15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6474658" y="3667177"/>
                <a:ext cx="213249" cy="688170"/>
              </a:xfrm>
              <a:custGeom>
                <a:rect b="b" l="l" r="r" t="t"/>
                <a:pathLst>
                  <a:path extrusionOk="0" h="49287" w="15273">
                    <a:moveTo>
                      <a:pt x="0" y="0"/>
                    </a:moveTo>
                    <a:lnTo>
                      <a:pt x="0" y="49287"/>
                    </a:lnTo>
                    <a:lnTo>
                      <a:pt x="15272" y="49287"/>
                    </a:lnTo>
                    <a:lnTo>
                      <a:pt x="152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6737726" y="3510616"/>
                <a:ext cx="213054" cy="844731"/>
              </a:xfrm>
              <a:custGeom>
                <a:rect b="b" l="l" r="r" t="t"/>
                <a:pathLst>
                  <a:path extrusionOk="0" h="60500" w="15259">
                    <a:moveTo>
                      <a:pt x="0" y="1"/>
                    </a:moveTo>
                    <a:lnTo>
                      <a:pt x="0" y="60500"/>
                    </a:lnTo>
                    <a:lnTo>
                      <a:pt x="15258" y="60500"/>
                    </a:lnTo>
                    <a:lnTo>
                      <a:pt x="15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7000598" y="3363646"/>
                <a:ext cx="213054" cy="991701"/>
              </a:xfrm>
              <a:custGeom>
                <a:rect b="b" l="l" r="r" t="t"/>
                <a:pathLst>
                  <a:path extrusionOk="0" h="71026" w="15259">
                    <a:moveTo>
                      <a:pt x="1" y="0"/>
                    </a:moveTo>
                    <a:lnTo>
                      <a:pt x="1" y="71026"/>
                    </a:lnTo>
                    <a:lnTo>
                      <a:pt x="15258" y="71026"/>
                    </a:lnTo>
                    <a:lnTo>
                      <a:pt x="152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7263470" y="3509638"/>
                <a:ext cx="213249" cy="845709"/>
              </a:xfrm>
              <a:custGeom>
                <a:rect b="b" l="l" r="r" t="t"/>
                <a:pathLst>
                  <a:path extrusionOk="0" h="60570" w="15273">
                    <a:moveTo>
                      <a:pt x="1" y="1"/>
                    </a:moveTo>
                    <a:lnTo>
                      <a:pt x="1" y="60570"/>
                    </a:lnTo>
                    <a:lnTo>
                      <a:pt x="15273" y="60570"/>
                    </a:lnTo>
                    <a:lnTo>
                      <a:pt x="152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7526356" y="3719746"/>
                <a:ext cx="213235" cy="635601"/>
              </a:xfrm>
              <a:custGeom>
                <a:rect b="b" l="l" r="r" t="t"/>
                <a:pathLst>
                  <a:path extrusionOk="0" h="45522" w="15272">
                    <a:moveTo>
                      <a:pt x="0" y="1"/>
                    </a:moveTo>
                    <a:lnTo>
                      <a:pt x="0" y="45522"/>
                    </a:lnTo>
                    <a:lnTo>
                      <a:pt x="15272" y="45522"/>
                    </a:lnTo>
                    <a:lnTo>
                      <a:pt x="15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7789228" y="3693748"/>
                <a:ext cx="213249" cy="661599"/>
              </a:xfrm>
              <a:custGeom>
                <a:rect b="b" l="l" r="r" t="t"/>
                <a:pathLst>
                  <a:path extrusionOk="0" h="47384" w="15273">
                    <a:moveTo>
                      <a:pt x="0" y="1"/>
                    </a:moveTo>
                    <a:lnTo>
                      <a:pt x="0" y="47384"/>
                    </a:lnTo>
                    <a:lnTo>
                      <a:pt x="15272" y="47384"/>
                    </a:lnTo>
                    <a:lnTo>
                      <a:pt x="15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8052100" y="3413478"/>
                <a:ext cx="213249" cy="941868"/>
              </a:xfrm>
              <a:custGeom>
                <a:rect b="b" l="l" r="r" t="t"/>
                <a:pathLst>
                  <a:path extrusionOk="0" h="67457" w="15273">
                    <a:moveTo>
                      <a:pt x="1" y="1"/>
                    </a:moveTo>
                    <a:lnTo>
                      <a:pt x="1" y="67457"/>
                    </a:lnTo>
                    <a:lnTo>
                      <a:pt x="15272" y="67457"/>
                    </a:lnTo>
                    <a:lnTo>
                      <a:pt x="15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4" name="Google Shape;1024;p35"/>
            <p:cNvSpPr/>
            <p:nvPr/>
          </p:nvSpPr>
          <p:spPr>
            <a:xfrm>
              <a:off x="7374681" y="1942945"/>
              <a:ext cx="662381" cy="662381"/>
            </a:xfrm>
            <a:custGeom>
              <a:rect b="b" l="l" r="r" t="t"/>
              <a:pathLst>
                <a:path extrusionOk="0" h="47440" w="47440">
                  <a:moveTo>
                    <a:pt x="23111" y="1"/>
                  </a:moveTo>
                  <a:lnTo>
                    <a:pt x="22509" y="29"/>
                  </a:lnTo>
                  <a:lnTo>
                    <a:pt x="21894" y="70"/>
                  </a:lnTo>
                  <a:lnTo>
                    <a:pt x="21306" y="126"/>
                  </a:lnTo>
                  <a:lnTo>
                    <a:pt x="20704" y="182"/>
                  </a:lnTo>
                  <a:lnTo>
                    <a:pt x="20116" y="266"/>
                  </a:lnTo>
                  <a:lnTo>
                    <a:pt x="19528" y="364"/>
                  </a:lnTo>
                  <a:lnTo>
                    <a:pt x="18940" y="476"/>
                  </a:lnTo>
                  <a:lnTo>
                    <a:pt x="18366" y="602"/>
                  </a:lnTo>
                  <a:lnTo>
                    <a:pt x="17792" y="742"/>
                  </a:lnTo>
                  <a:lnTo>
                    <a:pt x="17232" y="896"/>
                  </a:lnTo>
                  <a:lnTo>
                    <a:pt x="16672" y="1064"/>
                  </a:lnTo>
                  <a:lnTo>
                    <a:pt x="16112" y="1246"/>
                  </a:lnTo>
                  <a:lnTo>
                    <a:pt x="15567" y="1442"/>
                  </a:lnTo>
                  <a:lnTo>
                    <a:pt x="15021" y="1638"/>
                  </a:lnTo>
                  <a:lnTo>
                    <a:pt x="14489" y="1862"/>
                  </a:lnTo>
                  <a:lnTo>
                    <a:pt x="13957" y="2100"/>
                  </a:lnTo>
                  <a:lnTo>
                    <a:pt x="13439" y="2338"/>
                  </a:lnTo>
                  <a:lnTo>
                    <a:pt x="12921" y="2590"/>
                  </a:lnTo>
                  <a:lnTo>
                    <a:pt x="12417" y="2856"/>
                  </a:lnTo>
                  <a:lnTo>
                    <a:pt x="11913" y="3136"/>
                  </a:lnTo>
                  <a:lnTo>
                    <a:pt x="11423" y="3430"/>
                  </a:lnTo>
                  <a:lnTo>
                    <a:pt x="10933" y="3738"/>
                  </a:lnTo>
                  <a:lnTo>
                    <a:pt x="10457" y="4046"/>
                  </a:lnTo>
                  <a:lnTo>
                    <a:pt x="9995" y="4368"/>
                  </a:lnTo>
                  <a:lnTo>
                    <a:pt x="9533" y="4704"/>
                  </a:lnTo>
                  <a:lnTo>
                    <a:pt x="9085" y="5054"/>
                  </a:lnTo>
                  <a:lnTo>
                    <a:pt x="8638" y="5418"/>
                  </a:lnTo>
                  <a:lnTo>
                    <a:pt x="8204" y="5782"/>
                  </a:lnTo>
                  <a:lnTo>
                    <a:pt x="7770" y="6160"/>
                  </a:lnTo>
                  <a:lnTo>
                    <a:pt x="7364" y="6552"/>
                  </a:lnTo>
                  <a:lnTo>
                    <a:pt x="6958" y="6944"/>
                  </a:lnTo>
                  <a:lnTo>
                    <a:pt x="6552" y="7349"/>
                  </a:lnTo>
                  <a:lnTo>
                    <a:pt x="6160" y="7769"/>
                  </a:lnTo>
                  <a:lnTo>
                    <a:pt x="5782" y="8189"/>
                  </a:lnTo>
                  <a:lnTo>
                    <a:pt x="5418" y="8637"/>
                  </a:lnTo>
                  <a:lnTo>
                    <a:pt x="5068" y="9071"/>
                  </a:lnTo>
                  <a:lnTo>
                    <a:pt x="4718" y="9533"/>
                  </a:lnTo>
                  <a:lnTo>
                    <a:pt x="4382" y="9981"/>
                  </a:lnTo>
                  <a:lnTo>
                    <a:pt x="4060" y="10457"/>
                  </a:lnTo>
                  <a:lnTo>
                    <a:pt x="3738" y="10933"/>
                  </a:lnTo>
                  <a:lnTo>
                    <a:pt x="3444" y="11423"/>
                  </a:lnTo>
                  <a:lnTo>
                    <a:pt x="3150" y="11913"/>
                  </a:lnTo>
                  <a:lnTo>
                    <a:pt x="2870" y="12417"/>
                  </a:lnTo>
                  <a:lnTo>
                    <a:pt x="2604" y="12921"/>
                  </a:lnTo>
                  <a:lnTo>
                    <a:pt x="2338" y="13439"/>
                  </a:lnTo>
                  <a:lnTo>
                    <a:pt x="2100" y="13957"/>
                  </a:lnTo>
                  <a:lnTo>
                    <a:pt x="1863" y="14488"/>
                  </a:lnTo>
                  <a:lnTo>
                    <a:pt x="1653" y="15020"/>
                  </a:lnTo>
                  <a:lnTo>
                    <a:pt x="1443" y="15566"/>
                  </a:lnTo>
                  <a:lnTo>
                    <a:pt x="1247" y="16112"/>
                  </a:lnTo>
                  <a:lnTo>
                    <a:pt x="1065" y="16658"/>
                  </a:lnTo>
                  <a:lnTo>
                    <a:pt x="911" y="17218"/>
                  </a:lnTo>
                  <a:lnTo>
                    <a:pt x="757" y="17792"/>
                  </a:lnTo>
                  <a:lnTo>
                    <a:pt x="617" y="18366"/>
                  </a:lnTo>
                  <a:lnTo>
                    <a:pt x="491" y="18940"/>
                  </a:lnTo>
                  <a:lnTo>
                    <a:pt x="379" y="19514"/>
                  </a:lnTo>
                  <a:lnTo>
                    <a:pt x="281" y="20102"/>
                  </a:lnTo>
                  <a:lnTo>
                    <a:pt x="197" y="20704"/>
                  </a:lnTo>
                  <a:lnTo>
                    <a:pt x="127" y="21291"/>
                  </a:lnTo>
                  <a:lnTo>
                    <a:pt x="71" y="21893"/>
                  </a:lnTo>
                  <a:lnTo>
                    <a:pt x="29" y="22495"/>
                  </a:lnTo>
                  <a:lnTo>
                    <a:pt x="15" y="23111"/>
                  </a:lnTo>
                  <a:lnTo>
                    <a:pt x="1" y="23713"/>
                  </a:lnTo>
                  <a:lnTo>
                    <a:pt x="15" y="24329"/>
                  </a:lnTo>
                  <a:lnTo>
                    <a:pt x="29" y="24945"/>
                  </a:lnTo>
                  <a:lnTo>
                    <a:pt x="71" y="25547"/>
                  </a:lnTo>
                  <a:lnTo>
                    <a:pt x="127" y="26149"/>
                  </a:lnTo>
                  <a:lnTo>
                    <a:pt x="197" y="26737"/>
                  </a:lnTo>
                  <a:lnTo>
                    <a:pt x="281" y="27325"/>
                  </a:lnTo>
                  <a:lnTo>
                    <a:pt x="379" y="27913"/>
                  </a:lnTo>
                  <a:lnTo>
                    <a:pt x="491" y="28500"/>
                  </a:lnTo>
                  <a:lnTo>
                    <a:pt x="617" y="29074"/>
                  </a:lnTo>
                  <a:lnTo>
                    <a:pt x="757" y="29648"/>
                  </a:lnTo>
                  <a:lnTo>
                    <a:pt x="911" y="30208"/>
                  </a:lnTo>
                  <a:lnTo>
                    <a:pt x="1065" y="30768"/>
                  </a:lnTo>
                  <a:lnTo>
                    <a:pt x="1247" y="31328"/>
                  </a:lnTo>
                  <a:lnTo>
                    <a:pt x="1443" y="31874"/>
                  </a:lnTo>
                  <a:lnTo>
                    <a:pt x="1653" y="32420"/>
                  </a:lnTo>
                  <a:lnTo>
                    <a:pt x="1863" y="32952"/>
                  </a:lnTo>
                  <a:lnTo>
                    <a:pt x="2100" y="33484"/>
                  </a:lnTo>
                  <a:lnTo>
                    <a:pt x="2338" y="34002"/>
                  </a:lnTo>
                  <a:lnTo>
                    <a:pt x="2604" y="34520"/>
                  </a:lnTo>
                  <a:lnTo>
                    <a:pt x="2870" y="35023"/>
                  </a:lnTo>
                  <a:lnTo>
                    <a:pt x="3150" y="35527"/>
                  </a:lnTo>
                  <a:lnTo>
                    <a:pt x="3444" y="36017"/>
                  </a:lnTo>
                  <a:lnTo>
                    <a:pt x="3738" y="36507"/>
                  </a:lnTo>
                  <a:lnTo>
                    <a:pt x="4060" y="36983"/>
                  </a:lnTo>
                  <a:lnTo>
                    <a:pt x="4382" y="37445"/>
                  </a:lnTo>
                  <a:lnTo>
                    <a:pt x="4718" y="37907"/>
                  </a:lnTo>
                  <a:lnTo>
                    <a:pt x="5068" y="38369"/>
                  </a:lnTo>
                  <a:lnTo>
                    <a:pt x="5418" y="38803"/>
                  </a:lnTo>
                  <a:lnTo>
                    <a:pt x="5782" y="39237"/>
                  </a:lnTo>
                  <a:lnTo>
                    <a:pt x="6160" y="39671"/>
                  </a:lnTo>
                  <a:lnTo>
                    <a:pt x="6552" y="40091"/>
                  </a:lnTo>
                  <a:lnTo>
                    <a:pt x="6958" y="40497"/>
                  </a:lnTo>
                  <a:lnTo>
                    <a:pt x="7364" y="40889"/>
                  </a:lnTo>
                  <a:lnTo>
                    <a:pt x="7770" y="41281"/>
                  </a:lnTo>
                  <a:lnTo>
                    <a:pt x="8204" y="41659"/>
                  </a:lnTo>
                  <a:lnTo>
                    <a:pt x="8638" y="42022"/>
                  </a:lnTo>
                  <a:lnTo>
                    <a:pt x="9085" y="42386"/>
                  </a:lnTo>
                  <a:lnTo>
                    <a:pt x="9533" y="42722"/>
                  </a:lnTo>
                  <a:lnTo>
                    <a:pt x="9995" y="43058"/>
                  </a:lnTo>
                  <a:lnTo>
                    <a:pt x="10457" y="43394"/>
                  </a:lnTo>
                  <a:lnTo>
                    <a:pt x="10933" y="43702"/>
                  </a:lnTo>
                  <a:lnTo>
                    <a:pt x="11423" y="44010"/>
                  </a:lnTo>
                  <a:lnTo>
                    <a:pt x="11913" y="44290"/>
                  </a:lnTo>
                  <a:lnTo>
                    <a:pt x="12417" y="44570"/>
                  </a:lnTo>
                  <a:lnTo>
                    <a:pt x="12921" y="44850"/>
                  </a:lnTo>
                  <a:lnTo>
                    <a:pt x="13439" y="45102"/>
                  </a:lnTo>
                  <a:lnTo>
                    <a:pt x="13957" y="45340"/>
                  </a:lnTo>
                  <a:lnTo>
                    <a:pt x="14489" y="45578"/>
                  </a:lnTo>
                  <a:lnTo>
                    <a:pt x="15021" y="45788"/>
                  </a:lnTo>
                  <a:lnTo>
                    <a:pt x="15567" y="45998"/>
                  </a:lnTo>
                  <a:lnTo>
                    <a:pt x="16112" y="46194"/>
                  </a:lnTo>
                  <a:lnTo>
                    <a:pt x="16672" y="46376"/>
                  </a:lnTo>
                  <a:lnTo>
                    <a:pt x="17232" y="46544"/>
                  </a:lnTo>
                  <a:lnTo>
                    <a:pt x="17792" y="46698"/>
                  </a:lnTo>
                  <a:lnTo>
                    <a:pt x="18366" y="46838"/>
                  </a:lnTo>
                  <a:lnTo>
                    <a:pt x="18940" y="46964"/>
                  </a:lnTo>
                  <a:lnTo>
                    <a:pt x="19528" y="47076"/>
                  </a:lnTo>
                  <a:lnTo>
                    <a:pt x="20116" y="47160"/>
                  </a:lnTo>
                  <a:lnTo>
                    <a:pt x="20704" y="47244"/>
                  </a:lnTo>
                  <a:lnTo>
                    <a:pt x="21306" y="47314"/>
                  </a:lnTo>
                  <a:lnTo>
                    <a:pt x="21894" y="47370"/>
                  </a:lnTo>
                  <a:lnTo>
                    <a:pt x="22509" y="47412"/>
                  </a:lnTo>
                  <a:lnTo>
                    <a:pt x="23111" y="47426"/>
                  </a:lnTo>
                  <a:lnTo>
                    <a:pt x="23727" y="47440"/>
                  </a:lnTo>
                  <a:lnTo>
                    <a:pt x="24343" y="47426"/>
                  </a:lnTo>
                  <a:lnTo>
                    <a:pt x="24945" y="47412"/>
                  </a:lnTo>
                  <a:lnTo>
                    <a:pt x="25547" y="47370"/>
                  </a:lnTo>
                  <a:lnTo>
                    <a:pt x="26149" y="47314"/>
                  </a:lnTo>
                  <a:lnTo>
                    <a:pt x="26751" y="47244"/>
                  </a:lnTo>
                  <a:lnTo>
                    <a:pt x="27339" y="47160"/>
                  </a:lnTo>
                  <a:lnTo>
                    <a:pt x="27927" y="47076"/>
                  </a:lnTo>
                  <a:lnTo>
                    <a:pt x="28501" y="46964"/>
                  </a:lnTo>
                  <a:lnTo>
                    <a:pt x="29089" y="46838"/>
                  </a:lnTo>
                  <a:lnTo>
                    <a:pt x="29648" y="46698"/>
                  </a:lnTo>
                  <a:lnTo>
                    <a:pt x="30222" y="46544"/>
                  </a:lnTo>
                  <a:lnTo>
                    <a:pt x="30782" y="46376"/>
                  </a:lnTo>
                  <a:lnTo>
                    <a:pt x="31328" y="46194"/>
                  </a:lnTo>
                  <a:lnTo>
                    <a:pt x="31874" y="45998"/>
                  </a:lnTo>
                  <a:lnTo>
                    <a:pt x="32420" y="45788"/>
                  </a:lnTo>
                  <a:lnTo>
                    <a:pt x="32952" y="45578"/>
                  </a:lnTo>
                  <a:lnTo>
                    <a:pt x="33484" y="45340"/>
                  </a:lnTo>
                  <a:lnTo>
                    <a:pt x="34002" y="45102"/>
                  </a:lnTo>
                  <a:lnTo>
                    <a:pt x="34520" y="44850"/>
                  </a:lnTo>
                  <a:lnTo>
                    <a:pt x="35038" y="44570"/>
                  </a:lnTo>
                  <a:lnTo>
                    <a:pt x="35528" y="44290"/>
                  </a:lnTo>
                  <a:lnTo>
                    <a:pt x="36032" y="44010"/>
                  </a:lnTo>
                  <a:lnTo>
                    <a:pt x="36507" y="43702"/>
                  </a:lnTo>
                  <a:lnTo>
                    <a:pt x="36983" y="43394"/>
                  </a:lnTo>
                  <a:lnTo>
                    <a:pt x="37459" y="43058"/>
                  </a:lnTo>
                  <a:lnTo>
                    <a:pt x="37921" y="42722"/>
                  </a:lnTo>
                  <a:lnTo>
                    <a:pt x="38369" y="42386"/>
                  </a:lnTo>
                  <a:lnTo>
                    <a:pt x="38817" y="42022"/>
                  </a:lnTo>
                  <a:lnTo>
                    <a:pt x="39251" y="41659"/>
                  </a:lnTo>
                  <a:lnTo>
                    <a:pt x="39671" y="41281"/>
                  </a:lnTo>
                  <a:lnTo>
                    <a:pt x="40091" y="40889"/>
                  </a:lnTo>
                  <a:lnTo>
                    <a:pt x="40497" y="40497"/>
                  </a:lnTo>
                  <a:lnTo>
                    <a:pt x="40889" y="40091"/>
                  </a:lnTo>
                  <a:lnTo>
                    <a:pt x="41281" y="39671"/>
                  </a:lnTo>
                  <a:lnTo>
                    <a:pt x="41659" y="39237"/>
                  </a:lnTo>
                  <a:lnTo>
                    <a:pt x="42023" y="38803"/>
                  </a:lnTo>
                  <a:lnTo>
                    <a:pt x="42387" y="38369"/>
                  </a:lnTo>
                  <a:lnTo>
                    <a:pt x="42737" y="37907"/>
                  </a:lnTo>
                  <a:lnTo>
                    <a:pt x="43072" y="37445"/>
                  </a:lnTo>
                  <a:lnTo>
                    <a:pt x="43394" y="36983"/>
                  </a:lnTo>
                  <a:lnTo>
                    <a:pt x="43702" y="36507"/>
                  </a:lnTo>
                  <a:lnTo>
                    <a:pt x="44010" y="36017"/>
                  </a:lnTo>
                  <a:lnTo>
                    <a:pt x="44304" y="35527"/>
                  </a:lnTo>
                  <a:lnTo>
                    <a:pt x="44584" y="35023"/>
                  </a:lnTo>
                  <a:lnTo>
                    <a:pt x="44850" y="34520"/>
                  </a:lnTo>
                  <a:lnTo>
                    <a:pt x="45102" y="34002"/>
                  </a:lnTo>
                  <a:lnTo>
                    <a:pt x="45354" y="33484"/>
                  </a:lnTo>
                  <a:lnTo>
                    <a:pt x="45578" y="32952"/>
                  </a:lnTo>
                  <a:lnTo>
                    <a:pt x="45802" y="32420"/>
                  </a:lnTo>
                  <a:lnTo>
                    <a:pt x="46012" y="31874"/>
                  </a:lnTo>
                  <a:lnTo>
                    <a:pt x="46194" y="31328"/>
                  </a:lnTo>
                  <a:lnTo>
                    <a:pt x="46376" y="30768"/>
                  </a:lnTo>
                  <a:lnTo>
                    <a:pt x="46544" y="30208"/>
                  </a:lnTo>
                  <a:lnTo>
                    <a:pt x="46698" y="29648"/>
                  </a:lnTo>
                  <a:lnTo>
                    <a:pt x="46838" y="29074"/>
                  </a:lnTo>
                  <a:lnTo>
                    <a:pt x="46964" y="28500"/>
                  </a:lnTo>
                  <a:lnTo>
                    <a:pt x="47076" y="27913"/>
                  </a:lnTo>
                  <a:lnTo>
                    <a:pt x="47174" y="27325"/>
                  </a:lnTo>
                  <a:lnTo>
                    <a:pt x="47258" y="26737"/>
                  </a:lnTo>
                  <a:lnTo>
                    <a:pt x="47328" y="26149"/>
                  </a:lnTo>
                  <a:lnTo>
                    <a:pt x="47370" y="25547"/>
                  </a:lnTo>
                  <a:lnTo>
                    <a:pt x="47412" y="24945"/>
                  </a:lnTo>
                  <a:lnTo>
                    <a:pt x="47440" y="24329"/>
                  </a:lnTo>
                  <a:lnTo>
                    <a:pt x="47440" y="23713"/>
                  </a:lnTo>
                  <a:lnTo>
                    <a:pt x="47440" y="23111"/>
                  </a:lnTo>
                  <a:lnTo>
                    <a:pt x="47412" y="22495"/>
                  </a:lnTo>
                  <a:lnTo>
                    <a:pt x="47370" y="21893"/>
                  </a:lnTo>
                  <a:lnTo>
                    <a:pt x="47328" y="21291"/>
                  </a:lnTo>
                  <a:lnTo>
                    <a:pt x="47258" y="20704"/>
                  </a:lnTo>
                  <a:lnTo>
                    <a:pt x="47174" y="20102"/>
                  </a:lnTo>
                  <a:lnTo>
                    <a:pt x="47076" y="19514"/>
                  </a:lnTo>
                  <a:lnTo>
                    <a:pt x="46964" y="18940"/>
                  </a:lnTo>
                  <a:lnTo>
                    <a:pt x="46838" y="18366"/>
                  </a:lnTo>
                  <a:lnTo>
                    <a:pt x="46698" y="17792"/>
                  </a:lnTo>
                  <a:lnTo>
                    <a:pt x="46544" y="17218"/>
                  </a:lnTo>
                  <a:lnTo>
                    <a:pt x="46376" y="16658"/>
                  </a:lnTo>
                  <a:lnTo>
                    <a:pt x="46194" y="16112"/>
                  </a:lnTo>
                  <a:lnTo>
                    <a:pt x="46012" y="15566"/>
                  </a:lnTo>
                  <a:lnTo>
                    <a:pt x="45802" y="15020"/>
                  </a:lnTo>
                  <a:lnTo>
                    <a:pt x="45578" y="14488"/>
                  </a:lnTo>
                  <a:lnTo>
                    <a:pt x="45354" y="13957"/>
                  </a:lnTo>
                  <a:lnTo>
                    <a:pt x="45102" y="13439"/>
                  </a:lnTo>
                  <a:lnTo>
                    <a:pt x="44850" y="12921"/>
                  </a:lnTo>
                  <a:lnTo>
                    <a:pt x="44584" y="12417"/>
                  </a:lnTo>
                  <a:lnTo>
                    <a:pt x="44304" y="11913"/>
                  </a:lnTo>
                  <a:lnTo>
                    <a:pt x="44010" y="11423"/>
                  </a:lnTo>
                  <a:lnTo>
                    <a:pt x="43702" y="10933"/>
                  </a:lnTo>
                  <a:lnTo>
                    <a:pt x="43394" y="10457"/>
                  </a:lnTo>
                  <a:lnTo>
                    <a:pt x="43072" y="9981"/>
                  </a:lnTo>
                  <a:lnTo>
                    <a:pt x="42737" y="9533"/>
                  </a:lnTo>
                  <a:lnTo>
                    <a:pt x="42387" y="9071"/>
                  </a:lnTo>
                  <a:lnTo>
                    <a:pt x="42023" y="8637"/>
                  </a:lnTo>
                  <a:lnTo>
                    <a:pt x="41659" y="8189"/>
                  </a:lnTo>
                  <a:lnTo>
                    <a:pt x="41281" y="7769"/>
                  </a:lnTo>
                  <a:lnTo>
                    <a:pt x="40889" y="7349"/>
                  </a:lnTo>
                  <a:lnTo>
                    <a:pt x="40497" y="6944"/>
                  </a:lnTo>
                  <a:lnTo>
                    <a:pt x="40091" y="6552"/>
                  </a:lnTo>
                  <a:lnTo>
                    <a:pt x="39671" y="6160"/>
                  </a:lnTo>
                  <a:lnTo>
                    <a:pt x="39251" y="5782"/>
                  </a:lnTo>
                  <a:lnTo>
                    <a:pt x="38817" y="5418"/>
                  </a:lnTo>
                  <a:lnTo>
                    <a:pt x="38369" y="5054"/>
                  </a:lnTo>
                  <a:lnTo>
                    <a:pt x="37921" y="4704"/>
                  </a:lnTo>
                  <a:lnTo>
                    <a:pt x="37459" y="4368"/>
                  </a:lnTo>
                  <a:lnTo>
                    <a:pt x="36983" y="4046"/>
                  </a:lnTo>
                  <a:lnTo>
                    <a:pt x="36507" y="3738"/>
                  </a:lnTo>
                  <a:lnTo>
                    <a:pt x="36032" y="3430"/>
                  </a:lnTo>
                  <a:lnTo>
                    <a:pt x="35528" y="3136"/>
                  </a:lnTo>
                  <a:lnTo>
                    <a:pt x="35038" y="2856"/>
                  </a:lnTo>
                  <a:lnTo>
                    <a:pt x="34520" y="2590"/>
                  </a:lnTo>
                  <a:lnTo>
                    <a:pt x="34002" y="2338"/>
                  </a:lnTo>
                  <a:lnTo>
                    <a:pt x="33484" y="2100"/>
                  </a:lnTo>
                  <a:lnTo>
                    <a:pt x="32952" y="1862"/>
                  </a:lnTo>
                  <a:lnTo>
                    <a:pt x="32420" y="1638"/>
                  </a:lnTo>
                  <a:lnTo>
                    <a:pt x="31874" y="1442"/>
                  </a:lnTo>
                  <a:lnTo>
                    <a:pt x="31328" y="1246"/>
                  </a:lnTo>
                  <a:lnTo>
                    <a:pt x="30782" y="1064"/>
                  </a:lnTo>
                  <a:lnTo>
                    <a:pt x="30222" y="896"/>
                  </a:lnTo>
                  <a:lnTo>
                    <a:pt x="29648" y="742"/>
                  </a:lnTo>
                  <a:lnTo>
                    <a:pt x="29089" y="602"/>
                  </a:lnTo>
                  <a:lnTo>
                    <a:pt x="28501" y="476"/>
                  </a:lnTo>
                  <a:lnTo>
                    <a:pt x="27927" y="364"/>
                  </a:lnTo>
                  <a:lnTo>
                    <a:pt x="27339" y="266"/>
                  </a:lnTo>
                  <a:lnTo>
                    <a:pt x="26751" y="182"/>
                  </a:lnTo>
                  <a:lnTo>
                    <a:pt x="26149" y="126"/>
                  </a:lnTo>
                  <a:lnTo>
                    <a:pt x="25547" y="70"/>
                  </a:lnTo>
                  <a:lnTo>
                    <a:pt x="24945" y="29"/>
                  </a:lnTo>
                  <a:lnTo>
                    <a:pt x="24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6052879" y="2712418"/>
              <a:ext cx="327784" cy="327588"/>
            </a:xfrm>
            <a:custGeom>
              <a:rect b="b" l="l" r="r" t="t"/>
              <a:pathLst>
                <a:path extrusionOk="0" h="23462" w="23476">
                  <a:moveTo>
                    <a:pt x="11283" y="1"/>
                  </a:moveTo>
                  <a:lnTo>
                    <a:pt x="10681" y="43"/>
                  </a:lnTo>
                  <a:lnTo>
                    <a:pt x="10079" y="113"/>
                  </a:lnTo>
                  <a:lnTo>
                    <a:pt x="9491" y="211"/>
                  </a:lnTo>
                  <a:lnTo>
                    <a:pt x="8917" y="337"/>
                  </a:lnTo>
                  <a:lnTo>
                    <a:pt x="8357" y="491"/>
                  </a:lnTo>
                  <a:lnTo>
                    <a:pt x="7798" y="673"/>
                  </a:lnTo>
                  <a:lnTo>
                    <a:pt x="7252" y="882"/>
                  </a:lnTo>
                  <a:lnTo>
                    <a:pt x="6734" y="1120"/>
                  </a:lnTo>
                  <a:lnTo>
                    <a:pt x="6216" y="1372"/>
                  </a:lnTo>
                  <a:lnTo>
                    <a:pt x="5726" y="1652"/>
                  </a:lnTo>
                  <a:lnTo>
                    <a:pt x="5236" y="1960"/>
                  </a:lnTo>
                  <a:lnTo>
                    <a:pt x="4774" y="2282"/>
                  </a:lnTo>
                  <a:lnTo>
                    <a:pt x="4326" y="2632"/>
                  </a:lnTo>
                  <a:lnTo>
                    <a:pt x="3906" y="2996"/>
                  </a:lnTo>
                  <a:lnTo>
                    <a:pt x="3486" y="3374"/>
                  </a:lnTo>
                  <a:lnTo>
                    <a:pt x="3108" y="3780"/>
                  </a:lnTo>
                  <a:lnTo>
                    <a:pt x="2730" y="4214"/>
                  </a:lnTo>
                  <a:lnTo>
                    <a:pt x="2380" y="4648"/>
                  </a:lnTo>
                  <a:lnTo>
                    <a:pt x="2058" y="5110"/>
                  </a:lnTo>
                  <a:lnTo>
                    <a:pt x="1750" y="5586"/>
                  </a:lnTo>
                  <a:lnTo>
                    <a:pt x="1456" y="6062"/>
                  </a:lnTo>
                  <a:lnTo>
                    <a:pt x="1205" y="6566"/>
                  </a:lnTo>
                  <a:lnTo>
                    <a:pt x="967" y="7084"/>
                  </a:lnTo>
                  <a:lnTo>
                    <a:pt x="743" y="7616"/>
                  </a:lnTo>
                  <a:lnTo>
                    <a:pt x="561" y="8147"/>
                  </a:lnTo>
                  <a:lnTo>
                    <a:pt x="407" y="8693"/>
                  </a:lnTo>
                  <a:lnTo>
                    <a:pt x="267" y="9253"/>
                  </a:lnTo>
                  <a:lnTo>
                    <a:pt x="155" y="9827"/>
                  </a:lnTo>
                  <a:lnTo>
                    <a:pt x="85" y="10401"/>
                  </a:lnTo>
                  <a:lnTo>
                    <a:pt x="29" y="10989"/>
                  </a:lnTo>
                  <a:lnTo>
                    <a:pt x="1" y="11577"/>
                  </a:lnTo>
                  <a:lnTo>
                    <a:pt x="15" y="12179"/>
                  </a:lnTo>
                  <a:lnTo>
                    <a:pt x="57" y="12781"/>
                  </a:lnTo>
                  <a:lnTo>
                    <a:pt x="127" y="13383"/>
                  </a:lnTo>
                  <a:lnTo>
                    <a:pt x="225" y="13971"/>
                  </a:lnTo>
                  <a:lnTo>
                    <a:pt x="351" y="14545"/>
                  </a:lnTo>
                  <a:lnTo>
                    <a:pt x="505" y="15118"/>
                  </a:lnTo>
                  <a:lnTo>
                    <a:pt x="687" y="15664"/>
                  </a:lnTo>
                  <a:lnTo>
                    <a:pt x="897" y="16210"/>
                  </a:lnTo>
                  <a:lnTo>
                    <a:pt x="1121" y="16728"/>
                  </a:lnTo>
                  <a:lnTo>
                    <a:pt x="1386" y="17246"/>
                  </a:lnTo>
                  <a:lnTo>
                    <a:pt x="1666" y="17736"/>
                  </a:lnTo>
                  <a:lnTo>
                    <a:pt x="1960" y="18226"/>
                  </a:lnTo>
                  <a:lnTo>
                    <a:pt x="2296" y="18688"/>
                  </a:lnTo>
                  <a:lnTo>
                    <a:pt x="2646" y="19136"/>
                  </a:lnTo>
                  <a:lnTo>
                    <a:pt x="3010" y="19556"/>
                  </a:lnTo>
                  <a:lnTo>
                    <a:pt x="3388" y="19976"/>
                  </a:lnTo>
                  <a:lnTo>
                    <a:pt x="3794" y="20368"/>
                  </a:lnTo>
                  <a:lnTo>
                    <a:pt x="4228" y="20732"/>
                  </a:lnTo>
                  <a:lnTo>
                    <a:pt x="4662" y="21082"/>
                  </a:lnTo>
                  <a:lnTo>
                    <a:pt x="5124" y="21418"/>
                  </a:lnTo>
                  <a:lnTo>
                    <a:pt x="5586" y="21726"/>
                  </a:lnTo>
                  <a:lnTo>
                    <a:pt x="6076" y="22005"/>
                  </a:lnTo>
                  <a:lnTo>
                    <a:pt x="6580" y="22271"/>
                  </a:lnTo>
                  <a:lnTo>
                    <a:pt x="7098" y="22509"/>
                  </a:lnTo>
                  <a:lnTo>
                    <a:pt x="7630" y="22719"/>
                  </a:lnTo>
                  <a:lnTo>
                    <a:pt x="8161" y="22901"/>
                  </a:lnTo>
                  <a:lnTo>
                    <a:pt x="8707" y="23069"/>
                  </a:lnTo>
                  <a:lnTo>
                    <a:pt x="9267" y="23195"/>
                  </a:lnTo>
                  <a:lnTo>
                    <a:pt x="9841" y="23307"/>
                  </a:lnTo>
                  <a:lnTo>
                    <a:pt x="10415" y="23391"/>
                  </a:lnTo>
                  <a:lnTo>
                    <a:pt x="11003" y="23433"/>
                  </a:lnTo>
                  <a:lnTo>
                    <a:pt x="11591" y="23461"/>
                  </a:lnTo>
                  <a:lnTo>
                    <a:pt x="12193" y="23447"/>
                  </a:lnTo>
                  <a:lnTo>
                    <a:pt x="12795" y="23405"/>
                  </a:lnTo>
                  <a:lnTo>
                    <a:pt x="13397" y="23335"/>
                  </a:lnTo>
                  <a:lnTo>
                    <a:pt x="13985" y="23237"/>
                  </a:lnTo>
                  <a:lnTo>
                    <a:pt x="14559" y="23111"/>
                  </a:lnTo>
                  <a:lnTo>
                    <a:pt x="15132" y="22957"/>
                  </a:lnTo>
                  <a:lnTo>
                    <a:pt x="15678" y="22775"/>
                  </a:lnTo>
                  <a:lnTo>
                    <a:pt x="16224" y="22565"/>
                  </a:lnTo>
                  <a:lnTo>
                    <a:pt x="16742" y="22341"/>
                  </a:lnTo>
                  <a:lnTo>
                    <a:pt x="17260" y="22075"/>
                  </a:lnTo>
                  <a:lnTo>
                    <a:pt x="17750" y="21796"/>
                  </a:lnTo>
                  <a:lnTo>
                    <a:pt x="18240" y="21502"/>
                  </a:lnTo>
                  <a:lnTo>
                    <a:pt x="18702" y="21166"/>
                  </a:lnTo>
                  <a:lnTo>
                    <a:pt x="19150" y="20830"/>
                  </a:lnTo>
                  <a:lnTo>
                    <a:pt x="19570" y="20452"/>
                  </a:lnTo>
                  <a:lnTo>
                    <a:pt x="19990" y="20074"/>
                  </a:lnTo>
                  <a:lnTo>
                    <a:pt x="20382" y="19668"/>
                  </a:lnTo>
                  <a:lnTo>
                    <a:pt x="20746" y="19248"/>
                  </a:lnTo>
                  <a:lnTo>
                    <a:pt x="21096" y="18800"/>
                  </a:lnTo>
                  <a:lnTo>
                    <a:pt x="21432" y="18338"/>
                  </a:lnTo>
                  <a:lnTo>
                    <a:pt x="21725" y="17876"/>
                  </a:lnTo>
                  <a:lnTo>
                    <a:pt x="22019" y="17386"/>
                  </a:lnTo>
                  <a:lnTo>
                    <a:pt x="22271" y="16882"/>
                  </a:lnTo>
                  <a:lnTo>
                    <a:pt x="22509" y="16364"/>
                  </a:lnTo>
                  <a:lnTo>
                    <a:pt x="22733" y="15846"/>
                  </a:lnTo>
                  <a:lnTo>
                    <a:pt x="22915" y="15300"/>
                  </a:lnTo>
                  <a:lnTo>
                    <a:pt x="23083" y="14755"/>
                  </a:lnTo>
                  <a:lnTo>
                    <a:pt x="23209" y="14195"/>
                  </a:lnTo>
                  <a:lnTo>
                    <a:pt x="23321" y="13621"/>
                  </a:lnTo>
                  <a:lnTo>
                    <a:pt x="23391" y="13047"/>
                  </a:lnTo>
                  <a:lnTo>
                    <a:pt x="23447" y="12459"/>
                  </a:lnTo>
                  <a:lnTo>
                    <a:pt x="23475" y="11871"/>
                  </a:lnTo>
                  <a:lnTo>
                    <a:pt x="23461" y="11269"/>
                  </a:lnTo>
                  <a:lnTo>
                    <a:pt x="23419" y="10667"/>
                  </a:lnTo>
                  <a:lnTo>
                    <a:pt x="23349" y="10065"/>
                  </a:lnTo>
                  <a:lnTo>
                    <a:pt x="23251" y="9477"/>
                  </a:lnTo>
                  <a:lnTo>
                    <a:pt x="23125" y="8903"/>
                  </a:lnTo>
                  <a:lnTo>
                    <a:pt x="22971" y="8343"/>
                  </a:lnTo>
                  <a:lnTo>
                    <a:pt x="22789" y="7784"/>
                  </a:lnTo>
                  <a:lnTo>
                    <a:pt x="22579" y="7252"/>
                  </a:lnTo>
                  <a:lnTo>
                    <a:pt x="22355" y="6720"/>
                  </a:lnTo>
                  <a:lnTo>
                    <a:pt x="22089" y="6202"/>
                  </a:lnTo>
                  <a:lnTo>
                    <a:pt x="21809" y="5712"/>
                  </a:lnTo>
                  <a:lnTo>
                    <a:pt x="21516" y="5236"/>
                  </a:lnTo>
                  <a:lnTo>
                    <a:pt x="21180" y="4760"/>
                  </a:lnTo>
                  <a:lnTo>
                    <a:pt x="20844" y="4326"/>
                  </a:lnTo>
                  <a:lnTo>
                    <a:pt x="20466" y="3892"/>
                  </a:lnTo>
                  <a:lnTo>
                    <a:pt x="20088" y="3486"/>
                  </a:lnTo>
                  <a:lnTo>
                    <a:pt x="19682" y="3094"/>
                  </a:lnTo>
                  <a:lnTo>
                    <a:pt x="19262" y="2716"/>
                  </a:lnTo>
                  <a:lnTo>
                    <a:pt x="18814" y="2366"/>
                  </a:lnTo>
                  <a:lnTo>
                    <a:pt x="18352" y="2044"/>
                  </a:lnTo>
                  <a:lnTo>
                    <a:pt x="17890" y="1736"/>
                  </a:lnTo>
                  <a:lnTo>
                    <a:pt x="17400" y="1442"/>
                  </a:lnTo>
                  <a:lnTo>
                    <a:pt x="16896" y="1190"/>
                  </a:lnTo>
                  <a:lnTo>
                    <a:pt x="16378" y="952"/>
                  </a:lnTo>
                  <a:lnTo>
                    <a:pt x="15860" y="743"/>
                  </a:lnTo>
                  <a:lnTo>
                    <a:pt x="15314" y="547"/>
                  </a:lnTo>
                  <a:lnTo>
                    <a:pt x="14769" y="393"/>
                  </a:lnTo>
                  <a:lnTo>
                    <a:pt x="14209" y="253"/>
                  </a:lnTo>
                  <a:lnTo>
                    <a:pt x="13635" y="141"/>
                  </a:lnTo>
                  <a:lnTo>
                    <a:pt x="13061" y="71"/>
                  </a:lnTo>
                  <a:lnTo>
                    <a:pt x="12473" y="15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6238084" y="1744115"/>
              <a:ext cx="161425" cy="161601"/>
            </a:xfrm>
            <a:custGeom>
              <a:rect b="b" l="l" r="r" t="t"/>
              <a:pathLst>
                <a:path extrusionOk="0" h="12851" w="12837">
                  <a:moveTo>
                    <a:pt x="6314" y="1"/>
                  </a:moveTo>
                  <a:lnTo>
                    <a:pt x="5992" y="15"/>
                  </a:lnTo>
                  <a:lnTo>
                    <a:pt x="5656" y="43"/>
                  </a:lnTo>
                  <a:lnTo>
                    <a:pt x="5334" y="99"/>
                  </a:lnTo>
                  <a:lnTo>
                    <a:pt x="5012" y="155"/>
                  </a:lnTo>
                  <a:lnTo>
                    <a:pt x="4704" y="239"/>
                  </a:lnTo>
                  <a:lnTo>
                    <a:pt x="4396" y="337"/>
                  </a:lnTo>
                  <a:lnTo>
                    <a:pt x="4088" y="435"/>
                  </a:lnTo>
                  <a:lnTo>
                    <a:pt x="3794" y="561"/>
                  </a:lnTo>
                  <a:lnTo>
                    <a:pt x="3514" y="701"/>
                  </a:lnTo>
                  <a:lnTo>
                    <a:pt x="3234" y="841"/>
                  </a:lnTo>
                  <a:lnTo>
                    <a:pt x="2968" y="1008"/>
                  </a:lnTo>
                  <a:lnTo>
                    <a:pt x="2716" y="1176"/>
                  </a:lnTo>
                  <a:lnTo>
                    <a:pt x="2464" y="1358"/>
                  </a:lnTo>
                  <a:lnTo>
                    <a:pt x="2227" y="1554"/>
                  </a:lnTo>
                  <a:lnTo>
                    <a:pt x="1989" y="1764"/>
                  </a:lnTo>
                  <a:lnTo>
                    <a:pt x="1779" y="1988"/>
                  </a:lnTo>
                  <a:lnTo>
                    <a:pt x="1569" y="2212"/>
                  </a:lnTo>
                  <a:lnTo>
                    <a:pt x="1373" y="2450"/>
                  </a:lnTo>
                  <a:lnTo>
                    <a:pt x="1191" y="2702"/>
                  </a:lnTo>
                  <a:lnTo>
                    <a:pt x="1009" y="2954"/>
                  </a:lnTo>
                  <a:lnTo>
                    <a:pt x="855" y="3220"/>
                  </a:lnTo>
                  <a:lnTo>
                    <a:pt x="701" y="3486"/>
                  </a:lnTo>
                  <a:lnTo>
                    <a:pt x="575" y="3766"/>
                  </a:lnTo>
                  <a:lnTo>
                    <a:pt x="449" y="4046"/>
                  </a:lnTo>
                  <a:lnTo>
                    <a:pt x="337" y="4340"/>
                  </a:lnTo>
                  <a:lnTo>
                    <a:pt x="239" y="4648"/>
                  </a:lnTo>
                  <a:lnTo>
                    <a:pt x="169" y="4942"/>
                  </a:lnTo>
                  <a:lnTo>
                    <a:pt x="99" y="5250"/>
                  </a:lnTo>
                  <a:lnTo>
                    <a:pt x="57" y="5572"/>
                  </a:lnTo>
                  <a:lnTo>
                    <a:pt x="15" y="5880"/>
                  </a:lnTo>
                  <a:lnTo>
                    <a:pt x="1" y="6202"/>
                  </a:lnTo>
                  <a:lnTo>
                    <a:pt x="1" y="6524"/>
                  </a:lnTo>
                  <a:lnTo>
                    <a:pt x="15" y="6860"/>
                  </a:lnTo>
                  <a:lnTo>
                    <a:pt x="43" y="7182"/>
                  </a:lnTo>
                  <a:lnTo>
                    <a:pt x="85" y="7518"/>
                  </a:lnTo>
                  <a:lnTo>
                    <a:pt x="155" y="7826"/>
                  </a:lnTo>
                  <a:lnTo>
                    <a:pt x="225" y="8147"/>
                  </a:lnTo>
                  <a:lnTo>
                    <a:pt x="323" y="8455"/>
                  </a:lnTo>
                  <a:lnTo>
                    <a:pt x="435" y="8749"/>
                  </a:lnTo>
                  <a:lnTo>
                    <a:pt x="547" y="9043"/>
                  </a:lnTo>
                  <a:lnTo>
                    <a:pt x="687" y="9337"/>
                  </a:lnTo>
                  <a:lnTo>
                    <a:pt x="841" y="9603"/>
                  </a:lnTo>
                  <a:lnTo>
                    <a:pt x="995" y="9869"/>
                  </a:lnTo>
                  <a:lnTo>
                    <a:pt x="1163" y="10135"/>
                  </a:lnTo>
                  <a:lnTo>
                    <a:pt x="1359" y="10387"/>
                  </a:lnTo>
                  <a:lnTo>
                    <a:pt x="1555" y="10625"/>
                  </a:lnTo>
                  <a:lnTo>
                    <a:pt x="1765" y="10849"/>
                  </a:lnTo>
                  <a:lnTo>
                    <a:pt x="1975" y="11073"/>
                  </a:lnTo>
                  <a:lnTo>
                    <a:pt x="2199" y="11269"/>
                  </a:lnTo>
                  <a:lnTo>
                    <a:pt x="2436" y="11479"/>
                  </a:lnTo>
                  <a:lnTo>
                    <a:pt x="2688" y="11661"/>
                  </a:lnTo>
                  <a:lnTo>
                    <a:pt x="2940" y="11829"/>
                  </a:lnTo>
                  <a:lnTo>
                    <a:pt x="3206" y="11997"/>
                  </a:lnTo>
                  <a:lnTo>
                    <a:pt x="3472" y="12137"/>
                  </a:lnTo>
                  <a:lnTo>
                    <a:pt x="3752" y="12277"/>
                  </a:lnTo>
                  <a:lnTo>
                    <a:pt x="4046" y="12403"/>
                  </a:lnTo>
                  <a:lnTo>
                    <a:pt x="4340" y="12501"/>
                  </a:lnTo>
                  <a:lnTo>
                    <a:pt x="4634" y="12599"/>
                  </a:lnTo>
                  <a:lnTo>
                    <a:pt x="4928" y="12683"/>
                  </a:lnTo>
                  <a:lnTo>
                    <a:pt x="5250" y="12739"/>
                  </a:lnTo>
                  <a:lnTo>
                    <a:pt x="5558" y="12795"/>
                  </a:lnTo>
                  <a:lnTo>
                    <a:pt x="5880" y="12823"/>
                  </a:lnTo>
                  <a:lnTo>
                    <a:pt x="6188" y="12851"/>
                  </a:lnTo>
                  <a:lnTo>
                    <a:pt x="6524" y="12851"/>
                  </a:lnTo>
                  <a:lnTo>
                    <a:pt x="6846" y="12837"/>
                  </a:lnTo>
                  <a:lnTo>
                    <a:pt x="7168" y="12809"/>
                  </a:lnTo>
                  <a:lnTo>
                    <a:pt x="7504" y="12753"/>
                  </a:lnTo>
                  <a:lnTo>
                    <a:pt x="7826" y="12697"/>
                  </a:lnTo>
                  <a:lnTo>
                    <a:pt x="8134" y="12613"/>
                  </a:lnTo>
                  <a:lnTo>
                    <a:pt x="8442" y="12529"/>
                  </a:lnTo>
                  <a:lnTo>
                    <a:pt x="8750" y="12417"/>
                  </a:lnTo>
                  <a:lnTo>
                    <a:pt x="9044" y="12291"/>
                  </a:lnTo>
                  <a:lnTo>
                    <a:pt x="9323" y="12165"/>
                  </a:lnTo>
                  <a:lnTo>
                    <a:pt x="9603" y="12011"/>
                  </a:lnTo>
                  <a:lnTo>
                    <a:pt x="9869" y="11843"/>
                  </a:lnTo>
                  <a:lnTo>
                    <a:pt x="10121" y="11675"/>
                  </a:lnTo>
                  <a:lnTo>
                    <a:pt x="10373" y="11493"/>
                  </a:lnTo>
                  <a:lnTo>
                    <a:pt x="10611" y="11297"/>
                  </a:lnTo>
                  <a:lnTo>
                    <a:pt x="10835" y="11087"/>
                  </a:lnTo>
                  <a:lnTo>
                    <a:pt x="11059" y="10863"/>
                  </a:lnTo>
                  <a:lnTo>
                    <a:pt x="11269" y="10639"/>
                  </a:lnTo>
                  <a:lnTo>
                    <a:pt x="11465" y="10401"/>
                  </a:lnTo>
                  <a:lnTo>
                    <a:pt x="11647" y="10149"/>
                  </a:lnTo>
                  <a:lnTo>
                    <a:pt x="11815" y="9897"/>
                  </a:lnTo>
                  <a:lnTo>
                    <a:pt x="11983" y="9631"/>
                  </a:lnTo>
                  <a:lnTo>
                    <a:pt x="12123" y="9365"/>
                  </a:lnTo>
                  <a:lnTo>
                    <a:pt x="12263" y="9085"/>
                  </a:lnTo>
                  <a:lnTo>
                    <a:pt x="12389" y="8805"/>
                  </a:lnTo>
                  <a:lnTo>
                    <a:pt x="12501" y="8511"/>
                  </a:lnTo>
                  <a:lnTo>
                    <a:pt x="12585" y="8217"/>
                  </a:lnTo>
                  <a:lnTo>
                    <a:pt x="12669" y="7910"/>
                  </a:lnTo>
                  <a:lnTo>
                    <a:pt x="12739" y="7602"/>
                  </a:lnTo>
                  <a:lnTo>
                    <a:pt x="12781" y="7294"/>
                  </a:lnTo>
                  <a:lnTo>
                    <a:pt x="12823" y="6972"/>
                  </a:lnTo>
                  <a:lnTo>
                    <a:pt x="12837" y="6650"/>
                  </a:lnTo>
                  <a:lnTo>
                    <a:pt x="12837" y="6328"/>
                  </a:lnTo>
                  <a:lnTo>
                    <a:pt x="12823" y="6006"/>
                  </a:lnTo>
                  <a:lnTo>
                    <a:pt x="12795" y="5670"/>
                  </a:lnTo>
                  <a:lnTo>
                    <a:pt x="12753" y="5348"/>
                  </a:lnTo>
                  <a:lnTo>
                    <a:pt x="12683" y="5026"/>
                  </a:lnTo>
                  <a:lnTo>
                    <a:pt x="12613" y="4704"/>
                  </a:lnTo>
                  <a:lnTo>
                    <a:pt x="12515" y="4396"/>
                  </a:lnTo>
                  <a:lnTo>
                    <a:pt x="12403" y="4102"/>
                  </a:lnTo>
                  <a:lnTo>
                    <a:pt x="12277" y="3808"/>
                  </a:lnTo>
                  <a:lnTo>
                    <a:pt x="12151" y="3528"/>
                  </a:lnTo>
                  <a:lnTo>
                    <a:pt x="11997" y="3248"/>
                  </a:lnTo>
                  <a:lnTo>
                    <a:pt x="11843" y="2982"/>
                  </a:lnTo>
                  <a:lnTo>
                    <a:pt x="11661" y="2716"/>
                  </a:lnTo>
                  <a:lnTo>
                    <a:pt x="11479" y="2478"/>
                  </a:lnTo>
                  <a:lnTo>
                    <a:pt x="11283" y="2240"/>
                  </a:lnTo>
                  <a:lnTo>
                    <a:pt x="11073" y="2002"/>
                  </a:lnTo>
                  <a:lnTo>
                    <a:pt x="10863" y="1792"/>
                  </a:lnTo>
                  <a:lnTo>
                    <a:pt x="10625" y="1582"/>
                  </a:lnTo>
                  <a:lnTo>
                    <a:pt x="10387" y="1386"/>
                  </a:lnTo>
                  <a:lnTo>
                    <a:pt x="10149" y="1190"/>
                  </a:lnTo>
                  <a:lnTo>
                    <a:pt x="9897" y="1022"/>
                  </a:lnTo>
                  <a:lnTo>
                    <a:pt x="9631" y="869"/>
                  </a:lnTo>
                  <a:lnTo>
                    <a:pt x="9351" y="715"/>
                  </a:lnTo>
                  <a:lnTo>
                    <a:pt x="9071" y="575"/>
                  </a:lnTo>
                  <a:lnTo>
                    <a:pt x="8792" y="463"/>
                  </a:lnTo>
                  <a:lnTo>
                    <a:pt x="8498" y="351"/>
                  </a:lnTo>
                  <a:lnTo>
                    <a:pt x="8204" y="253"/>
                  </a:lnTo>
                  <a:lnTo>
                    <a:pt x="7896" y="183"/>
                  </a:lnTo>
                  <a:lnTo>
                    <a:pt x="7588" y="113"/>
                  </a:lnTo>
                  <a:lnTo>
                    <a:pt x="7280" y="57"/>
                  </a:lnTo>
                  <a:lnTo>
                    <a:pt x="6958" y="29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35"/>
          <p:cNvGrpSpPr/>
          <p:nvPr/>
        </p:nvGrpSpPr>
        <p:grpSpPr>
          <a:xfrm>
            <a:off x="1077349" y="1457760"/>
            <a:ext cx="1330503" cy="1009799"/>
            <a:chOff x="457200" y="3722275"/>
            <a:chExt cx="1485600" cy="1009799"/>
          </a:xfrm>
        </p:grpSpPr>
        <p:sp>
          <p:nvSpPr>
            <p:cNvPr id="1028" name="Google Shape;1028;p35"/>
            <p:cNvSpPr txBox="1"/>
            <p:nvPr/>
          </p:nvSpPr>
          <p:spPr>
            <a:xfrm>
              <a:off x="457200" y="3722275"/>
              <a:ext cx="1485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Clarity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9" name="Google Shape;1029;p35"/>
            <p:cNvSpPr txBox="1"/>
            <p:nvPr/>
          </p:nvSpPr>
          <p:spPr>
            <a:xfrm>
              <a:off x="457200" y="3996174"/>
              <a:ext cx="1485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0" name="Google Shape;1030;p35"/>
          <p:cNvGrpSpPr/>
          <p:nvPr/>
        </p:nvGrpSpPr>
        <p:grpSpPr>
          <a:xfrm>
            <a:off x="3582872" y="1457760"/>
            <a:ext cx="1330503" cy="1009799"/>
            <a:chOff x="457200" y="3722275"/>
            <a:chExt cx="1485600" cy="1009799"/>
          </a:xfrm>
        </p:grpSpPr>
        <p:sp>
          <p:nvSpPr>
            <p:cNvPr id="1031" name="Google Shape;1031;p35"/>
            <p:cNvSpPr txBox="1"/>
            <p:nvPr/>
          </p:nvSpPr>
          <p:spPr>
            <a:xfrm>
              <a:off x="457200" y="3722275"/>
              <a:ext cx="1485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Easy to scan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2" name="Google Shape;1032;p35"/>
            <p:cNvSpPr txBox="1"/>
            <p:nvPr/>
          </p:nvSpPr>
          <p:spPr>
            <a:xfrm>
              <a:off x="457200" y="3996174"/>
              <a:ext cx="1485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3" name="Google Shape;1033;p35"/>
          <p:cNvGrpSpPr/>
          <p:nvPr/>
        </p:nvGrpSpPr>
        <p:grpSpPr>
          <a:xfrm>
            <a:off x="1077346" y="3436223"/>
            <a:ext cx="1330503" cy="1009799"/>
            <a:chOff x="457200" y="3722275"/>
            <a:chExt cx="1485600" cy="1009799"/>
          </a:xfrm>
        </p:grpSpPr>
        <p:sp>
          <p:nvSpPr>
            <p:cNvPr id="1034" name="Google Shape;1034;p35"/>
            <p:cNvSpPr txBox="1"/>
            <p:nvPr/>
          </p:nvSpPr>
          <p:spPr>
            <a:xfrm>
              <a:off x="457200" y="3722275"/>
              <a:ext cx="1485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5" name="Google Shape;1035;p35"/>
            <p:cNvSpPr txBox="1"/>
            <p:nvPr/>
          </p:nvSpPr>
          <p:spPr>
            <a:xfrm>
              <a:off x="457200" y="3996174"/>
              <a:ext cx="1485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very high temperatures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3582869" y="3436223"/>
            <a:ext cx="1330503" cy="1009799"/>
            <a:chOff x="457200" y="3722275"/>
            <a:chExt cx="1485600" cy="1009799"/>
          </a:xfrm>
        </p:grpSpPr>
        <p:sp>
          <p:nvSpPr>
            <p:cNvPr id="1037" name="Google Shape;1037;p35"/>
            <p:cNvSpPr txBox="1"/>
            <p:nvPr/>
          </p:nvSpPr>
          <p:spPr>
            <a:xfrm>
              <a:off x="457200" y="3722275"/>
              <a:ext cx="1485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Appealing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8" name="Google Shape;1038;p35"/>
            <p:cNvSpPr txBox="1"/>
            <p:nvPr/>
          </p:nvSpPr>
          <p:spPr>
            <a:xfrm>
              <a:off x="457200" y="3996174"/>
              <a:ext cx="1485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9" name="Google Shape;1039;p35"/>
          <p:cNvGrpSpPr/>
          <p:nvPr/>
        </p:nvGrpSpPr>
        <p:grpSpPr>
          <a:xfrm>
            <a:off x="3136146" y="1458314"/>
            <a:ext cx="367302" cy="365289"/>
            <a:chOff x="828892" y="4635792"/>
            <a:chExt cx="367302" cy="365289"/>
          </a:xfrm>
        </p:grpSpPr>
        <p:sp>
          <p:nvSpPr>
            <p:cNvPr id="1040" name="Google Shape;1040;p35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35"/>
          <p:cNvSpPr/>
          <p:nvPr/>
        </p:nvSpPr>
        <p:spPr>
          <a:xfrm>
            <a:off x="614379" y="3436234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6" name="Google Shape;1046;p35"/>
          <p:cNvGrpSpPr/>
          <p:nvPr/>
        </p:nvGrpSpPr>
        <p:grpSpPr>
          <a:xfrm>
            <a:off x="585484" y="1460658"/>
            <a:ext cx="360785" cy="360614"/>
            <a:chOff x="1621943" y="4046300"/>
            <a:chExt cx="360785" cy="360614"/>
          </a:xfrm>
        </p:grpSpPr>
        <p:sp>
          <p:nvSpPr>
            <p:cNvPr id="1047" name="Google Shape;1047;p35"/>
            <p:cNvSpPr/>
            <p:nvPr/>
          </p:nvSpPr>
          <p:spPr>
            <a:xfrm>
              <a:off x="1621943" y="4125118"/>
              <a:ext cx="360785" cy="281797"/>
            </a:xfrm>
            <a:custGeom>
              <a:rect b="b" l="l" r="r" t="t"/>
              <a:pathLst>
                <a:path extrusionOk="0" h="8259" w="10574">
                  <a:moveTo>
                    <a:pt x="3406" y="4811"/>
                  </a:moveTo>
                  <a:cubicBezTo>
                    <a:pt x="3810" y="4811"/>
                    <a:pt x="3810" y="5430"/>
                    <a:pt x="3406" y="5430"/>
                  </a:cubicBezTo>
                  <a:lnTo>
                    <a:pt x="2120" y="5430"/>
                  </a:lnTo>
                  <a:cubicBezTo>
                    <a:pt x="1691" y="5430"/>
                    <a:pt x="1691" y="4811"/>
                    <a:pt x="2120" y="4811"/>
                  </a:cubicBezTo>
                  <a:close/>
                  <a:moveTo>
                    <a:pt x="5930" y="4811"/>
                  </a:moveTo>
                  <a:cubicBezTo>
                    <a:pt x="6335" y="4811"/>
                    <a:pt x="6335" y="5430"/>
                    <a:pt x="5930" y="5430"/>
                  </a:cubicBezTo>
                  <a:lnTo>
                    <a:pt x="4644" y="5430"/>
                  </a:lnTo>
                  <a:cubicBezTo>
                    <a:pt x="4215" y="5430"/>
                    <a:pt x="4215" y="4811"/>
                    <a:pt x="4644" y="4811"/>
                  </a:cubicBezTo>
                  <a:close/>
                  <a:moveTo>
                    <a:pt x="8454" y="4811"/>
                  </a:moveTo>
                  <a:cubicBezTo>
                    <a:pt x="8859" y="4811"/>
                    <a:pt x="8859" y="5430"/>
                    <a:pt x="8454" y="5430"/>
                  </a:cubicBezTo>
                  <a:lnTo>
                    <a:pt x="7168" y="5430"/>
                  </a:lnTo>
                  <a:cubicBezTo>
                    <a:pt x="6763" y="5430"/>
                    <a:pt x="6763" y="4811"/>
                    <a:pt x="7168" y="4811"/>
                  </a:cubicBezTo>
                  <a:close/>
                  <a:moveTo>
                    <a:pt x="1858" y="0"/>
                  </a:moveTo>
                  <a:cubicBezTo>
                    <a:pt x="834" y="24"/>
                    <a:pt x="0" y="858"/>
                    <a:pt x="0" y="1882"/>
                  </a:cubicBezTo>
                  <a:lnTo>
                    <a:pt x="0" y="4978"/>
                  </a:lnTo>
                  <a:cubicBezTo>
                    <a:pt x="0" y="6002"/>
                    <a:pt x="857" y="6835"/>
                    <a:pt x="1881" y="6859"/>
                  </a:cubicBezTo>
                  <a:lnTo>
                    <a:pt x="3620" y="6859"/>
                  </a:lnTo>
                  <a:lnTo>
                    <a:pt x="5073" y="8169"/>
                  </a:lnTo>
                  <a:cubicBezTo>
                    <a:pt x="5132" y="8228"/>
                    <a:pt x="5209" y="8258"/>
                    <a:pt x="5287" y="8258"/>
                  </a:cubicBezTo>
                  <a:cubicBezTo>
                    <a:pt x="5364" y="8258"/>
                    <a:pt x="5442" y="8228"/>
                    <a:pt x="5501" y="8169"/>
                  </a:cubicBezTo>
                  <a:lnTo>
                    <a:pt x="6954" y="6859"/>
                  </a:lnTo>
                  <a:lnTo>
                    <a:pt x="8692" y="6859"/>
                  </a:lnTo>
                  <a:cubicBezTo>
                    <a:pt x="9716" y="6835"/>
                    <a:pt x="10574" y="6002"/>
                    <a:pt x="10574" y="4978"/>
                  </a:cubicBezTo>
                  <a:lnTo>
                    <a:pt x="10574" y="1882"/>
                  </a:lnTo>
                  <a:cubicBezTo>
                    <a:pt x="10574" y="858"/>
                    <a:pt x="9716" y="0"/>
                    <a:pt x="8692" y="0"/>
                  </a:cubicBezTo>
                  <a:lnTo>
                    <a:pt x="8454" y="0"/>
                  </a:lnTo>
                  <a:lnTo>
                    <a:pt x="8454" y="239"/>
                  </a:lnTo>
                  <a:cubicBezTo>
                    <a:pt x="8454" y="2001"/>
                    <a:pt x="7025" y="3406"/>
                    <a:pt x="5263" y="3406"/>
                  </a:cubicBezTo>
                  <a:cubicBezTo>
                    <a:pt x="3525" y="3406"/>
                    <a:pt x="2096" y="2001"/>
                    <a:pt x="2096" y="239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1686123" y="4046300"/>
              <a:ext cx="203185" cy="174285"/>
            </a:xfrm>
            <a:custGeom>
              <a:rect b="b" l="l" r="r" t="t"/>
              <a:pathLst>
                <a:path extrusionOk="0" h="5108" w="5955">
                  <a:moveTo>
                    <a:pt x="4330" y="1443"/>
                  </a:moveTo>
                  <a:cubicBezTo>
                    <a:pt x="4553" y="1443"/>
                    <a:pt x="4770" y="1711"/>
                    <a:pt x="4597" y="1953"/>
                  </a:cubicBezTo>
                  <a:lnTo>
                    <a:pt x="3430" y="3525"/>
                  </a:lnTo>
                  <a:cubicBezTo>
                    <a:pt x="3370" y="3608"/>
                    <a:pt x="3275" y="3650"/>
                    <a:pt x="3180" y="3650"/>
                  </a:cubicBezTo>
                  <a:cubicBezTo>
                    <a:pt x="3084" y="3650"/>
                    <a:pt x="2989" y="3608"/>
                    <a:pt x="2930" y="3525"/>
                  </a:cubicBezTo>
                  <a:lnTo>
                    <a:pt x="2191" y="2525"/>
                  </a:lnTo>
                  <a:cubicBezTo>
                    <a:pt x="2096" y="2382"/>
                    <a:pt x="2144" y="2168"/>
                    <a:pt x="2287" y="2096"/>
                  </a:cubicBezTo>
                  <a:cubicBezTo>
                    <a:pt x="2348" y="2045"/>
                    <a:pt x="2419" y="2020"/>
                    <a:pt x="2487" y="2020"/>
                  </a:cubicBezTo>
                  <a:cubicBezTo>
                    <a:pt x="2576" y="2020"/>
                    <a:pt x="2661" y="2063"/>
                    <a:pt x="2715" y="2144"/>
                  </a:cubicBezTo>
                  <a:lnTo>
                    <a:pt x="3215" y="2811"/>
                  </a:lnTo>
                  <a:lnTo>
                    <a:pt x="4096" y="1572"/>
                  </a:lnTo>
                  <a:cubicBezTo>
                    <a:pt x="4162" y="1481"/>
                    <a:pt x="4246" y="1443"/>
                    <a:pt x="4330" y="1443"/>
                  </a:cubicBezTo>
                  <a:close/>
                  <a:moveTo>
                    <a:pt x="3406" y="0"/>
                  </a:moveTo>
                  <a:cubicBezTo>
                    <a:pt x="1120" y="0"/>
                    <a:pt x="0" y="2739"/>
                    <a:pt x="1596" y="4359"/>
                  </a:cubicBezTo>
                  <a:cubicBezTo>
                    <a:pt x="2120" y="4875"/>
                    <a:pt x="2762" y="5107"/>
                    <a:pt x="3390" y="5107"/>
                  </a:cubicBezTo>
                  <a:cubicBezTo>
                    <a:pt x="4702" y="5107"/>
                    <a:pt x="5954" y="4095"/>
                    <a:pt x="5954" y="2549"/>
                  </a:cubicBezTo>
                  <a:cubicBezTo>
                    <a:pt x="5954" y="1144"/>
                    <a:pt x="4811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35"/>
          <p:cNvGrpSpPr/>
          <p:nvPr/>
        </p:nvGrpSpPr>
        <p:grpSpPr>
          <a:xfrm>
            <a:off x="3138322" y="3459527"/>
            <a:ext cx="362929" cy="318889"/>
            <a:chOff x="3204559" y="4654752"/>
            <a:chExt cx="362929" cy="318889"/>
          </a:xfrm>
        </p:grpSpPr>
        <p:sp>
          <p:nvSpPr>
            <p:cNvPr id="1050" name="Google Shape;1050;p35"/>
            <p:cNvSpPr/>
            <p:nvPr/>
          </p:nvSpPr>
          <p:spPr>
            <a:xfrm>
              <a:off x="3204559" y="4654752"/>
              <a:ext cx="362929" cy="318889"/>
            </a:xfrm>
            <a:custGeom>
              <a:rect b="b" l="l" r="r" t="t"/>
              <a:pathLst>
                <a:path extrusionOk="0" h="9312" w="10598">
                  <a:moveTo>
                    <a:pt x="6228" y="2090"/>
                  </a:moveTo>
                  <a:cubicBezTo>
                    <a:pt x="6526" y="2090"/>
                    <a:pt x="6823" y="2203"/>
                    <a:pt x="7050" y="2430"/>
                  </a:cubicBezTo>
                  <a:cubicBezTo>
                    <a:pt x="7264" y="2644"/>
                    <a:pt x="7407" y="2954"/>
                    <a:pt x="7407" y="3239"/>
                  </a:cubicBezTo>
                  <a:cubicBezTo>
                    <a:pt x="7407" y="3549"/>
                    <a:pt x="7264" y="3858"/>
                    <a:pt x="7050" y="4073"/>
                  </a:cubicBezTo>
                  <a:lnTo>
                    <a:pt x="5502" y="5597"/>
                  </a:lnTo>
                  <a:cubicBezTo>
                    <a:pt x="5454" y="5645"/>
                    <a:pt x="5383" y="5668"/>
                    <a:pt x="5287" y="5668"/>
                  </a:cubicBezTo>
                  <a:cubicBezTo>
                    <a:pt x="5216" y="5668"/>
                    <a:pt x="5121" y="5645"/>
                    <a:pt x="5073" y="5597"/>
                  </a:cubicBezTo>
                  <a:lnTo>
                    <a:pt x="3549" y="4073"/>
                  </a:lnTo>
                  <a:cubicBezTo>
                    <a:pt x="3073" y="3620"/>
                    <a:pt x="3073" y="2882"/>
                    <a:pt x="3549" y="2430"/>
                  </a:cubicBezTo>
                  <a:cubicBezTo>
                    <a:pt x="3775" y="2203"/>
                    <a:pt x="4073" y="2090"/>
                    <a:pt x="4370" y="2090"/>
                  </a:cubicBezTo>
                  <a:cubicBezTo>
                    <a:pt x="4668" y="2090"/>
                    <a:pt x="4966" y="2203"/>
                    <a:pt x="5192" y="2430"/>
                  </a:cubicBezTo>
                  <a:lnTo>
                    <a:pt x="5287" y="2525"/>
                  </a:lnTo>
                  <a:lnTo>
                    <a:pt x="5406" y="2430"/>
                  </a:lnTo>
                  <a:cubicBezTo>
                    <a:pt x="5633" y="2203"/>
                    <a:pt x="5930" y="2090"/>
                    <a:pt x="6228" y="2090"/>
                  </a:cubicBezTo>
                  <a:close/>
                  <a:moveTo>
                    <a:pt x="8497" y="0"/>
                  </a:moveTo>
                  <a:cubicBezTo>
                    <a:pt x="8483" y="0"/>
                    <a:pt x="8469" y="0"/>
                    <a:pt x="8455" y="1"/>
                  </a:cubicBezTo>
                  <a:lnTo>
                    <a:pt x="2120" y="1"/>
                  </a:lnTo>
                  <a:cubicBezTo>
                    <a:pt x="953" y="1"/>
                    <a:pt x="1" y="929"/>
                    <a:pt x="1" y="2096"/>
                  </a:cubicBezTo>
                  <a:lnTo>
                    <a:pt x="1" y="5335"/>
                  </a:lnTo>
                  <a:cubicBezTo>
                    <a:pt x="1" y="6464"/>
                    <a:pt x="930" y="7407"/>
                    <a:pt x="2077" y="7407"/>
                  </a:cubicBezTo>
                  <a:cubicBezTo>
                    <a:pt x="2091" y="7407"/>
                    <a:pt x="2106" y="7407"/>
                    <a:pt x="2120" y="7407"/>
                  </a:cubicBezTo>
                  <a:lnTo>
                    <a:pt x="6430" y="7407"/>
                  </a:lnTo>
                  <a:lnTo>
                    <a:pt x="8240" y="9217"/>
                  </a:lnTo>
                  <a:cubicBezTo>
                    <a:pt x="8312" y="9288"/>
                    <a:pt x="8383" y="9312"/>
                    <a:pt x="8455" y="9312"/>
                  </a:cubicBezTo>
                  <a:cubicBezTo>
                    <a:pt x="8502" y="9312"/>
                    <a:pt x="8550" y="9312"/>
                    <a:pt x="8574" y="9288"/>
                  </a:cubicBezTo>
                  <a:cubicBezTo>
                    <a:pt x="8717" y="9240"/>
                    <a:pt x="8788" y="9121"/>
                    <a:pt x="8788" y="9002"/>
                  </a:cubicBezTo>
                  <a:lnTo>
                    <a:pt x="8788" y="7383"/>
                  </a:lnTo>
                  <a:cubicBezTo>
                    <a:pt x="9812" y="7240"/>
                    <a:pt x="10598" y="6359"/>
                    <a:pt x="10598" y="5311"/>
                  </a:cubicBezTo>
                  <a:lnTo>
                    <a:pt x="10598" y="2096"/>
                  </a:lnTo>
                  <a:cubicBezTo>
                    <a:pt x="10598" y="944"/>
                    <a:pt x="9645" y="0"/>
                    <a:pt x="8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3335033" y="4747727"/>
              <a:ext cx="101160" cy="75887"/>
            </a:xfrm>
            <a:custGeom>
              <a:rect b="b" l="l" r="r" t="t"/>
              <a:pathLst>
                <a:path extrusionOk="0" h="2216" w="2954">
                  <a:moveTo>
                    <a:pt x="549" y="0"/>
                  </a:moveTo>
                  <a:cubicBezTo>
                    <a:pt x="406" y="0"/>
                    <a:pt x="263" y="72"/>
                    <a:pt x="168" y="167"/>
                  </a:cubicBezTo>
                  <a:cubicBezTo>
                    <a:pt x="48" y="262"/>
                    <a:pt x="1" y="405"/>
                    <a:pt x="1" y="548"/>
                  </a:cubicBezTo>
                  <a:cubicBezTo>
                    <a:pt x="1" y="691"/>
                    <a:pt x="48" y="810"/>
                    <a:pt x="168" y="929"/>
                  </a:cubicBezTo>
                  <a:lnTo>
                    <a:pt x="1477" y="2215"/>
                  </a:lnTo>
                  <a:lnTo>
                    <a:pt x="2787" y="929"/>
                  </a:lnTo>
                  <a:cubicBezTo>
                    <a:pt x="2906" y="810"/>
                    <a:pt x="2954" y="691"/>
                    <a:pt x="2954" y="548"/>
                  </a:cubicBezTo>
                  <a:cubicBezTo>
                    <a:pt x="2954" y="405"/>
                    <a:pt x="2906" y="262"/>
                    <a:pt x="2787" y="167"/>
                  </a:cubicBezTo>
                  <a:cubicBezTo>
                    <a:pt x="2680" y="60"/>
                    <a:pt x="2543" y="6"/>
                    <a:pt x="2406" y="6"/>
                  </a:cubicBezTo>
                  <a:cubicBezTo>
                    <a:pt x="2269" y="6"/>
                    <a:pt x="2132" y="60"/>
                    <a:pt x="2025" y="167"/>
                  </a:cubicBezTo>
                  <a:lnTo>
                    <a:pt x="1715" y="477"/>
                  </a:lnTo>
                  <a:cubicBezTo>
                    <a:pt x="1656" y="536"/>
                    <a:pt x="1573" y="566"/>
                    <a:pt x="1489" y="566"/>
                  </a:cubicBezTo>
                  <a:cubicBezTo>
                    <a:pt x="1406" y="566"/>
                    <a:pt x="1323" y="536"/>
                    <a:pt x="1263" y="477"/>
                  </a:cubicBezTo>
                  <a:lnTo>
                    <a:pt x="953" y="167"/>
                  </a:lnTo>
                  <a:cubicBezTo>
                    <a:pt x="834" y="72"/>
                    <a:pt x="691" y="0"/>
                    <a:pt x="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6"/>
          <p:cNvGrpSpPr/>
          <p:nvPr/>
        </p:nvGrpSpPr>
        <p:grpSpPr>
          <a:xfrm>
            <a:off x="4244781" y="1687618"/>
            <a:ext cx="4441814" cy="3044324"/>
            <a:chOff x="4244781" y="1687618"/>
            <a:chExt cx="4441814" cy="3044324"/>
          </a:xfrm>
        </p:grpSpPr>
        <p:grpSp>
          <p:nvGrpSpPr>
            <p:cNvPr id="1057" name="Google Shape;1057;p36"/>
            <p:cNvGrpSpPr/>
            <p:nvPr/>
          </p:nvGrpSpPr>
          <p:grpSpPr>
            <a:xfrm>
              <a:off x="4244781" y="1687618"/>
              <a:ext cx="4441814" cy="3044324"/>
              <a:chOff x="457210" y="1331569"/>
              <a:chExt cx="4253389" cy="2915181"/>
            </a:xfrm>
          </p:grpSpPr>
          <p:sp>
            <p:nvSpPr>
              <p:cNvPr id="1058" name="Google Shape;1058;p36"/>
              <p:cNvSpPr/>
              <p:nvPr/>
            </p:nvSpPr>
            <p:spPr>
              <a:xfrm>
                <a:off x="1731125" y="4047550"/>
                <a:ext cx="984000" cy="1992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9" name="Google Shape;1059;p36"/>
              <p:cNvGrpSpPr/>
              <p:nvPr/>
            </p:nvGrpSpPr>
            <p:grpSpPr>
              <a:xfrm>
                <a:off x="457210" y="1331569"/>
                <a:ext cx="4253389" cy="2827882"/>
                <a:chOff x="238125" y="482725"/>
                <a:chExt cx="7143750" cy="4749550"/>
              </a:xfrm>
            </p:grpSpPr>
            <p:sp>
              <p:nvSpPr>
                <p:cNvPr id="1060" name="Google Shape;1060;p36"/>
                <p:cNvSpPr/>
                <p:nvPr/>
              </p:nvSpPr>
              <p:spPr>
                <a:xfrm>
                  <a:off x="238125" y="482725"/>
                  <a:ext cx="7143750" cy="3967575"/>
                </a:xfrm>
                <a:custGeom>
                  <a:rect b="b" l="l" r="r" t="t"/>
                  <a:pathLst>
                    <a:path extrusionOk="0" h="158703" w="285750">
                      <a:moveTo>
                        <a:pt x="0" y="0"/>
                      </a:moveTo>
                      <a:lnTo>
                        <a:pt x="0" y="158702"/>
                      </a:lnTo>
                      <a:lnTo>
                        <a:pt x="285750" y="158702"/>
                      </a:lnTo>
                      <a:lnTo>
                        <a:pt x="285750" y="24109"/>
                      </a:lnTo>
                      <a:lnTo>
                        <a:pt x="262887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36"/>
                <p:cNvSpPr/>
                <p:nvPr/>
              </p:nvSpPr>
              <p:spPr>
                <a:xfrm>
                  <a:off x="6785900" y="483600"/>
                  <a:ext cx="593050" cy="602750"/>
                </a:xfrm>
                <a:custGeom>
                  <a:rect b="b" l="l" r="r" t="t"/>
                  <a:pathLst>
                    <a:path extrusionOk="0" h="24110" w="23722">
                      <a:moveTo>
                        <a:pt x="0" y="0"/>
                      </a:moveTo>
                      <a:lnTo>
                        <a:pt x="0" y="24109"/>
                      </a:lnTo>
                      <a:lnTo>
                        <a:pt x="23721" y="24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36"/>
                <p:cNvSpPr/>
                <p:nvPr/>
              </p:nvSpPr>
              <p:spPr>
                <a:xfrm>
                  <a:off x="4373500" y="696650"/>
                  <a:ext cx="2161450" cy="68800"/>
                </a:xfrm>
                <a:custGeom>
                  <a:rect b="b" l="l" r="r" t="t"/>
                  <a:pathLst>
                    <a:path extrusionOk="0" h="2752" w="86458">
                      <a:moveTo>
                        <a:pt x="0" y="1"/>
                      </a:moveTo>
                      <a:lnTo>
                        <a:pt x="0" y="2751"/>
                      </a:lnTo>
                      <a:lnTo>
                        <a:pt x="86457" y="2751"/>
                      </a:lnTo>
                      <a:lnTo>
                        <a:pt x="864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36"/>
                <p:cNvSpPr/>
                <p:nvPr/>
              </p:nvSpPr>
              <p:spPr>
                <a:xfrm>
                  <a:off x="4373500" y="3442300"/>
                  <a:ext cx="2780925" cy="34400"/>
                </a:xfrm>
                <a:custGeom>
                  <a:rect b="b" l="l" r="r" t="t"/>
                  <a:pathLst>
                    <a:path extrusionOk="0" h="1376" w="111237">
                      <a:moveTo>
                        <a:pt x="0" y="0"/>
                      </a:moveTo>
                      <a:lnTo>
                        <a:pt x="0" y="1375"/>
                      </a:lnTo>
                      <a:lnTo>
                        <a:pt x="111237" y="1375"/>
                      </a:lnTo>
                      <a:lnTo>
                        <a:pt x="1112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36"/>
                <p:cNvSpPr/>
                <p:nvPr/>
              </p:nvSpPr>
              <p:spPr>
                <a:xfrm>
                  <a:off x="4373500" y="3547200"/>
                  <a:ext cx="2780925" cy="34400"/>
                </a:xfrm>
                <a:custGeom>
                  <a:rect b="b" l="l" r="r" t="t"/>
                  <a:pathLst>
                    <a:path extrusionOk="0" h="1376" w="111237">
                      <a:moveTo>
                        <a:pt x="0" y="1"/>
                      </a:moveTo>
                      <a:lnTo>
                        <a:pt x="0" y="1376"/>
                      </a:lnTo>
                      <a:lnTo>
                        <a:pt x="111237" y="1376"/>
                      </a:lnTo>
                      <a:lnTo>
                        <a:pt x="11123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36"/>
                <p:cNvSpPr/>
                <p:nvPr/>
              </p:nvSpPr>
              <p:spPr>
                <a:xfrm>
                  <a:off x="4373500" y="3652400"/>
                  <a:ext cx="2285750" cy="34425"/>
                </a:xfrm>
                <a:custGeom>
                  <a:rect b="b" l="l" r="r" t="t"/>
                  <a:pathLst>
                    <a:path extrusionOk="0" h="1377" w="91430">
                      <a:moveTo>
                        <a:pt x="0" y="1"/>
                      </a:moveTo>
                      <a:lnTo>
                        <a:pt x="0" y="1376"/>
                      </a:lnTo>
                      <a:lnTo>
                        <a:pt x="91430" y="1376"/>
                      </a:lnTo>
                      <a:lnTo>
                        <a:pt x="914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36"/>
                <p:cNvSpPr/>
                <p:nvPr/>
              </p:nvSpPr>
              <p:spPr>
                <a:xfrm>
                  <a:off x="4373500" y="3897500"/>
                  <a:ext cx="2780925" cy="34400"/>
                </a:xfrm>
                <a:custGeom>
                  <a:rect b="b" l="l" r="r" t="t"/>
                  <a:pathLst>
                    <a:path extrusionOk="0" h="1376" w="111237">
                      <a:moveTo>
                        <a:pt x="0" y="0"/>
                      </a:moveTo>
                      <a:lnTo>
                        <a:pt x="0" y="1376"/>
                      </a:lnTo>
                      <a:lnTo>
                        <a:pt x="111237" y="1376"/>
                      </a:lnTo>
                      <a:lnTo>
                        <a:pt x="1112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36"/>
                <p:cNvSpPr/>
                <p:nvPr/>
              </p:nvSpPr>
              <p:spPr>
                <a:xfrm>
                  <a:off x="4373500" y="4002400"/>
                  <a:ext cx="1023875" cy="34425"/>
                </a:xfrm>
                <a:custGeom>
                  <a:rect b="b" l="l" r="r" t="t"/>
                  <a:pathLst>
                    <a:path extrusionOk="0" h="1377" w="40955">
                      <a:moveTo>
                        <a:pt x="0" y="1"/>
                      </a:moveTo>
                      <a:lnTo>
                        <a:pt x="0" y="1376"/>
                      </a:lnTo>
                      <a:lnTo>
                        <a:pt x="40954" y="1376"/>
                      </a:lnTo>
                      <a:lnTo>
                        <a:pt x="40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36"/>
                <p:cNvSpPr/>
                <p:nvPr/>
              </p:nvSpPr>
              <p:spPr>
                <a:xfrm>
                  <a:off x="6427950" y="1223850"/>
                  <a:ext cx="726475" cy="34425"/>
                </a:xfrm>
                <a:custGeom>
                  <a:rect b="b" l="l" r="r" t="t"/>
                  <a:pathLst>
                    <a:path extrusionOk="0" h="1377" w="29059">
                      <a:moveTo>
                        <a:pt x="1" y="1"/>
                      </a:moveTo>
                      <a:lnTo>
                        <a:pt x="1" y="1376"/>
                      </a:lnTo>
                      <a:lnTo>
                        <a:pt x="29059" y="1376"/>
                      </a:lnTo>
                      <a:lnTo>
                        <a:pt x="290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36"/>
                <p:cNvSpPr/>
                <p:nvPr/>
              </p:nvSpPr>
              <p:spPr>
                <a:xfrm>
                  <a:off x="6427950" y="1351400"/>
                  <a:ext cx="726475" cy="34400"/>
                </a:xfrm>
                <a:custGeom>
                  <a:rect b="b" l="l" r="r" t="t"/>
                  <a:pathLst>
                    <a:path extrusionOk="0" h="1376" w="29059">
                      <a:moveTo>
                        <a:pt x="1" y="0"/>
                      </a:moveTo>
                      <a:lnTo>
                        <a:pt x="1" y="1376"/>
                      </a:lnTo>
                      <a:lnTo>
                        <a:pt x="29059" y="1376"/>
                      </a:lnTo>
                      <a:lnTo>
                        <a:pt x="2905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36"/>
                <p:cNvSpPr/>
                <p:nvPr/>
              </p:nvSpPr>
              <p:spPr>
                <a:xfrm>
                  <a:off x="6427950" y="1478925"/>
                  <a:ext cx="726475" cy="34425"/>
                </a:xfrm>
                <a:custGeom>
                  <a:rect b="b" l="l" r="r" t="t"/>
                  <a:pathLst>
                    <a:path extrusionOk="0" h="1377" w="29059">
                      <a:moveTo>
                        <a:pt x="1" y="1"/>
                      </a:moveTo>
                      <a:lnTo>
                        <a:pt x="1" y="1376"/>
                      </a:lnTo>
                      <a:lnTo>
                        <a:pt x="29059" y="1376"/>
                      </a:lnTo>
                      <a:lnTo>
                        <a:pt x="290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36"/>
                <p:cNvSpPr/>
                <p:nvPr/>
              </p:nvSpPr>
              <p:spPr>
                <a:xfrm>
                  <a:off x="6427950" y="1606475"/>
                  <a:ext cx="726475" cy="34400"/>
                </a:xfrm>
                <a:custGeom>
                  <a:rect b="b" l="l" r="r" t="t"/>
                  <a:pathLst>
                    <a:path extrusionOk="0" h="1376" w="29059">
                      <a:moveTo>
                        <a:pt x="1" y="1"/>
                      </a:moveTo>
                      <a:lnTo>
                        <a:pt x="1" y="1376"/>
                      </a:lnTo>
                      <a:lnTo>
                        <a:pt x="29059" y="1376"/>
                      </a:lnTo>
                      <a:lnTo>
                        <a:pt x="290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36"/>
                <p:cNvSpPr/>
                <p:nvPr/>
              </p:nvSpPr>
              <p:spPr>
                <a:xfrm>
                  <a:off x="6427950" y="1734025"/>
                  <a:ext cx="462300" cy="34400"/>
                </a:xfrm>
                <a:custGeom>
                  <a:rect b="b" l="l" r="r" t="t"/>
                  <a:pathLst>
                    <a:path extrusionOk="0" h="1376" w="18492">
                      <a:moveTo>
                        <a:pt x="1" y="0"/>
                      </a:moveTo>
                      <a:lnTo>
                        <a:pt x="1" y="1376"/>
                      </a:lnTo>
                      <a:lnTo>
                        <a:pt x="18491" y="1376"/>
                      </a:lnTo>
                      <a:lnTo>
                        <a:pt x="184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36"/>
                <p:cNvSpPr/>
                <p:nvPr/>
              </p:nvSpPr>
              <p:spPr>
                <a:xfrm>
                  <a:off x="6427950" y="2401400"/>
                  <a:ext cx="726475" cy="34400"/>
                </a:xfrm>
                <a:custGeom>
                  <a:rect b="b" l="l" r="r" t="t"/>
                  <a:pathLst>
                    <a:path extrusionOk="0" h="1376" w="29059">
                      <a:moveTo>
                        <a:pt x="1" y="0"/>
                      </a:moveTo>
                      <a:lnTo>
                        <a:pt x="1" y="1376"/>
                      </a:lnTo>
                      <a:lnTo>
                        <a:pt x="29059" y="1376"/>
                      </a:lnTo>
                      <a:lnTo>
                        <a:pt x="2905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36"/>
                <p:cNvSpPr/>
                <p:nvPr/>
              </p:nvSpPr>
              <p:spPr>
                <a:xfrm>
                  <a:off x="6427950" y="2528950"/>
                  <a:ext cx="726475" cy="34400"/>
                </a:xfrm>
                <a:custGeom>
                  <a:rect b="b" l="l" r="r" t="t"/>
                  <a:pathLst>
                    <a:path extrusionOk="0" h="1376" w="29059">
                      <a:moveTo>
                        <a:pt x="1" y="0"/>
                      </a:moveTo>
                      <a:lnTo>
                        <a:pt x="1" y="1375"/>
                      </a:lnTo>
                      <a:lnTo>
                        <a:pt x="29059" y="1375"/>
                      </a:lnTo>
                      <a:lnTo>
                        <a:pt x="2905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36"/>
                <p:cNvSpPr/>
                <p:nvPr/>
              </p:nvSpPr>
              <p:spPr>
                <a:xfrm>
                  <a:off x="6427950" y="2656475"/>
                  <a:ext cx="726475" cy="34400"/>
                </a:xfrm>
                <a:custGeom>
                  <a:rect b="b" l="l" r="r" t="t"/>
                  <a:pathLst>
                    <a:path extrusionOk="0" h="1376" w="29059">
                      <a:moveTo>
                        <a:pt x="1" y="1"/>
                      </a:moveTo>
                      <a:lnTo>
                        <a:pt x="1" y="1376"/>
                      </a:lnTo>
                      <a:lnTo>
                        <a:pt x="29059" y="1376"/>
                      </a:lnTo>
                      <a:lnTo>
                        <a:pt x="290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36"/>
                <p:cNvSpPr/>
                <p:nvPr/>
              </p:nvSpPr>
              <p:spPr>
                <a:xfrm>
                  <a:off x="6427950" y="2783725"/>
                  <a:ext cx="508725" cy="34400"/>
                </a:xfrm>
                <a:custGeom>
                  <a:rect b="b" l="l" r="r" t="t"/>
                  <a:pathLst>
                    <a:path extrusionOk="0" h="1376" w="20349">
                      <a:moveTo>
                        <a:pt x="1" y="1"/>
                      </a:moveTo>
                      <a:lnTo>
                        <a:pt x="1" y="1376"/>
                      </a:lnTo>
                      <a:lnTo>
                        <a:pt x="20348" y="1376"/>
                      </a:lnTo>
                      <a:lnTo>
                        <a:pt x="2034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36"/>
                <p:cNvSpPr/>
                <p:nvPr/>
              </p:nvSpPr>
              <p:spPr>
                <a:xfrm>
                  <a:off x="4373500" y="848575"/>
                  <a:ext cx="1704475" cy="68800"/>
                </a:xfrm>
                <a:custGeom>
                  <a:rect b="b" l="l" r="r" t="t"/>
                  <a:pathLst>
                    <a:path extrusionOk="0" h="2752" w="68179">
                      <a:moveTo>
                        <a:pt x="0" y="1"/>
                      </a:moveTo>
                      <a:lnTo>
                        <a:pt x="0" y="2751"/>
                      </a:lnTo>
                      <a:lnTo>
                        <a:pt x="68178" y="2751"/>
                      </a:lnTo>
                      <a:lnTo>
                        <a:pt x="681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36"/>
                <p:cNvSpPr/>
                <p:nvPr/>
              </p:nvSpPr>
              <p:spPr>
                <a:xfrm>
                  <a:off x="4373500" y="1427500"/>
                  <a:ext cx="251275" cy="480800"/>
                </a:xfrm>
                <a:custGeom>
                  <a:rect b="b" l="l" r="r" t="t"/>
                  <a:pathLst>
                    <a:path extrusionOk="0" h="19232" w="10051">
                      <a:moveTo>
                        <a:pt x="0" y="1"/>
                      </a:moveTo>
                      <a:lnTo>
                        <a:pt x="0" y="19232"/>
                      </a:lnTo>
                      <a:lnTo>
                        <a:pt x="10050" y="19232"/>
                      </a:lnTo>
                      <a:lnTo>
                        <a:pt x="100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36"/>
                <p:cNvSpPr/>
                <p:nvPr/>
              </p:nvSpPr>
              <p:spPr>
                <a:xfrm>
                  <a:off x="4689400" y="1241200"/>
                  <a:ext cx="251000" cy="667100"/>
                </a:xfrm>
                <a:custGeom>
                  <a:rect b="b" l="l" r="r" t="t"/>
                  <a:pathLst>
                    <a:path extrusionOk="0" h="26684" w="10040">
                      <a:moveTo>
                        <a:pt x="1" y="0"/>
                      </a:moveTo>
                      <a:lnTo>
                        <a:pt x="1" y="26684"/>
                      </a:lnTo>
                      <a:lnTo>
                        <a:pt x="10039" y="26684"/>
                      </a:lnTo>
                      <a:lnTo>
                        <a:pt x="100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36"/>
                <p:cNvSpPr/>
                <p:nvPr/>
              </p:nvSpPr>
              <p:spPr>
                <a:xfrm>
                  <a:off x="5005025" y="1358750"/>
                  <a:ext cx="251000" cy="549550"/>
                </a:xfrm>
                <a:custGeom>
                  <a:rect b="b" l="l" r="r" t="t"/>
                  <a:pathLst>
                    <a:path extrusionOk="0" h="21982" w="10040">
                      <a:moveTo>
                        <a:pt x="0" y="0"/>
                      </a:moveTo>
                      <a:lnTo>
                        <a:pt x="0" y="21982"/>
                      </a:lnTo>
                      <a:lnTo>
                        <a:pt x="10039" y="21982"/>
                      </a:lnTo>
                      <a:lnTo>
                        <a:pt x="100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36"/>
                <p:cNvSpPr/>
                <p:nvPr/>
              </p:nvSpPr>
              <p:spPr>
                <a:xfrm>
                  <a:off x="5320925" y="1096325"/>
                  <a:ext cx="251000" cy="811975"/>
                </a:xfrm>
                <a:custGeom>
                  <a:rect b="b" l="l" r="r" t="t"/>
                  <a:pathLst>
                    <a:path extrusionOk="0" h="32479" w="10040">
                      <a:moveTo>
                        <a:pt x="1" y="0"/>
                      </a:moveTo>
                      <a:lnTo>
                        <a:pt x="1" y="32479"/>
                      </a:lnTo>
                      <a:lnTo>
                        <a:pt x="10040" y="32479"/>
                      </a:lnTo>
                      <a:lnTo>
                        <a:pt x="100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36"/>
                <p:cNvSpPr/>
                <p:nvPr/>
              </p:nvSpPr>
              <p:spPr>
                <a:xfrm>
                  <a:off x="5636550" y="1178000"/>
                  <a:ext cx="251000" cy="730300"/>
                </a:xfrm>
                <a:custGeom>
                  <a:rect b="b" l="l" r="r" t="t"/>
                  <a:pathLst>
                    <a:path extrusionOk="0" h="29212" w="10040">
                      <a:moveTo>
                        <a:pt x="1" y="1"/>
                      </a:moveTo>
                      <a:lnTo>
                        <a:pt x="1" y="29212"/>
                      </a:lnTo>
                      <a:lnTo>
                        <a:pt x="10039" y="29212"/>
                      </a:lnTo>
                      <a:lnTo>
                        <a:pt x="1003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36"/>
                <p:cNvSpPr/>
                <p:nvPr/>
              </p:nvSpPr>
              <p:spPr>
                <a:xfrm>
                  <a:off x="5952175" y="1289975"/>
                  <a:ext cx="251275" cy="618325"/>
                </a:xfrm>
                <a:custGeom>
                  <a:rect b="b" l="l" r="r" t="t"/>
                  <a:pathLst>
                    <a:path extrusionOk="0" h="24733" w="10051">
                      <a:moveTo>
                        <a:pt x="0" y="1"/>
                      </a:moveTo>
                      <a:lnTo>
                        <a:pt x="0" y="24733"/>
                      </a:lnTo>
                      <a:lnTo>
                        <a:pt x="10051" y="24733"/>
                      </a:lnTo>
                      <a:lnTo>
                        <a:pt x="100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36"/>
                <p:cNvSpPr/>
                <p:nvPr/>
              </p:nvSpPr>
              <p:spPr>
                <a:xfrm>
                  <a:off x="4373500" y="2384050"/>
                  <a:ext cx="489025" cy="706500"/>
                </a:xfrm>
                <a:custGeom>
                  <a:rect b="b" l="l" r="r" t="t"/>
                  <a:pathLst>
                    <a:path extrusionOk="0" h="28260" w="19561">
                      <a:moveTo>
                        <a:pt x="0" y="1"/>
                      </a:moveTo>
                      <a:lnTo>
                        <a:pt x="0" y="28260"/>
                      </a:lnTo>
                      <a:lnTo>
                        <a:pt x="19560" y="28260"/>
                      </a:lnTo>
                      <a:lnTo>
                        <a:pt x="1956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36"/>
                <p:cNvSpPr/>
                <p:nvPr/>
              </p:nvSpPr>
              <p:spPr>
                <a:xfrm>
                  <a:off x="5707975" y="2384050"/>
                  <a:ext cx="488725" cy="706500"/>
                </a:xfrm>
                <a:custGeom>
                  <a:rect b="b" l="l" r="r" t="t"/>
                  <a:pathLst>
                    <a:path extrusionOk="0" h="28260" w="19549">
                      <a:moveTo>
                        <a:pt x="0" y="1"/>
                      </a:moveTo>
                      <a:lnTo>
                        <a:pt x="0" y="28260"/>
                      </a:lnTo>
                      <a:lnTo>
                        <a:pt x="19548" y="28260"/>
                      </a:lnTo>
                      <a:lnTo>
                        <a:pt x="195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36"/>
                <p:cNvSpPr/>
                <p:nvPr/>
              </p:nvSpPr>
              <p:spPr>
                <a:xfrm>
                  <a:off x="5040875" y="2384050"/>
                  <a:ext cx="488725" cy="706500"/>
                </a:xfrm>
                <a:custGeom>
                  <a:rect b="b" l="l" r="r" t="t"/>
                  <a:pathLst>
                    <a:path extrusionOk="0" h="28260" w="19549">
                      <a:moveTo>
                        <a:pt x="0" y="1"/>
                      </a:moveTo>
                      <a:lnTo>
                        <a:pt x="0" y="28260"/>
                      </a:lnTo>
                      <a:lnTo>
                        <a:pt x="19549" y="28260"/>
                      </a:lnTo>
                      <a:lnTo>
                        <a:pt x="1954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36"/>
                <p:cNvSpPr/>
                <p:nvPr/>
              </p:nvSpPr>
              <p:spPr>
                <a:xfrm>
                  <a:off x="652175" y="1136275"/>
                  <a:ext cx="2437125" cy="2437100"/>
                </a:xfrm>
                <a:custGeom>
                  <a:rect b="b" l="l" r="r" t="t"/>
                  <a:pathLst>
                    <a:path extrusionOk="0" h="97484" w="97485">
                      <a:moveTo>
                        <a:pt x="48113" y="1"/>
                      </a:moveTo>
                      <a:lnTo>
                        <a:pt x="47479" y="13"/>
                      </a:lnTo>
                      <a:lnTo>
                        <a:pt x="46856" y="36"/>
                      </a:lnTo>
                      <a:lnTo>
                        <a:pt x="46233" y="60"/>
                      </a:lnTo>
                      <a:lnTo>
                        <a:pt x="45610" y="95"/>
                      </a:lnTo>
                      <a:lnTo>
                        <a:pt x="44987" y="142"/>
                      </a:lnTo>
                      <a:lnTo>
                        <a:pt x="44375" y="189"/>
                      </a:lnTo>
                      <a:lnTo>
                        <a:pt x="43752" y="248"/>
                      </a:lnTo>
                      <a:lnTo>
                        <a:pt x="43141" y="318"/>
                      </a:lnTo>
                      <a:lnTo>
                        <a:pt x="42530" y="389"/>
                      </a:lnTo>
                      <a:lnTo>
                        <a:pt x="41919" y="471"/>
                      </a:lnTo>
                      <a:lnTo>
                        <a:pt x="41319" y="565"/>
                      </a:lnTo>
                      <a:lnTo>
                        <a:pt x="40708" y="659"/>
                      </a:lnTo>
                      <a:lnTo>
                        <a:pt x="40108" y="765"/>
                      </a:lnTo>
                      <a:lnTo>
                        <a:pt x="39509" y="871"/>
                      </a:lnTo>
                      <a:lnTo>
                        <a:pt x="38921" y="988"/>
                      </a:lnTo>
                      <a:lnTo>
                        <a:pt x="38322" y="1118"/>
                      </a:lnTo>
                      <a:lnTo>
                        <a:pt x="37734" y="1247"/>
                      </a:lnTo>
                      <a:lnTo>
                        <a:pt x="37146" y="1388"/>
                      </a:lnTo>
                      <a:lnTo>
                        <a:pt x="36558" y="1529"/>
                      </a:lnTo>
                      <a:lnTo>
                        <a:pt x="35971" y="1694"/>
                      </a:lnTo>
                      <a:lnTo>
                        <a:pt x="35395" y="1846"/>
                      </a:lnTo>
                      <a:lnTo>
                        <a:pt x="34819" y="2023"/>
                      </a:lnTo>
                      <a:lnTo>
                        <a:pt x="34243" y="2187"/>
                      </a:lnTo>
                      <a:lnTo>
                        <a:pt x="33678" y="2375"/>
                      </a:lnTo>
                      <a:lnTo>
                        <a:pt x="33102" y="2563"/>
                      </a:lnTo>
                      <a:lnTo>
                        <a:pt x="32538" y="2751"/>
                      </a:lnTo>
                      <a:lnTo>
                        <a:pt x="31974" y="2963"/>
                      </a:lnTo>
                      <a:lnTo>
                        <a:pt x="31422" y="3163"/>
                      </a:lnTo>
                      <a:lnTo>
                        <a:pt x="30869" y="3386"/>
                      </a:lnTo>
                      <a:lnTo>
                        <a:pt x="30317" y="3598"/>
                      </a:lnTo>
                      <a:lnTo>
                        <a:pt x="29764" y="3833"/>
                      </a:lnTo>
                      <a:lnTo>
                        <a:pt x="29223" y="4068"/>
                      </a:lnTo>
                      <a:lnTo>
                        <a:pt x="28683" y="4303"/>
                      </a:lnTo>
                      <a:lnTo>
                        <a:pt x="28142" y="4550"/>
                      </a:lnTo>
                      <a:lnTo>
                        <a:pt x="27613" y="4809"/>
                      </a:lnTo>
                      <a:lnTo>
                        <a:pt x="27072" y="5067"/>
                      </a:lnTo>
                      <a:lnTo>
                        <a:pt x="26543" y="5338"/>
                      </a:lnTo>
                      <a:lnTo>
                        <a:pt x="26026" y="5608"/>
                      </a:lnTo>
                      <a:lnTo>
                        <a:pt x="25509" y="5878"/>
                      </a:lnTo>
                      <a:lnTo>
                        <a:pt x="24992" y="6172"/>
                      </a:lnTo>
                      <a:lnTo>
                        <a:pt x="24474" y="6454"/>
                      </a:lnTo>
                      <a:lnTo>
                        <a:pt x="23969" y="6760"/>
                      </a:lnTo>
                      <a:lnTo>
                        <a:pt x="23463" y="7054"/>
                      </a:lnTo>
                      <a:lnTo>
                        <a:pt x="22958" y="7359"/>
                      </a:lnTo>
                      <a:lnTo>
                        <a:pt x="22464" y="7677"/>
                      </a:lnTo>
                      <a:lnTo>
                        <a:pt x="21971" y="7994"/>
                      </a:lnTo>
                      <a:lnTo>
                        <a:pt x="21489" y="8323"/>
                      </a:lnTo>
                      <a:lnTo>
                        <a:pt x="20525" y="8993"/>
                      </a:lnTo>
                      <a:lnTo>
                        <a:pt x="19573" y="9687"/>
                      </a:lnTo>
                      <a:lnTo>
                        <a:pt x="18644" y="10392"/>
                      </a:lnTo>
                      <a:lnTo>
                        <a:pt x="17739" y="11133"/>
                      </a:lnTo>
                      <a:lnTo>
                        <a:pt x="16845" y="11885"/>
                      </a:lnTo>
                      <a:lnTo>
                        <a:pt x="15964" y="12661"/>
                      </a:lnTo>
                      <a:lnTo>
                        <a:pt x="15106" y="13460"/>
                      </a:lnTo>
                      <a:lnTo>
                        <a:pt x="14271" y="14271"/>
                      </a:lnTo>
                      <a:lnTo>
                        <a:pt x="13460" y="15118"/>
                      </a:lnTo>
                      <a:lnTo>
                        <a:pt x="12661" y="15964"/>
                      </a:lnTo>
                      <a:lnTo>
                        <a:pt x="11885" y="16846"/>
                      </a:lnTo>
                      <a:lnTo>
                        <a:pt x="11133" y="17739"/>
                      </a:lnTo>
                      <a:lnTo>
                        <a:pt x="10392" y="18644"/>
                      </a:lnTo>
                      <a:lnTo>
                        <a:pt x="9675" y="19584"/>
                      </a:lnTo>
                      <a:lnTo>
                        <a:pt x="8993" y="20525"/>
                      </a:lnTo>
                      <a:lnTo>
                        <a:pt x="8323" y="21489"/>
                      </a:lnTo>
                      <a:lnTo>
                        <a:pt x="7994" y="21982"/>
                      </a:lnTo>
                      <a:lnTo>
                        <a:pt x="7677" y="22476"/>
                      </a:lnTo>
                      <a:lnTo>
                        <a:pt x="7359" y="22970"/>
                      </a:lnTo>
                      <a:lnTo>
                        <a:pt x="7054" y="23464"/>
                      </a:lnTo>
                      <a:lnTo>
                        <a:pt x="6748" y="23969"/>
                      </a:lnTo>
                      <a:lnTo>
                        <a:pt x="6454" y="24486"/>
                      </a:lnTo>
                      <a:lnTo>
                        <a:pt x="6160" y="24992"/>
                      </a:lnTo>
                      <a:lnTo>
                        <a:pt x="5878" y="25509"/>
                      </a:lnTo>
                      <a:lnTo>
                        <a:pt x="5596" y="26026"/>
                      </a:lnTo>
                      <a:lnTo>
                        <a:pt x="5326" y="26555"/>
                      </a:lnTo>
                      <a:lnTo>
                        <a:pt x="5067" y="27084"/>
                      </a:lnTo>
                      <a:lnTo>
                        <a:pt x="4808" y="27613"/>
                      </a:lnTo>
                      <a:lnTo>
                        <a:pt x="4550" y="28142"/>
                      </a:lnTo>
                      <a:lnTo>
                        <a:pt x="4303" y="28683"/>
                      </a:lnTo>
                      <a:lnTo>
                        <a:pt x="4056" y="29223"/>
                      </a:lnTo>
                      <a:lnTo>
                        <a:pt x="3821" y="29764"/>
                      </a:lnTo>
                      <a:lnTo>
                        <a:pt x="3598" y="30317"/>
                      </a:lnTo>
                      <a:lnTo>
                        <a:pt x="3374" y="30869"/>
                      </a:lnTo>
                      <a:lnTo>
                        <a:pt x="3163" y="31422"/>
                      </a:lnTo>
                      <a:lnTo>
                        <a:pt x="2951" y="31986"/>
                      </a:lnTo>
                      <a:lnTo>
                        <a:pt x="2751" y="32550"/>
                      </a:lnTo>
                      <a:lnTo>
                        <a:pt x="2563" y="33114"/>
                      </a:lnTo>
                      <a:lnTo>
                        <a:pt x="2363" y="33678"/>
                      </a:lnTo>
                      <a:lnTo>
                        <a:pt x="2187" y="34243"/>
                      </a:lnTo>
                      <a:lnTo>
                        <a:pt x="2011" y="34819"/>
                      </a:lnTo>
                      <a:lnTo>
                        <a:pt x="1846" y="35395"/>
                      </a:lnTo>
                      <a:lnTo>
                        <a:pt x="1682" y="35982"/>
                      </a:lnTo>
                      <a:lnTo>
                        <a:pt x="1529" y="36558"/>
                      </a:lnTo>
                      <a:lnTo>
                        <a:pt x="1388" y="37146"/>
                      </a:lnTo>
                      <a:lnTo>
                        <a:pt x="1247" y="37734"/>
                      </a:lnTo>
                      <a:lnTo>
                        <a:pt x="1117" y="38322"/>
                      </a:lnTo>
                      <a:lnTo>
                        <a:pt x="988" y="38921"/>
                      </a:lnTo>
                      <a:lnTo>
                        <a:pt x="871" y="39521"/>
                      </a:lnTo>
                      <a:lnTo>
                        <a:pt x="753" y="40108"/>
                      </a:lnTo>
                      <a:lnTo>
                        <a:pt x="659" y="40720"/>
                      </a:lnTo>
                      <a:lnTo>
                        <a:pt x="553" y="41319"/>
                      </a:lnTo>
                      <a:lnTo>
                        <a:pt x="471" y="41930"/>
                      </a:lnTo>
                      <a:lnTo>
                        <a:pt x="389" y="42530"/>
                      </a:lnTo>
                      <a:lnTo>
                        <a:pt x="318" y="43141"/>
                      </a:lnTo>
                      <a:lnTo>
                        <a:pt x="248" y="43764"/>
                      </a:lnTo>
                      <a:lnTo>
                        <a:pt x="189" y="44375"/>
                      </a:lnTo>
                      <a:lnTo>
                        <a:pt x="142" y="44987"/>
                      </a:lnTo>
                      <a:lnTo>
                        <a:pt x="95" y="45610"/>
                      </a:lnTo>
                      <a:lnTo>
                        <a:pt x="59" y="46233"/>
                      </a:lnTo>
                      <a:lnTo>
                        <a:pt x="36" y="46856"/>
                      </a:lnTo>
                      <a:lnTo>
                        <a:pt x="12" y="47479"/>
                      </a:lnTo>
                      <a:lnTo>
                        <a:pt x="1" y="48113"/>
                      </a:lnTo>
                      <a:lnTo>
                        <a:pt x="1" y="48748"/>
                      </a:lnTo>
                      <a:lnTo>
                        <a:pt x="1" y="49371"/>
                      </a:lnTo>
                      <a:lnTo>
                        <a:pt x="12" y="50006"/>
                      </a:lnTo>
                      <a:lnTo>
                        <a:pt x="36" y="50629"/>
                      </a:lnTo>
                      <a:lnTo>
                        <a:pt x="59" y="51252"/>
                      </a:lnTo>
                      <a:lnTo>
                        <a:pt x="95" y="51875"/>
                      </a:lnTo>
                      <a:lnTo>
                        <a:pt x="142" y="52498"/>
                      </a:lnTo>
                      <a:lnTo>
                        <a:pt x="189" y="53109"/>
                      </a:lnTo>
                      <a:lnTo>
                        <a:pt x="248" y="53721"/>
                      </a:lnTo>
                      <a:lnTo>
                        <a:pt x="318" y="54344"/>
                      </a:lnTo>
                      <a:lnTo>
                        <a:pt x="389" y="54955"/>
                      </a:lnTo>
                      <a:lnTo>
                        <a:pt x="471" y="55554"/>
                      </a:lnTo>
                      <a:lnTo>
                        <a:pt x="553" y="56166"/>
                      </a:lnTo>
                      <a:lnTo>
                        <a:pt x="659" y="56765"/>
                      </a:lnTo>
                      <a:lnTo>
                        <a:pt x="753" y="57376"/>
                      </a:lnTo>
                      <a:lnTo>
                        <a:pt x="871" y="57964"/>
                      </a:lnTo>
                      <a:lnTo>
                        <a:pt x="988" y="58564"/>
                      </a:lnTo>
                      <a:lnTo>
                        <a:pt x="1117" y="59163"/>
                      </a:lnTo>
                      <a:lnTo>
                        <a:pt x="1247" y="59751"/>
                      </a:lnTo>
                      <a:lnTo>
                        <a:pt x="1388" y="60338"/>
                      </a:lnTo>
                      <a:lnTo>
                        <a:pt x="1529" y="60926"/>
                      </a:lnTo>
                      <a:lnTo>
                        <a:pt x="1682" y="61502"/>
                      </a:lnTo>
                      <a:lnTo>
                        <a:pt x="1846" y="62090"/>
                      </a:lnTo>
                      <a:lnTo>
                        <a:pt x="2011" y="62666"/>
                      </a:lnTo>
                      <a:lnTo>
                        <a:pt x="2187" y="63242"/>
                      </a:lnTo>
                      <a:lnTo>
                        <a:pt x="2363" y="63806"/>
                      </a:lnTo>
                      <a:lnTo>
                        <a:pt x="2563" y="64370"/>
                      </a:lnTo>
                      <a:lnTo>
                        <a:pt x="2751" y="64935"/>
                      </a:lnTo>
                      <a:lnTo>
                        <a:pt x="2951" y="65499"/>
                      </a:lnTo>
                      <a:lnTo>
                        <a:pt x="3163" y="66063"/>
                      </a:lnTo>
                      <a:lnTo>
                        <a:pt x="3374" y="66616"/>
                      </a:lnTo>
                      <a:lnTo>
                        <a:pt x="3598" y="67168"/>
                      </a:lnTo>
                      <a:lnTo>
                        <a:pt x="3821" y="67721"/>
                      </a:lnTo>
                      <a:lnTo>
                        <a:pt x="4056" y="68261"/>
                      </a:lnTo>
                      <a:lnTo>
                        <a:pt x="4303" y="68802"/>
                      </a:lnTo>
                      <a:lnTo>
                        <a:pt x="4550" y="69343"/>
                      </a:lnTo>
                      <a:lnTo>
                        <a:pt x="4808" y="69872"/>
                      </a:lnTo>
                      <a:lnTo>
                        <a:pt x="5067" y="70401"/>
                      </a:lnTo>
                      <a:lnTo>
                        <a:pt x="5326" y="70930"/>
                      </a:lnTo>
                      <a:lnTo>
                        <a:pt x="5596" y="71459"/>
                      </a:lnTo>
                      <a:lnTo>
                        <a:pt x="5878" y="71976"/>
                      </a:lnTo>
                      <a:lnTo>
                        <a:pt x="6160" y="72493"/>
                      </a:lnTo>
                      <a:lnTo>
                        <a:pt x="6454" y="72998"/>
                      </a:lnTo>
                      <a:lnTo>
                        <a:pt x="6748" y="73516"/>
                      </a:lnTo>
                      <a:lnTo>
                        <a:pt x="7054" y="74021"/>
                      </a:lnTo>
                      <a:lnTo>
                        <a:pt x="7359" y="74515"/>
                      </a:lnTo>
                      <a:lnTo>
                        <a:pt x="7677" y="75009"/>
                      </a:lnTo>
                      <a:lnTo>
                        <a:pt x="7994" y="75502"/>
                      </a:lnTo>
                      <a:lnTo>
                        <a:pt x="8323" y="75996"/>
                      </a:lnTo>
                      <a:lnTo>
                        <a:pt x="8993" y="76960"/>
                      </a:lnTo>
                      <a:lnTo>
                        <a:pt x="9675" y="77900"/>
                      </a:lnTo>
                      <a:lnTo>
                        <a:pt x="10392" y="78841"/>
                      </a:lnTo>
                      <a:lnTo>
                        <a:pt x="11133" y="79746"/>
                      </a:lnTo>
                      <a:lnTo>
                        <a:pt x="11885" y="80639"/>
                      </a:lnTo>
                      <a:lnTo>
                        <a:pt x="12661" y="81521"/>
                      </a:lnTo>
                      <a:lnTo>
                        <a:pt x="13460" y="82367"/>
                      </a:lnTo>
                      <a:lnTo>
                        <a:pt x="14271" y="83213"/>
                      </a:lnTo>
                      <a:lnTo>
                        <a:pt x="15106" y="84025"/>
                      </a:lnTo>
                      <a:lnTo>
                        <a:pt x="15964" y="84824"/>
                      </a:lnTo>
                      <a:lnTo>
                        <a:pt x="16845" y="85600"/>
                      </a:lnTo>
                      <a:lnTo>
                        <a:pt x="17739" y="86352"/>
                      </a:lnTo>
                      <a:lnTo>
                        <a:pt x="18644" y="87093"/>
                      </a:lnTo>
                      <a:lnTo>
                        <a:pt x="19573" y="87798"/>
                      </a:lnTo>
                      <a:lnTo>
                        <a:pt x="20525" y="88491"/>
                      </a:lnTo>
                      <a:lnTo>
                        <a:pt x="21489" y="89161"/>
                      </a:lnTo>
                      <a:lnTo>
                        <a:pt x="21971" y="89491"/>
                      </a:lnTo>
                      <a:lnTo>
                        <a:pt x="22464" y="89808"/>
                      </a:lnTo>
                      <a:lnTo>
                        <a:pt x="22958" y="90125"/>
                      </a:lnTo>
                      <a:lnTo>
                        <a:pt x="23463" y="90431"/>
                      </a:lnTo>
                      <a:lnTo>
                        <a:pt x="23969" y="90737"/>
                      </a:lnTo>
                      <a:lnTo>
                        <a:pt x="24474" y="91030"/>
                      </a:lnTo>
                      <a:lnTo>
                        <a:pt x="24992" y="91313"/>
                      </a:lnTo>
                      <a:lnTo>
                        <a:pt x="25509" y="91606"/>
                      </a:lnTo>
                      <a:lnTo>
                        <a:pt x="26026" y="91877"/>
                      </a:lnTo>
                      <a:lnTo>
                        <a:pt x="26543" y="92147"/>
                      </a:lnTo>
                      <a:lnTo>
                        <a:pt x="27072" y="92417"/>
                      </a:lnTo>
                      <a:lnTo>
                        <a:pt x="27613" y="92676"/>
                      </a:lnTo>
                      <a:lnTo>
                        <a:pt x="28142" y="92935"/>
                      </a:lnTo>
                      <a:lnTo>
                        <a:pt x="28683" y="93182"/>
                      </a:lnTo>
                      <a:lnTo>
                        <a:pt x="29223" y="93417"/>
                      </a:lnTo>
                      <a:lnTo>
                        <a:pt x="29764" y="93652"/>
                      </a:lnTo>
                      <a:lnTo>
                        <a:pt x="30317" y="93887"/>
                      </a:lnTo>
                      <a:lnTo>
                        <a:pt x="30869" y="94098"/>
                      </a:lnTo>
                      <a:lnTo>
                        <a:pt x="31422" y="94322"/>
                      </a:lnTo>
                      <a:lnTo>
                        <a:pt x="31974" y="94522"/>
                      </a:lnTo>
                      <a:lnTo>
                        <a:pt x="32538" y="94733"/>
                      </a:lnTo>
                      <a:lnTo>
                        <a:pt x="33102" y="94921"/>
                      </a:lnTo>
                      <a:lnTo>
                        <a:pt x="33678" y="95109"/>
                      </a:lnTo>
                      <a:lnTo>
                        <a:pt x="34243" y="95297"/>
                      </a:lnTo>
                      <a:lnTo>
                        <a:pt x="34819" y="95474"/>
                      </a:lnTo>
                      <a:lnTo>
                        <a:pt x="35395" y="95638"/>
                      </a:lnTo>
                      <a:lnTo>
                        <a:pt x="35971" y="95791"/>
                      </a:lnTo>
                      <a:lnTo>
                        <a:pt x="36558" y="95956"/>
                      </a:lnTo>
                      <a:lnTo>
                        <a:pt x="37146" y="96097"/>
                      </a:lnTo>
                      <a:lnTo>
                        <a:pt x="37734" y="96238"/>
                      </a:lnTo>
                      <a:lnTo>
                        <a:pt x="38322" y="96367"/>
                      </a:lnTo>
                      <a:lnTo>
                        <a:pt x="38921" y="96496"/>
                      </a:lnTo>
                      <a:lnTo>
                        <a:pt x="39509" y="96614"/>
                      </a:lnTo>
                      <a:lnTo>
                        <a:pt x="40108" y="96720"/>
                      </a:lnTo>
                      <a:lnTo>
                        <a:pt x="40708" y="96826"/>
                      </a:lnTo>
                      <a:lnTo>
                        <a:pt x="41319" y="96920"/>
                      </a:lnTo>
                      <a:lnTo>
                        <a:pt x="41919" y="97014"/>
                      </a:lnTo>
                      <a:lnTo>
                        <a:pt x="42530" y="97096"/>
                      </a:lnTo>
                      <a:lnTo>
                        <a:pt x="43141" y="97166"/>
                      </a:lnTo>
                      <a:lnTo>
                        <a:pt x="43752" y="97237"/>
                      </a:lnTo>
                      <a:lnTo>
                        <a:pt x="44375" y="97296"/>
                      </a:lnTo>
                      <a:lnTo>
                        <a:pt x="44987" y="97343"/>
                      </a:lnTo>
                      <a:lnTo>
                        <a:pt x="45610" y="97390"/>
                      </a:lnTo>
                      <a:lnTo>
                        <a:pt x="46233" y="97425"/>
                      </a:lnTo>
                      <a:lnTo>
                        <a:pt x="46856" y="97449"/>
                      </a:lnTo>
                      <a:lnTo>
                        <a:pt x="47479" y="97472"/>
                      </a:lnTo>
                      <a:lnTo>
                        <a:pt x="48113" y="97484"/>
                      </a:lnTo>
                      <a:lnTo>
                        <a:pt x="49371" y="97484"/>
                      </a:lnTo>
                      <a:lnTo>
                        <a:pt x="49994" y="97472"/>
                      </a:lnTo>
                      <a:lnTo>
                        <a:pt x="50629" y="97449"/>
                      </a:lnTo>
                      <a:lnTo>
                        <a:pt x="51252" y="97425"/>
                      </a:lnTo>
                      <a:lnTo>
                        <a:pt x="51875" y="97390"/>
                      </a:lnTo>
                      <a:lnTo>
                        <a:pt x="52486" y="97343"/>
                      </a:lnTo>
                      <a:lnTo>
                        <a:pt x="53109" y="97296"/>
                      </a:lnTo>
                      <a:lnTo>
                        <a:pt x="53721" y="97237"/>
                      </a:lnTo>
                      <a:lnTo>
                        <a:pt x="54332" y="97166"/>
                      </a:lnTo>
                      <a:lnTo>
                        <a:pt x="54943" y="97096"/>
                      </a:lnTo>
                      <a:lnTo>
                        <a:pt x="55554" y="97014"/>
                      </a:lnTo>
                      <a:lnTo>
                        <a:pt x="56166" y="96920"/>
                      </a:lnTo>
                      <a:lnTo>
                        <a:pt x="56765" y="96826"/>
                      </a:lnTo>
                      <a:lnTo>
                        <a:pt x="57365" y="96720"/>
                      </a:lnTo>
                      <a:lnTo>
                        <a:pt x="57964" y="96614"/>
                      </a:lnTo>
                      <a:lnTo>
                        <a:pt x="58564" y="96496"/>
                      </a:lnTo>
                      <a:lnTo>
                        <a:pt x="59151" y="96367"/>
                      </a:lnTo>
                      <a:lnTo>
                        <a:pt x="59751" y="96238"/>
                      </a:lnTo>
                      <a:lnTo>
                        <a:pt x="60339" y="96097"/>
                      </a:lnTo>
                      <a:lnTo>
                        <a:pt x="60926" y="95956"/>
                      </a:lnTo>
                      <a:lnTo>
                        <a:pt x="61502" y="95791"/>
                      </a:lnTo>
                      <a:lnTo>
                        <a:pt x="62078" y="95638"/>
                      </a:lnTo>
                      <a:lnTo>
                        <a:pt x="62654" y="95474"/>
                      </a:lnTo>
                      <a:lnTo>
                        <a:pt x="63230" y="95297"/>
                      </a:lnTo>
                      <a:lnTo>
                        <a:pt x="63806" y="95109"/>
                      </a:lnTo>
                      <a:lnTo>
                        <a:pt x="64371" y="94921"/>
                      </a:lnTo>
                      <a:lnTo>
                        <a:pt x="64935" y="94733"/>
                      </a:lnTo>
                      <a:lnTo>
                        <a:pt x="65499" y="94522"/>
                      </a:lnTo>
                      <a:lnTo>
                        <a:pt x="66051" y="94322"/>
                      </a:lnTo>
                      <a:lnTo>
                        <a:pt x="66616" y="94098"/>
                      </a:lnTo>
                      <a:lnTo>
                        <a:pt x="67168" y="93887"/>
                      </a:lnTo>
                      <a:lnTo>
                        <a:pt x="67709" y="93652"/>
                      </a:lnTo>
                      <a:lnTo>
                        <a:pt x="68261" y="93417"/>
                      </a:lnTo>
                      <a:lnTo>
                        <a:pt x="68802" y="93182"/>
                      </a:lnTo>
                      <a:lnTo>
                        <a:pt x="69331" y="92935"/>
                      </a:lnTo>
                      <a:lnTo>
                        <a:pt x="69872" y="92676"/>
                      </a:lnTo>
                      <a:lnTo>
                        <a:pt x="70401" y="92417"/>
                      </a:lnTo>
                      <a:lnTo>
                        <a:pt x="70930" y="92147"/>
                      </a:lnTo>
                      <a:lnTo>
                        <a:pt x="71447" y="91877"/>
                      </a:lnTo>
                      <a:lnTo>
                        <a:pt x="71976" y="91606"/>
                      </a:lnTo>
                      <a:lnTo>
                        <a:pt x="72493" y="91313"/>
                      </a:lnTo>
                      <a:lnTo>
                        <a:pt x="72999" y="91030"/>
                      </a:lnTo>
                      <a:lnTo>
                        <a:pt x="73504" y="90737"/>
                      </a:lnTo>
                      <a:lnTo>
                        <a:pt x="74010" y="90431"/>
                      </a:lnTo>
                      <a:lnTo>
                        <a:pt x="74515" y="90125"/>
                      </a:lnTo>
                      <a:lnTo>
                        <a:pt x="75009" y="89808"/>
                      </a:lnTo>
                      <a:lnTo>
                        <a:pt x="75502" y="89491"/>
                      </a:lnTo>
                      <a:lnTo>
                        <a:pt x="75996" y="89161"/>
                      </a:lnTo>
                      <a:lnTo>
                        <a:pt x="76960" y="88491"/>
                      </a:lnTo>
                      <a:lnTo>
                        <a:pt x="77900" y="87798"/>
                      </a:lnTo>
                      <a:lnTo>
                        <a:pt x="78829" y="87093"/>
                      </a:lnTo>
                      <a:lnTo>
                        <a:pt x="79746" y="86352"/>
                      </a:lnTo>
                      <a:lnTo>
                        <a:pt x="80639" y="85600"/>
                      </a:lnTo>
                      <a:lnTo>
                        <a:pt x="81509" y="84824"/>
                      </a:lnTo>
                      <a:lnTo>
                        <a:pt x="82367" y="84025"/>
                      </a:lnTo>
                      <a:lnTo>
                        <a:pt x="83202" y="83213"/>
                      </a:lnTo>
                      <a:lnTo>
                        <a:pt x="84025" y="82367"/>
                      </a:lnTo>
                      <a:lnTo>
                        <a:pt x="84824" y="81521"/>
                      </a:lnTo>
                      <a:lnTo>
                        <a:pt x="85600" y="80639"/>
                      </a:lnTo>
                      <a:lnTo>
                        <a:pt x="86352" y="79746"/>
                      </a:lnTo>
                      <a:lnTo>
                        <a:pt x="87081" y="78841"/>
                      </a:lnTo>
                      <a:lnTo>
                        <a:pt x="87798" y="77900"/>
                      </a:lnTo>
                      <a:lnTo>
                        <a:pt x="88492" y="76960"/>
                      </a:lnTo>
                      <a:lnTo>
                        <a:pt x="89162" y="75996"/>
                      </a:lnTo>
                      <a:lnTo>
                        <a:pt x="89479" y="75502"/>
                      </a:lnTo>
                      <a:lnTo>
                        <a:pt x="89808" y="75009"/>
                      </a:lnTo>
                      <a:lnTo>
                        <a:pt x="90114" y="74515"/>
                      </a:lnTo>
                      <a:lnTo>
                        <a:pt x="90419" y="74021"/>
                      </a:lnTo>
                      <a:lnTo>
                        <a:pt x="90725" y="73516"/>
                      </a:lnTo>
                      <a:lnTo>
                        <a:pt x="91019" y="72998"/>
                      </a:lnTo>
                      <a:lnTo>
                        <a:pt x="91313" y="72493"/>
                      </a:lnTo>
                      <a:lnTo>
                        <a:pt x="91595" y="71976"/>
                      </a:lnTo>
                      <a:lnTo>
                        <a:pt x="91877" y="71459"/>
                      </a:lnTo>
                      <a:lnTo>
                        <a:pt x="92147" y="70930"/>
                      </a:lnTo>
                      <a:lnTo>
                        <a:pt x="92418" y="70401"/>
                      </a:lnTo>
                      <a:lnTo>
                        <a:pt x="92676" y="69872"/>
                      </a:lnTo>
                      <a:lnTo>
                        <a:pt x="92923" y="69343"/>
                      </a:lnTo>
                      <a:lnTo>
                        <a:pt x="93170" y="68802"/>
                      </a:lnTo>
                      <a:lnTo>
                        <a:pt x="93417" y="68261"/>
                      </a:lnTo>
                      <a:lnTo>
                        <a:pt x="93652" y="67721"/>
                      </a:lnTo>
                      <a:lnTo>
                        <a:pt x="93875" y="67168"/>
                      </a:lnTo>
                      <a:lnTo>
                        <a:pt x="94099" y="66616"/>
                      </a:lnTo>
                      <a:lnTo>
                        <a:pt x="94310" y="66063"/>
                      </a:lnTo>
                      <a:lnTo>
                        <a:pt x="94522" y="65499"/>
                      </a:lnTo>
                      <a:lnTo>
                        <a:pt x="94722" y="64935"/>
                      </a:lnTo>
                      <a:lnTo>
                        <a:pt x="94922" y="64370"/>
                      </a:lnTo>
                      <a:lnTo>
                        <a:pt x="95110" y="63806"/>
                      </a:lnTo>
                      <a:lnTo>
                        <a:pt x="95286" y="63242"/>
                      </a:lnTo>
                      <a:lnTo>
                        <a:pt x="95462" y="62666"/>
                      </a:lnTo>
                      <a:lnTo>
                        <a:pt x="95627" y="62090"/>
                      </a:lnTo>
                      <a:lnTo>
                        <a:pt x="95791" y="61502"/>
                      </a:lnTo>
                      <a:lnTo>
                        <a:pt x="95944" y="60926"/>
                      </a:lnTo>
                      <a:lnTo>
                        <a:pt x="96097" y="60338"/>
                      </a:lnTo>
                      <a:lnTo>
                        <a:pt x="96238" y="59751"/>
                      </a:lnTo>
                      <a:lnTo>
                        <a:pt x="96367" y="59163"/>
                      </a:lnTo>
                      <a:lnTo>
                        <a:pt x="96497" y="58564"/>
                      </a:lnTo>
                      <a:lnTo>
                        <a:pt x="96614" y="57964"/>
                      </a:lnTo>
                      <a:lnTo>
                        <a:pt x="96720" y="57376"/>
                      </a:lnTo>
                      <a:lnTo>
                        <a:pt x="96826" y="56765"/>
                      </a:lnTo>
                      <a:lnTo>
                        <a:pt x="96920" y="56166"/>
                      </a:lnTo>
                      <a:lnTo>
                        <a:pt x="97014" y="55554"/>
                      </a:lnTo>
                      <a:lnTo>
                        <a:pt x="97084" y="54955"/>
                      </a:lnTo>
                      <a:lnTo>
                        <a:pt x="97167" y="54344"/>
                      </a:lnTo>
                      <a:lnTo>
                        <a:pt x="97225" y="53721"/>
                      </a:lnTo>
                      <a:lnTo>
                        <a:pt x="97284" y="53109"/>
                      </a:lnTo>
                      <a:lnTo>
                        <a:pt x="97343" y="52498"/>
                      </a:lnTo>
                      <a:lnTo>
                        <a:pt x="97378" y="51875"/>
                      </a:lnTo>
                      <a:lnTo>
                        <a:pt x="97414" y="51252"/>
                      </a:lnTo>
                      <a:lnTo>
                        <a:pt x="97449" y="50629"/>
                      </a:lnTo>
                      <a:lnTo>
                        <a:pt x="97461" y="50006"/>
                      </a:lnTo>
                      <a:lnTo>
                        <a:pt x="97472" y="49371"/>
                      </a:lnTo>
                      <a:lnTo>
                        <a:pt x="97484" y="48748"/>
                      </a:lnTo>
                      <a:lnTo>
                        <a:pt x="97472" y="48113"/>
                      </a:lnTo>
                      <a:lnTo>
                        <a:pt x="97461" y="47479"/>
                      </a:lnTo>
                      <a:lnTo>
                        <a:pt x="97449" y="46856"/>
                      </a:lnTo>
                      <a:lnTo>
                        <a:pt x="97414" y="46233"/>
                      </a:lnTo>
                      <a:lnTo>
                        <a:pt x="97378" y="45610"/>
                      </a:lnTo>
                      <a:lnTo>
                        <a:pt x="97343" y="44987"/>
                      </a:lnTo>
                      <a:lnTo>
                        <a:pt x="97284" y="44375"/>
                      </a:lnTo>
                      <a:lnTo>
                        <a:pt x="97225" y="43764"/>
                      </a:lnTo>
                      <a:lnTo>
                        <a:pt x="97167" y="43141"/>
                      </a:lnTo>
                      <a:lnTo>
                        <a:pt x="97084" y="42530"/>
                      </a:lnTo>
                      <a:lnTo>
                        <a:pt x="97014" y="41930"/>
                      </a:lnTo>
                      <a:lnTo>
                        <a:pt x="96920" y="41319"/>
                      </a:lnTo>
                      <a:lnTo>
                        <a:pt x="96826" y="40720"/>
                      </a:lnTo>
                      <a:lnTo>
                        <a:pt x="96720" y="40108"/>
                      </a:lnTo>
                      <a:lnTo>
                        <a:pt x="96614" y="39521"/>
                      </a:lnTo>
                      <a:lnTo>
                        <a:pt x="96497" y="38921"/>
                      </a:lnTo>
                      <a:lnTo>
                        <a:pt x="96367" y="38322"/>
                      </a:lnTo>
                      <a:lnTo>
                        <a:pt x="96238" y="37734"/>
                      </a:lnTo>
                      <a:lnTo>
                        <a:pt x="96097" y="37146"/>
                      </a:lnTo>
                      <a:lnTo>
                        <a:pt x="95944" y="36558"/>
                      </a:lnTo>
                      <a:lnTo>
                        <a:pt x="95791" y="35982"/>
                      </a:lnTo>
                      <a:lnTo>
                        <a:pt x="95627" y="35395"/>
                      </a:lnTo>
                      <a:lnTo>
                        <a:pt x="95462" y="34819"/>
                      </a:lnTo>
                      <a:lnTo>
                        <a:pt x="95286" y="34243"/>
                      </a:lnTo>
                      <a:lnTo>
                        <a:pt x="95110" y="33678"/>
                      </a:lnTo>
                      <a:lnTo>
                        <a:pt x="94922" y="33114"/>
                      </a:lnTo>
                      <a:lnTo>
                        <a:pt x="94722" y="32550"/>
                      </a:lnTo>
                      <a:lnTo>
                        <a:pt x="94522" y="31986"/>
                      </a:lnTo>
                      <a:lnTo>
                        <a:pt x="94310" y="31422"/>
                      </a:lnTo>
                      <a:lnTo>
                        <a:pt x="94099" y="30869"/>
                      </a:lnTo>
                      <a:lnTo>
                        <a:pt x="93875" y="30317"/>
                      </a:lnTo>
                      <a:lnTo>
                        <a:pt x="93652" y="29764"/>
                      </a:lnTo>
                      <a:lnTo>
                        <a:pt x="93417" y="29223"/>
                      </a:lnTo>
                      <a:lnTo>
                        <a:pt x="93170" y="28683"/>
                      </a:lnTo>
                      <a:lnTo>
                        <a:pt x="92923" y="28142"/>
                      </a:lnTo>
                      <a:lnTo>
                        <a:pt x="92676" y="27613"/>
                      </a:lnTo>
                      <a:lnTo>
                        <a:pt x="92418" y="27084"/>
                      </a:lnTo>
                      <a:lnTo>
                        <a:pt x="92147" y="26555"/>
                      </a:lnTo>
                      <a:lnTo>
                        <a:pt x="91877" y="26026"/>
                      </a:lnTo>
                      <a:lnTo>
                        <a:pt x="91595" y="25509"/>
                      </a:lnTo>
                      <a:lnTo>
                        <a:pt x="91313" y="24992"/>
                      </a:lnTo>
                      <a:lnTo>
                        <a:pt x="91019" y="24486"/>
                      </a:lnTo>
                      <a:lnTo>
                        <a:pt x="90725" y="23969"/>
                      </a:lnTo>
                      <a:lnTo>
                        <a:pt x="90419" y="23464"/>
                      </a:lnTo>
                      <a:lnTo>
                        <a:pt x="90114" y="22970"/>
                      </a:lnTo>
                      <a:lnTo>
                        <a:pt x="89808" y="22476"/>
                      </a:lnTo>
                      <a:lnTo>
                        <a:pt x="89479" y="21982"/>
                      </a:lnTo>
                      <a:lnTo>
                        <a:pt x="89162" y="21489"/>
                      </a:lnTo>
                      <a:lnTo>
                        <a:pt x="88492" y="20525"/>
                      </a:lnTo>
                      <a:lnTo>
                        <a:pt x="87798" y="19584"/>
                      </a:lnTo>
                      <a:lnTo>
                        <a:pt x="87081" y="18644"/>
                      </a:lnTo>
                      <a:lnTo>
                        <a:pt x="86352" y="17739"/>
                      </a:lnTo>
                      <a:lnTo>
                        <a:pt x="85600" y="16846"/>
                      </a:lnTo>
                      <a:lnTo>
                        <a:pt x="84824" y="15964"/>
                      </a:lnTo>
                      <a:lnTo>
                        <a:pt x="84025" y="15118"/>
                      </a:lnTo>
                      <a:lnTo>
                        <a:pt x="83202" y="14271"/>
                      </a:lnTo>
                      <a:lnTo>
                        <a:pt x="82367" y="13460"/>
                      </a:lnTo>
                      <a:lnTo>
                        <a:pt x="81509" y="12661"/>
                      </a:lnTo>
                      <a:lnTo>
                        <a:pt x="80639" y="11885"/>
                      </a:lnTo>
                      <a:lnTo>
                        <a:pt x="79746" y="11133"/>
                      </a:lnTo>
                      <a:lnTo>
                        <a:pt x="78829" y="10392"/>
                      </a:lnTo>
                      <a:lnTo>
                        <a:pt x="77900" y="9687"/>
                      </a:lnTo>
                      <a:lnTo>
                        <a:pt x="76960" y="8993"/>
                      </a:lnTo>
                      <a:lnTo>
                        <a:pt x="75996" y="8323"/>
                      </a:lnTo>
                      <a:lnTo>
                        <a:pt x="75502" y="7994"/>
                      </a:lnTo>
                      <a:lnTo>
                        <a:pt x="75009" y="7677"/>
                      </a:lnTo>
                      <a:lnTo>
                        <a:pt x="74515" y="7359"/>
                      </a:lnTo>
                      <a:lnTo>
                        <a:pt x="74010" y="7054"/>
                      </a:lnTo>
                      <a:lnTo>
                        <a:pt x="73504" y="6760"/>
                      </a:lnTo>
                      <a:lnTo>
                        <a:pt x="72999" y="6454"/>
                      </a:lnTo>
                      <a:lnTo>
                        <a:pt x="72493" y="6172"/>
                      </a:lnTo>
                      <a:lnTo>
                        <a:pt x="71976" y="5878"/>
                      </a:lnTo>
                      <a:lnTo>
                        <a:pt x="71447" y="5608"/>
                      </a:lnTo>
                      <a:lnTo>
                        <a:pt x="70930" y="5338"/>
                      </a:lnTo>
                      <a:lnTo>
                        <a:pt x="70401" y="5067"/>
                      </a:lnTo>
                      <a:lnTo>
                        <a:pt x="69872" y="4809"/>
                      </a:lnTo>
                      <a:lnTo>
                        <a:pt x="69331" y="4550"/>
                      </a:lnTo>
                      <a:lnTo>
                        <a:pt x="68802" y="4303"/>
                      </a:lnTo>
                      <a:lnTo>
                        <a:pt x="68261" y="4068"/>
                      </a:lnTo>
                      <a:lnTo>
                        <a:pt x="67709" y="3833"/>
                      </a:lnTo>
                      <a:lnTo>
                        <a:pt x="67168" y="3598"/>
                      </a:lnTo>
                      <a:lnTo>
                        <a:pt x="66616" y="3386"/>
                      </a:lnTo>
                      <a:lnTo>
                        <a:pt x="66051" y="3163"/>
                      </a:lnTo>
                      <a:lnTo>
                        <a:pt x="65499" y="2963"/>
                      </a:lnTo>
                      <a:lnTo>
                        <a:pt x="64935" y="2751"/>
                      </a:lnTo>
                      <a:lnTo>
                        <a:pt x="64371" y="2563"/>
                      </a:lnTo>
                      <a:lnTo>
                        <a:pt x="63806" y="2375"/>
                      </a:lnTo>
                      <a:lnTo>
                        <a:pt x="63230" y="2187"/>
                      </a:lnTo>
                      <a:lnTo>
                        <a:pt x="62654" y="2023"/>
                      </a:lnTo>
                      <a:lnTo>
                        <a:pt x="62078" y="1846"/>
                      </a:lnTo>
                      <a:lnTo>
                        <a:pt x="61502" y="1694"/>
                      </a:lnTo>
                      <a:lnTo>
                        <a:pt x="60926" y="1529"/>
                      </a:lnTo>
                      <a:lnTo>
                        <a:pt x="60339" y="1388"/>
                      </a:lnTo>
                      <a:lnTo>
                        <a:pt x="59751" y="1247"/>
                      </a:lnTo>
                      <a:lnTo>
                        <a:pt x="59151" y="1118"/>
                      </a:lnTo>
                      <a:lnTo>
                        <a:pt x="58564" y="988"/>
                      </a:lnTo>
                      <a:lnTo>
                        <a:pt x="57964" y="871"/>
                      </a:lnTo>
                      <a:lnTo>
                        <a:pt x="57365" y="765"/>
                      </a:lnTo>
                      <a:lnTo>
                        <a:pt x="56765" y="659"/>
                      </a:lnTo>
                      <a:lnTo>
                        <a:pt x="56166" y="565"/>
                      </a:lnTo>
                      <a:lnTo>
                        <a:pt x="55554" y="471"/>
                      </a:lnTo>
                      <a:lnTo>
                        <a:pt x="54943" y="389"/>
                      </a:lnTo>
                      <a:lnTo>
                        <a:pt x="54332" y="318"/>
                      </a:lnTo>
                      <a:lnTo>
                        <a:pt x="53721" y="248"/>
                      </a:lnTo>
                      <a:lnTo>
                        <a:pt x="53109" y="189"/>
                      </a:lnTo>
                      <a:lnTo>
                        <a:pt x="52486" y="142"/>
                      </a:lnTo>
                      <a:lnTo>
                        <a:pt x="51875" y="95"/>
                      </a:lnTo>
                      <a:lnTo>
                        <a:pt x="51252" y="60"/>
                      </a:lnTo>
                      <a:lnTo>
                        <a:pt x="50629" y="36"/>
                      </a:lnTo>
                      <a:lnTo>
                        <a:pt x="49994" y="13"/>
                      </a:lnTo>
                      <a:lnTo>
                        <a:pt x="4937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36"/>
                <p:cNvSpPr/>
                <p:nvPr/>
              </p:nvSpPr>
              <p:spPr>
                <a:xfrm>
                  <a:off x="1546150" y="1136275"/>
                  <a:ext cx="742050" cy="1218725"/>
                </a:xfrm>
                <a:custGeom>
                  <a:rect b="b" l="l" r="r" t="t"/>
                  <a:pathLst>
                    <a:path extrusionOk="0" h="48749" w="29682">
                      <a:moveTo>
                        <a:pt x="12978" y="1"/>
                      </a:moveTo>
                      <a:lnTo>
                        <a:pt x="12143" y="13"/>
                      </a:lnTo>
                      <a:lnTo>
                        <a:pt x="11297" y="24"/>
                      </a:lnTo>
                      <a:lnTo>
                        <a:pt x="10462" y="60"/>
                      </a:lnTo>
                      <a:lnTo>
                        <a:pt x="9639" y="118"/>
                      </a:lnTo>
                      <a:lnTo>
                        <a:pt x="8805" y="177"/>
                      </a:lnTo>
                      <a:lnTo>
                        <a:pt x="7982" y="259"/>
                      </a:lnTo>
                      <a:lnTo>
                        <a:pt x="7171" y="353"/>
                      </a:lnTo>
                      <a:lnTo>
                        <a:pt x="6348" y="459"/>
                      </a:lnTo>
                      <a:lnTo>
                        <a:pt x="5537" y="577"/>
                      </a:lnTo>
                      <a:lnTo>
                        <a:pt x="4737" y="706"/>
                      </a:lnTo>
                      <a:lnTo>
                        <a:pt x="3938" y="847"/>
                      </a:lnTo>
                      <a:lnTo>
                        <a:pt x="3139" y="1000"/>
                      </a:lnTo>
                      <a:lnTo>
                        <a:pt x="2339" y="1176"/>
                      </a:lnTo>
                      <a:lnTo>
                        <a:pt x="1552" y="1364"/>
                      </a:lnTo>
                      <a:lnTo>
                        <a:pt x="776" y="1552"/>
                      </a:lnTo>
                      <a:lnTo>
                        <a:pt x="0" y="1764"/>
                      </a:lnTo>
                      <a:lnTo>
                        <a:pt x="12978" y="48748"/>
                      </a:lnTo>
                      <a:lnTo>
                        <a:pt x="29681" y="2940"/>
                      </a:lnTo>
                      <a:lnTo>
                        <a:pt x="28694" y="2587"/>
                      </a:lnTo>
                      <a:lnTo>
                        <a:pt x="27706" y="2269"/>
                      </a:lnTo>
                      <a:lnTo>
                        <a:pt x="26707" y="1964"/>
                      </a:lnTo>
                      <a:lnTo>
                        <a:pt x="25696" y="1682"/>
                      </a:lnTo>
                      <a:lnTo>
                        <a:pt x="24674" y="1411"/>
                      </a:lnTo>
                      <a:lnTo>
                        <a:pt x="23651" y="1176"/>
                      </a:lnTo>
                      <a:lnTo>
                        <a:pt x="22617" y="953"/>
                      </a:lnTo>
                      <a:lnTo>
                        <a:pt x="21570" y="753"/>
                      </a:lnTo>
                      <a:lnTo>
                        <a:pt x="20524" y="577"/>
                      </a:lnTo>
                      <a:lnTo>
                        <a:pt x="19466" y="424"/>
                      </a:lnTo>
                      <a:lnTo>
                        <a:pt x="18397" y="295"/>
                      </a:lnTo>
                      <a:lnTo>
                        <a:pt x="17327" y="189"/>
                      </a:lnTo>
                      <a:lnTo>
                        <a:pt x="16257" y="107"/>
                      </a:lnTo>
                      <a:lnTo>
                        <a:pt x="15164" y="48"/>
                      </a:lnTo>
                      <a:lnTo>
                        <a:pt x="14082" y="13"/>
                      </a:lnTo>
                      <a:lnTo>
                        <a:pt x="129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36"/>
                <p:cNvSpPr/>
                <p:nvPr/>
              </p:nvSpPr>
              <p:spPr>
                <a:xfrm>
                  <a:off x="717425" y="1180375"/>
                  <a:ext cx="1153175" cy="1174625"/>
                </a:xfrm>
                <a:custGeom>
                  <a:rect b="b" l="l" r="r" t="t"/>
                  <a:pathLst>
                    <a:path extrusionOk="0" h="46985" w="46127">
                      <a:moveTo>
                        <a:pt x="33149" y="0"/>
                      </a:moveTo>
                      <a:lnTo>
                        <a:pt x="32420" y="200"/>
                      </a:lnTo>
                      <a:lnTo>
                        <a:pt x="31703" y="423"/>
                      </a:lnTo>
                      <a:lnTo>
                        <a:pt x="30986" y="647"/>
                      </a:lnTo>
                      <a:lnTo>
                        <a:pt x="30269" y="893"/>
                      </a:lnTo>
                      <a:lnTo>
                        <a:pt x="29564" y="1140"/>
                      </a:lnTo>
                      <a:lnTo>
                        <a:pt x="28859" y="1399"/>
                      </a:lnTo>
                      <a:lnTo>
                        <a:pt x="28165" y="1669"/>
                      </a:lnTo>
                      <a:lnTo>
                        <a:pt x="27471" y="1951"/>
                      </a:lnTo>
                      <a:lnTo>
                        <a:pt x="26790" y="2245"/>
                      </a:lnTo>
                      <a:lnTo>
                        <a:pt x="26108" y="2539"/>
                      </a:lnTo>
                      <a:lnTo>
                        <a:pt x="25426" y="2856"/>
                      </a:lnTo>
                      <a:lnTo>
                        <a:pt x="24756" y="3174"/>
                      </a:lnTo>
                      <a:lnTo>
                        <a:pt x="24098" y="3503"/>
                      </a:lnTo>
                      <a:lnTo>
                        <a:pt x="23440" y="3844"/>
                      </a:lnTo>
                      <a:lnTo>
                        <a:pt x="22781" y="4197"/>
                      </a:lnTo>
                      <a:lnTo>
                        <a:pt x="22135" y="4549"/>
                      </a:lnTo>
                      <a:lnTo>
                        <a:pt x="21500" y="4925"/>
                      </a:lnTo>
                      <a:lnTo>
                        <a:pt x="20865" y="5301"/>
                      </a:lnTo>
                      <a:lnTo>
                        <a:pt x="20230" y="5689"/>
                      </a:lnTo>
                      <a:lnTo>
                        <a:pt x="19619" y="6089"/>
                      </a:lnTo>
                      <a:lnTo>
                        <a:pt x="18996" y="6489"/>
                      </a:lnTo>
                      <a:lnTo>
                        <a:pt x="18385" y="6912"/>
                      </a:lnTo>
                      <a:lnTo>
                        <a:pt x="17785" y="7335"/>
                      </a:lnTo>
                      <a:lnTo>
                        <a:pt x="17198" y="7770"/>
                      </a:lnTo>
                      <a:lnTo>
                        <a:pt x="16610" y="8205"/>
                      </a:lnTo>
                      <a:lnTo>
                        <a:pt x="16022" y="8663"/>
                      </a:lnTo>
                      <a:lnTo>
                        <a:pt x="15446" y="9122"/>
                      </a:lnTo>
                      <a:lnTo>
                        <a:pt x="14882" y="9580"/>
                      </a:lnTo>
                      <a:lnTo>
                        <a:pt x="14318" y="10062"/>
                      </a:lnTo>
                      <a:lnTo>
                        <a:pt x="13765" y="10544"/>
                      </a:lnTo>
                      <a:lnTo>
                        <a:pt x="13225" y="11038"/>
                      </a:lnTo>
                      <a:lnTo>
                        <a:pt x="12684" y="11532"/>
                      </a:lnTo>
                      <a:lnTo>
                        <a:pt x="12155" y="12049"/>
                      </a:lnTo>
                      <a:lnTo>
                        <a:pt x="11638" y="12566"/>
                      </a:lnTo>
                      <a:lnTo>
                        <a:pt x="11120" y="13083"/>
                      </a:lnTo>
                      <a:lnTo>
                        <a:pt x="10615" y="13612"/>
                      </a:lnTo>
                      <a:lnTo>
                        <a:pt x="10109" y="14153"/>
                      </a:lnTo>
                      <a:lnTo>
                        <a:pt x="9628" y="14705"/>
                      </a:lnTo>
                      <a:lnTo>
                        <a:pt x="9146" y="15258"/>
                      </a:lnTo>
                      <a:lnTo>
                        <a:pt x="8664" y="15810"/>
                      </a:lnTo>
                      <a:lnTo>
                        <a:pt x="8205" y="16386"/>
                      </a:lnTo>
                      <a:lnTo>
                        <a:pt x="7747" y="16962"/>
                      </a:lnTo>
                      <a:lnTo>
                        <a:pt x="7288" y="17538"/>
                      </a:lnTo>
                      <a:lnTo>
                        <a:pt x="6853" y="18126"/>
                      </a:lnTo>
                      <a:lnTo>
                        <a:pt x="6418" y="18726"/>
                      </a:lnTo>
                      <a:lnTo>
                        <a:pt x="5995" y="19325"/>
                      </a:lnTo>
                      <a:lnTo>
                        <a:pt x="5584" y="19936"/>
                      </a:lnTo>
                      <a:lnTo>
                        <a:pt x="5184" y="20559"/>
                      </a:lnTo>
                      <a:lnTo>
                        <a:pt x="4784" y="21182"/>
                      </a:lnTo>
                      <a:lnTo>
                        <a:pt x="4397" y="21805"/>
                      </a:lnTo>
                      <a:lnTo>
                        <a:pt x="4020" y="22440"/>
                      </a:lnTo>
                      <a:lnTo>
                        <a:pt x="3656" y="23087"/>
                      </a:lnTo>
                      <a:lnTo>
                        <a:pt x="3292" y="23733"/>
                      </a:lnTo>
                      <a:lnTo>
                        <a:pt x="2939" y="24380"/>
                      </a:lnTo>
                      <a:lnTo>
                        <a:pt x="2610" y="25038"/>
                      </a:lnTo>
                      <a:lnTo>
                        <a:pt x="2281" y="25708"/>
                      </a:lnTo>
                      <a:lnTo>
                        <a:pt x="1952" y="26378"/>
                      </a:lnTo>
                      <a:lnTo>
                        <a:pt x="1646" y="27060"/>
                      </a:lnTo>
                      <a:lnTo>
                        <a:pt x="1352" y="27741"/>
                      </a:lnTo>
                      <a:lnTo>
                        <a:pt x="1058" y="28423"/>
                      </a:lnTo>
                      <a:lnTo>
                        <a:pt x="776" y="29117"/>
                      </a:lnTo>
                      <a:lnTo>
                        <a:pt x="506" y="29810"/>
                      </a:lnTo>
                      <a:lnTo>
                        <a:pt x="247" y="30516"/>
                      </a:lnTo>
                      <a:lnTo>
                        <a:pt x="0" y="31221"/>
                      </a:lnTo>
                      <a:lnTo>
                        <a:pt x="46127" y="46984"/>
                      </a:lnTo>
                      <a:lnTo>
                        <a:pt x="3314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36"/>
                <p:cNvSpPr/>
                <p:nvPr/>
              </p:nvSpPr>
              <p:spPr>
                <a:xfrm>
                  <a:off x="652175" y="1963825"/>
                  <a:ext cx="1218425" cy="1375350"/>
                </a:xfrm>
                <a:custGeom>
                  <a:rect b="b" l="l" r="r" t="t"/>
                  <a:pathLst>
                    <a:path extrusionOk="0" h="55014" w="48737">
                      <a:moveTo>
                        <a:pt x="2575" y="0"/>
                      </a:moveTo>
                      <a:lnTo>
                        <a:pt x="2269" y="929"/>
                      </a:lnTo>
                      <a:lnTo>
                        <a:pt x="1987" y="1858"/>
                      </a:lnTo>
                      <a:lnTo>
                        <a:pt x="1717" y="2798"/>
                      </a:lnTo>
                      <a:lnTo>
                        <a:pt x="1470" y="3750"/>
                      </a:lnTo>
                      <a:lnTo>
                        <a:pt x="1235" y="4702"/>
                      </a:lnTo>
                      <a:lnTo>
                        <a:pt x="1023" y="5666"/>
                      </a:lnTo>
                      <a:lnTo>
                        <a:pt x="835" y="6630"/>
                      </a:lnTo>
                      <a:lnTo>
                        <a:pt x="659" y="7606"/>
                      </a:lnTo>
                      <a:lnTo>
                        <a:pt x="506" y="8593"/>
                      </a:lnTo>
                      <a:lnTo>
                        <a:pt x="377" y="9581"/>
                      </a:lnTo>
                      <a:lnTo>
                        <a:pt x="259" y="10580"/>
                      </a:lnTo>
                      <a:lnTo>
                        <a:pt x="165" y="11579"/>
                      </a:lnTo>
                      <a:lnTo>
                        <a:pt x="95" y="12590"/>
                      </a:lnTo>
                      <a:lnTo>
                        <a:pt x="36" y="13601"/>
                      </a:lnTo>
                      <a:lnTo>
                        <a:pt x="12" y="14612"/>
                      </a:lnTo>
                      <a:lnTo>
                        <a:pt x="1" y="15646"/>
                      </a:lnTo>
                      <a:lnTo>
                        <a:pt x="1" y="16399"/>
                      </a:lnTo>
                      <a:lnTo>
                        <a:pt x="24" y="17151"/>
                      </a:lnTo>
                      <a:lnTo>
                        <a:pt x="48" y="17903"/>
                      </a:lnTo>
                      <a:lnTo>
                        <a:pt x="83" y="18655"/>
                      </a:lnTo>
                      <a:lnTo>
                        <a:pt x="142" y="19396"/>
                      </a:lnTo>
                      <a:lnTo>
                        <a:pt x="200" y="20137"/>
                      </a:lnTo>
                      <a:lnTo>
                        <a:pt x="271" y="20877"/>
                      </a:lnTo>
                      <a:lnTo>
                        <a:pt x="353" y="21618"/>
                      </a:lnTo>
                      <a:lnTo>
                        <a:pt x="459" y="22346"/>
                      </a:lnTo>
                      <a:lnTo>
                        <a:pt x="565" y="23075"/>
                      </a:lnTo>
                      <a:lnTo>
                        <a:pt x="682" y="23804"/>
                      </a:lnTo>
                      <a:lnTo>
                        <a:pt x="800" y="24521"/>
                      </a:lnTo>
                      <a:lnTo>
                        <a:pt x="941" y="25238"/>
                      </a:lnTo>
                      <a:lnTo>
                        <a:pt x="1094" y="25955"/>
                      </a:lnTo>
                      <a:lnTo>
                        <a:pt x="1247" y="26660"/>
                      </a:lnTo>
                      <a:lnTo>
                        <a:pt x="1423" y="27366"/>
                      </a:lnTo>
                      <a:lnTo>
                        <a:pt x="1599" y="28071"/>
                      </a:lnTo>
                      <a:lnTo>
                        <a:pt x="1787" y="28776"/>
                      </a:lnTo>
                      <a:lnTo>
                        <a:pt x="1987" y="29470"/>
                      </a:lnTo>
                      <a:lnTo>
                        <a:pt x="2199" y="30152"/>
                      </a:lnTo>
                      <a:lnTo>
                        <a:pt x="2410" y="30845"/>
                      </a:lnTo>
                      <a:lnTo>
                        <a:pt x="2646" y="31527"/>
                      </a:lnTo>
                      <a:lnTo>
                        <a:pt x="2881" y="32197"/>
                      </a:lnTo>
                      <a:lnTo>
                        <a:pt x="3127" y="32867"/>
                      </a:lnTo>
                      <a:lnTo>
                        <a:pt x="3386" y="33537"/>
                      </a:lnTo>
                      <a:lnTo>
                        <a:pt x="3656" y="34195"/>
                      </a:lnTo>
                      <a:lnTo>
                        <a:pt x="3939" y="34854"/>
                      </a:lnTo>
                      <a:lnTo>
                        <a:pt x="4221" y="35512"/>
                      </a:lnTo>
                      <a:lnTo>
                        <a:pt x="4515" y="36158"/>
                      </a:lnTo>
                      <a:lnTo>
                        <a:pt x="4820" y="36805"/>
                      </a:lnTo>
                      <a:lnTo>
                        <a:pt x="5138" y="37440"/>
                      </a:lnTo>
                      <a:lnTo>
                        <a:pt x="5455" y="38063"/>
                      </a:lnTo>
                      <a:lnTo>
                        <a:pt x="5784" y="38697"/>
                      </a:lnTo>
                      <a:lnTo>
                        <a:pt x="6125" y="39320"/>
                      </a:lnTo>
                      <a:lnTo>
                        <a:pt x="6478" y="39932"/>
                      </a:lnTo>
                      <a:lnTo>
                        <a:pt x="6830" y="40543"/>
                      </a:lnTo>
                      <a:lnTo>
                        <a:pt x="7206" y="41142"/>
                      </a:lnTo>
                      <a:lnTo>
                        <a:pt x="7571" y="41742"/>
                      </a:lnTo>
                      <a:lnTo>
                        <a:pt x="7959" y="42341"/>
                      </a:lnTo>
                      <a:lnTo>
                        <a:pt x="8347" y="42929"/>
                      </a:lnTo>
                      <a:lnTo>
                        <a:pt x="8746" y="43505"/>
                      </a:lnTo>
                      <a:lnTo>
                        <a:pt x="9158" y="44081"/>
                      </a:lnTo>
                      <a:lnTo>
                        <a:pt x="9569" y="44645"/>
                      </a:lnTo>
                      <a:lnTo>
                        <a:pt x="9992" y="45210"/>
                      </a:lnTo>
                      <a:lnTo>
                        <a:pt x="10427" y="45762"/>
                      </a:lnTo>
                      <a:lnTo>
                        <a:pt x="10862" y="46315"/>
                      </a:lnTo>
                      <a:lnTo>
                        <a:pt x="11309" y="46855"/>
                      </a:lnTo>
                      <a:lnTo>
                        <a:pt x="11767" y="47396"/>
                      </a:lnTo>
                      <a:lnTo>
                        <a:pt x="12238" y="47925"/>
                      </a:lnTo>
                      <a:lnTo>
                        <a:pt x="12696" y="48442"/>
                      </a:lnTo>
                      <a:lnTo>
                        <a:pt x="13178" y="48959"/>
                      </a:lnTo>
                      <a:lnTo>
                        <a:pt x="13660" y="49477"/>
                      </a:lnTo>
                      <a:lnTo>
                        <a:pt x="14154" y="49970"/>
                      </a:lnTo>
                      <a:lnTo>
                        <a:pt x="14659" y="50476"/>
                      </a:lnTo>
                      <a:lnTo>
                        <a:pt x="15164" y="50958"/>
                      </a:lnTo>
                      <a:lnTo>
                        <a:pt x="15670" y="51440"/>
                      </a:lnTo>
                      <a:lnTo>
                        <a:pt x="16187" y="51910"/>
                      </a:lnTo>
                      <a:lnTo>
                        <a:pt x="16716" y="52380"/>
                      </a:lnTo>
                      <a:lnTo>
                        <a:pt x="17257" y="52839"/>
                      </a:lnTo>
                      <a:lnTo>
                        <a:pt x="17786" y="53285"/>
                      </a:lnTo>
                      <a:lnTo>
                        <a:pt x="18338" y="53732"/>
                      </a:lnTo>
                      <a:lnTo>
                        <a:pt x="18891" y="54167"/>
                      </a:lnTo>
                      <a:lnTo>
                        <a:pt x="19455" y="54590"/>
                      </a:lnTo>
                      <a:lnTo>
                        <a:pt x="20019" y="55013"/>
                      </a:lnTo>
                      <a:lnTo>
                        <a:pt x="48737" y="15646"/>
                      </a:lnTo>
                      <a:lnTo>
                        <a:pt x="25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36"/>
                <p:cNvSpPr/>
                <p:nvPr/>
              </p:nvSpPr>
              <p:spPr>
                <a:xfrm>
                  <a:off x="1722475" y="2354975"/>
                  <a:ext cx="856350" cy="1218400"/>
                </a:xfrm>
                <a:custGeom>
                  <a:rect b="b" l="l" r="r" t="t"/>
                  <a:pathLst>
                    <a:path extrusionOk="0" h="48736" w="34254">
                      <a:moveTo>
                        <a:pt x="5925" y="0"/>
                      </a:moveTo>
                      <a:lnTo>
                        <a:pt x="0" y="48360"/>
                      </a:lnTo>
                      <a:lnTo>
                        <a:pt x="729" y="48454"/>
                      </a:lnTo>
                      <a:lnTo>
                        <a:pt x="1458" y="48524"/>
                      </a:lnTo>
                      <a:lnTo>
                        <a:pt x="2198" y="48583"/>
                      </a:lnTo>
                      <a:lnTo>
                        <a:pt x="2939" y="48642"/>
                      </a:lnTo>
                      <a:lnTo>
                        <a:pt x="3679" y="48677"/>
                      </a:lnTo>
                      <a:lnTo>
                        <a:pt x="4432" y="48712"/>
                      </a:lnTo>
                      <a:lnTo>
                        <a:pt x="5172" y="48736"/>
                      </a:lnTo>
                      <a:lnTo>
                        <a:pt x="5925" y="48736"/>
                      </a:lnTo>
                      <a:lnTo>
                        <a:pt x="6912" y="48724"/>
                      </a:lnTo>
                      <a:lnTo>
                        <a:pt x="7899" y="48701"/>
                      </a:lnTo>
                      <a:lnTo>
                        <a:pt x="8875" y="48654"/>
                      </a:lnTo>
                      <a:lnTo>
                        <a:pt x="9851" y="48583"/>
                      </a:lnTo>
                      <a:lnTo>
                        <a:pt x="10815" y="48489"/>
                      </a:lnTo>
                      <a:lnTo>
                        <a:pt x="11778" y="48383"/>
                      </a:lnTo>
                      <a:lnTo>
                        <a:pt x="12742" y="48266"/>
                      </a:lnTo>
                      <a:lnTo>
                        <a:pt x="13683" y="48125"/>
                      </a:lnTo>
                      <a:lnTo>
                        <a:pt x="14635" y="47960"/>
                      </a:lnTo>
                      <a:lnTo>
                        <a:pt x="15575" y="47784"/>
                      </a:lnTo>
                      <a:lnTo>
                        <a:pt x="16504" y="47584"/>
                      </a:lnTo>
                      <a:lnTo>
                        <a:pt x="17433" y="47372"/>
                      </a:lnTo>
                      <a:lnTo>
                        <a:pt x="18349" y="47137"/>
                      </a:lnTo>
                      <a:lnTo>
                        <a:pt x="19255" y="46890"/>
                      </a:lnTo>
                      <a:lnTo>
                        <a:pt x="20160" y="46620"/>
                      </a:lnTo>
                      <a:lnTo>
                        <a:pt x="21053" y="46338"/>
                      </a:lnTo>
                      <a:lnTo>
                        <a:pt x="21946" y="46032"/>
                      </a:lnTo>
                      <a:lnTo>
                        <a:pt x="22828" y="45715"/>
                      </a:lnTo>
                      <a:lnTo>
                        <a:pt x="23698" y="45386"/>
                      </a:lnTo>
                      <a:lnTo>
                        <a:pt x="24568" y="45033"/>
                      </a:lnTo>
                      <a:lnTo>
                        <a:pt x="25426" y="44669"/>
                      </a:lnTo>
                      <a:lnTo>
                        <a:pt x="26272" y="44293"/>
                      </a:lnTo>
                      <a:lnTo>
                        <a:pt x="27119" y="43893"/>
                      </a:lnTo>
                      <a:lnTo>
                        <a:pt x="27941" y="43481"/>
                      </a:lnTo>
                      <a:lnTo>
                        <a:pt x="28764" y="43058"/>
                      </a:lnTo>
                      <a:lnTo>
                        <a:pt x="29575" y="42612"/>
                      </a:lnTo>
                      <a:lnTo>
                        <a:pt x="30386" y="42153"/>
                      </a:lnTo>
                      <a:lnTo>
                        <a:pt x="31174" y="41683"/>
                      </a:lnTo>
                      <a:lnTo>
                        <a:pt x="31962" y="41189"/>
                      </a:lnTo>
                      <a:lnTo>
                        <a:pt x="32737" y="40696"/>
                      </a:lnTo>
                      <a:lnTo>
                        <a:pt x="33502" y="40178"/>
                      </a:lnTo>
                      <a:lnTo>
                        <a:pt x="34254" y="39649"/>
                      </a:lnTo>
                      <a:lnTo>
                        <a:pt x="592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36"/>
                <p:cNvSpPr/>
                <p:nvPr/>
              </p:nvSpPr>
              <p:spPr>
                <a:xfrm>
                  <a:off x="1150875" y="2354975"/>
                  <a:ext cx="719725" cy="1209600"/>
                </a:xfrm>
                <a:custGeom>
                  <a:rect b="b" l="l" r="r" t="t"/>
                  <a:pathLst>
                    <a:path extrusionOk="0" h="48384" w="28789">
                      <a:moveTo>
                        <a:pt x="28789" y="0"/>
                      </a:moveTo>
                      <a:lnTo>
                        <a:pt x="1" y="39320"/>
                      </a:lnTo>
                      <a:lnTo>
                        <a:pt x="624" y="39767"/>
                      </a:lnTo>
                      <a:lnTo>
                        <a:pt x="1247" y="40202"/>
                      </a:lnTo>
                      <a:lnTo>
                        <a:pt x="1893" y="40637"/>
                      </a:lnTo>
                      <a:lnTo>
                        <a:pt x="2528" y="41060"/>
                      </a:lnTo>
                      <a:lnTo>
                        <a:pt x="3186" y="41460"/>
                      </a:lnTo>
                      <a:lnTo>
                        <a:pt x="3833" y="41859"/>
                      </a:lnTo>
                      <a:lnTo>
                        <a:pt x="4503" y="42247"/>
                      </a:lnTo>
                      <a:lnTo>
                        <a:pt x="5173" y="42635"/>
                      </a:lnTo>
                      <a:lnTo>
                        <a:pt x="5843" y="42999"/>
                      </a:lnTo>
                      <a:lnTo>
                        <a:pt x="6536" y="43352"/>
                      </a:lnTo>
                      <a:lnTo>
                        <a:pt x="7218" y="43705"/>
                      </a:lnTo>
                      <a:lnTo>
                        <a:pt x="7912" y="44046"/>
                      </a:lnTo>
                      <a:lnTo>
                        <a:pt x="8617" y="44363"/>
                      </a:lnTo>
                      <a:lnTo>
                        <a:pt x="9322" y="44680"/>
                      </a:lnTo>
                      <a:lnTo>
                        <a:pt x="10039" y="44986"/>
                      </a:lnTo>
                      <a:lnTo>
                        <a:pt x="10756" y="45280"/>
                      </a:lnTo>
                      <a:lnTo>
                        <a:pt x="11485" y="45562"/>
                      </a:lnTo>
                      <a:lnTo>
                        <a:pt x="12214" y="45832"/>
                      </a:lnTo>
                      <a:lnTo>
                        <a:pt x="12955" y="46091"/>
                      </a:lnTo>
                      <a:lnTo>
                        <a:pt x="13695" y="46338"/>
                      </a:lnTo>
                      <a:lnTo>
                        <a:pt x="14436" y="46573"/>
                      </a:lnTo>
                      <a:lnTo>
                        <a:pt x="15188" y="46796"/>
                      </a:lnTo>
                      <a:lnTo>
                        <a:pt x="15952" y="47008"/>
                      </a:lnTo>
                      <a:lnTo>
                        <a:pt x="16704" y="47219"/>
                      </a:lnTo>
                      <a:lnTo>
                        <a:pt x="17480" y="47408"/>
                      </a:lnTo>
                      <a:lnTo>
                        <a:pt x="18244" y="47584"/>
                      </a:lnTo>
                      <a:lnTo>
                        <a:pt x="19020" y="47748"/>
                      </a:lnTo>
                      <a:lnTo>
                        <a:pt x="19808" y="47901"/>
                      </a:lnTo>
                      <a:lnTo>
                        <a:pt x="20584" y="48031"/>
                      </a:lnTo>
                      <a:lnTo>
                        <a:pt x="21371" y="48160"/>
                      </a:lnTo>
                      <a:lnTo>
                        <a:pt x="22170" y="48277"/>
                      </a:lnTo>
                      <a:lnTo>
                        <a:pt x="22970" y="48383"/>
                      </a:lnTo>
                      <a:lnTo>
                        <a:pt x="287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36"/>
                <p:cNvSpPr/>
                <p:nvPr/>
              </p:nvSpPr>
              <p:spPr>
                <a:xfrm>
                  <a:off x="2472725" y="2742000"/>
                  <a:ext cx="567200" cy="978900"/>
                </a:xfrm>
                <a:custGeom>
                  <a:rect b="b" l="l" r="r" t="t"/>
                  <a:pathLst>
                    <a:path extrusionOk="0" h="39156" w="22688">
                      <a:moveTo>
                        <a:pt x="14424" y="0"/>
                      </a:moveTo>
                      <a:lnTo>
                        <a:pt x="14283" y="47"/>
                      </a:lnTo>
                      <a:lnTo>
                        <a:pt x="14118" y="118"/>
                      </a:lnTo>
                      <a:lnTo>
                        <a:pt x="13742" y="294"/>
                      </a:lnTo>
                      <a:lnTo>
                        <a:pt x="13319" y="518"/>
                      </a:lnTo>
                      <a:lnTo>
                        <a:pt x="12837" y="788"/>
                      </a:lnTo>
                      <a:lnTo>
                        <a:pt x="12331" y="1105"/>
                      </a:lnTo>
                      <a:lnTo>
                        <a:pt x="11790" y="1458"/>
                      </a:lnTo>
                      <a:lnTo>
                        <a:pt x="11250" y="1846"/>
                      </a:lnTo>
                      <a:lnTo>
                        <a:pt x="10697" y="2257"/>
                      </a:lnTo>
                      <a:lnTo>
                        <a:pt x="10145" y="2704"/>
                      </a:lnTo>
                      <a:lnTo>
                        <a:pt x="9616" y="3162"/>
                      </a:lnTo>
                      <a:lnTo>
                        <a:pt x="9357" y="3397"/>
                      </a:lnTo>
                      <a:lnTo>
                        <a:pt x="9110" y="3633"/>
                      </a:lnTo>
                      <a:lnTo>
                        <a:pt x="8864" y="3879"/>
                      </a:lnTo>
                      <a:lnTo>
                        <a:pt x="8640" y="4126"/>
                      </a:lnTo>
                      <a:lnTo>
                        <a:pt x="8417" y="4373"/>
                      </a:lnTo>
                      <a:lnTo>
                        <a:pt x="8217" y="4620"/>
                      </a:lnTo>
                      <a:lnTo>
                        <a:pt x="8017" y="4867"/>
                      </a:lnTo>
                      <a:lnTo>
                        <a:pt x="7841" y="5114"/>
                      </a:lnTo>
                      <a:lnTo>
                        <a:pt x="7688" y="5361"/>
                      </a:lnTo>
                      <a:lnTo>
                        <a:pt x="7547" y="5607"/>
                      </a:lnTo>
                      <a:lnTo>
                        <a:pt x="7418" y="5854"/>
                      </a:lnTo>
                      <a:lnTo>
                        <a:pt x="7324" y="6089"/>
                      </a:lnTo>
                      <a:lnTo>
                        <a:pt x="7077" y="6701"/>
                      </a:lnTo>
                      <a:lnTo>
                        <a:pt x="6712" y="7523"/>
                      </a:lnTo>
                      <a:lnTo>
                        <a:pt x="5725" y="9722"/>
                      </a:lnTo>
                      <a:lnTo>
                        <a:pt x="4491" y="12425"/>
                      </a:lnTo>
                      <a:lnTo>
                        <a:pt x="3844" y="13883"/>
                      </a:lnTo>
                      <a:lnTo>
                        <a:pt x="3186" y="15364"/>
                      </a:lnTo>
                      <a:lnTo>
                        <a:pt x="2539" y="16833"/>
                      </a:lnTo>
                      <a:lnTo>
                        <a:pt x="1928" y="18279"/>
                      </a:lnTo>
                      <a:lnTo>
                        <a:pt x="1376" y="19643"/>
                      </a:lnTo>
                      <a:lnTo>
                        <a:pt x="1117" y="20289"/>
                      </a:lnTo>
                      <a:lnTo>
                        <a:pt x="882" y="20912"/>
                      </a:lnTo>
                      <a:lnTo>
                        <a:pt x="670" y="21488"/>
                      </a:lnTo>
                      <a:lnTo>
                        <a:pt x="482" y="22029"/>
                      </a:lnTo>
                      <a:lnTo>
                        <a:pt x="329" y="22534"/>
                      </a:lnTo>
                      <a:lnTo>
                        <a:pt x="200" y="22993"/>
                      </a:lnTo>
                      <a:lnTo>
                        <a:pt x="94" y="23393"/>
                      </a:lnTo>
                      <a:lnTo>
                        <a:pt x="36" y="23745"/>
                      </a:lnTo>
                      <a:lnTo>
                        <a:pt x="12" y="23898"/>
                      </a:lnTo>
                      <a:lnTo>
                        <a:pt x="0" y="24039"/>
                      </a:lnTo>
                      <a:lnTo>
                        <a:pt x="0" y="24157"/>
                      </a:lnTo>
                      <a:lnTo>
                        <a:pt x="12" y="24274"/>
                      </a:lnTo>
                      <a:lnTo>
                        <a:pt x="36" y="24380"/>
                      </a:lnTo>
                      <a:lnTo>
                        <a:pt x="94" y="24497"/>
                      </a:lnTo>
                      <a:lnTo>
                        <a:pt x="177" y="24627"/>
                      </a:lnTo>
                      <a:lnTo>
                        <a:pt x="282" y="24780"/>
                      </a:lnTo>
                      <a:lnTo>
                        <a:pt x="412" y="24944"/>
                      </a:lnTo>
                      <a:lnTo>
                        <a:pt x="576" y="25120"/>
                      </a:lnTo>
                      <a:lnTo>
                        <a:pt x="753" y="25309"/>
                      </a:lnTo>
                      <a:lnTo>
                        <a:pt x="952" y="25508"/>
                      </a:lnTo>
                      <a:lnTo>
                        <a:pt x="1411" y="25943"/>
                      </a:lnTo>
                      <a:lnTo>
                        <a:pt x="1952" y="26425"/>
                      </a:lnTo>
                      <a:lnTo>
                        <a:pt x="2563" y="26931"/>
                      </a:lnTo>
                      <a:lnTo>
                        <a:pt x="3233" y="27471"/>
                      </a:lnTo>
                      <a:lnTo>
                        <a:pt x="3962" y="28047"/>
                      </a:lnTo>
                      <a:lnTo>
                        <a:pt x="4738" y="28647"/>
                      </a:lnTo>
                      <a:lnTo>
                        <a:pt x="5549" y="29270"/>
                      </a:lnTo>
                      <a:lnTo>
                        <a:pt x="6407" y="29893"/>
                      </a:lnTo>
                      <a:lnTo>
                        <a:pt x="8182" y="31186"/>
                      </a:lnTo>
                      <a:lnTo>
                        <a:pt x="10004" y="32491"/>
                      </a:lnTo>
                      <a:lnTo>
                        <a:pt x="11837" y="33772"/>
                      </a:lnTo>
                      <a:lnTo>
                        <a:pt x="13601" y="34995"/>
                      </a:lnTo>
                      <a:lnTo>
                        <a:pt x="15246" y="36123"/>
                      </a:lnTo>
                      <a:lnTo>
                        <a:pt x="16728" y="37122"/>
                      </a:lnTo>
                      <a:lnTo>
                        <a:pt x="18937" y="38592"/>
                      </a:lnTo>
                      <a:lnTo>
                        <a:pt x="19772" y="39156"/>
                      </a:lnTo>
                      <a:lnTo>
                        <a:pt x="22687" y="32714"/>
                      </a:lnTo>
                      <a:lnTo>
                        <a:pt x="22111" y="32326"/>
                      </a:lnTo>
                      <a:lnTo>
                        <a:pt x="20595" y="31280"/>
                      </a:lnTo>
                      <a:lnTo>
                        <a:pt x="19572" y="30575"/>
                      </a:lnTo>
                      <a:lnTo>
                        <a:pt x="18444" y="29787"/>
                      </a:lnTo>
                      <a:lnTo>
                        <a:pt x="17245" y="28929"/>
                      </a:lnTo>
                      <a:lnTo>
                        <a:pt x="15999" y="28024"/>
                      </a:lnTo>
                      <a:lnTo>
                        <a:pt x="14764" y="27107"/>
                      </a:lnTo>
                      <a:lnTo>
                        <a:pt x="13577" y="26214"/>
                      </a:lnTo>
                      <a:lnTo>
                        <a:pt x="13013" y="25767"/>
                      </a:lnTo>
                      <a:lnTo>
                        <a:pt x="12484" y="25344"/>
                      </a:lnTo>
                      <a:lnTo>
                        <a:pt x="11979" y="24921"/>
                      </a:lnTo>
                      <a:lnTo>
                        <a:pt x="11508" y="24533"/>
                      </a:lnTo>
                      <a:lnTo>
                        <a:pt x="11085" y="24157"/>
                      </a:lnTo>
                      <a:lnTo>
                        <a:pt x="10697" y="23804"/>
                      </a:lnTo>
                      <a:lnTo>
                        <a:pt x="10368" y="23475"/>
                      </a:lnTo>
                      <a:lnTo>
                        <a:pt x="10098" y="23181"/>
                      </a:lnTo>
                      <a:lnTo>
                        <a:pt x="9992" y="23052"/>
                      </a:lnTo>
                      <a:lnTo>
                        <a:pt x="9886" y="22922"/>
                      </a:lnTo>
                      <a:lnTo>
                        <a:pt x="9804" y="22805"/>
                      </a:lnTo>
                      <a:lnTo>
                        <a:pt x="9745" y="22699"/>
                      </a:lnTo>
                      <a:lnTo>
                        <a:pt x="9698" y="22593"/>
                      </a:lnTo>
                      <a:lnTo>
                        <a:pt x="9675" y="22511"/>
                      </a:lnTo>
                      <a:lnTo>
                        <a:pt x="9663" y="22429"/>
                      </a:lnTo>
                      <a:lnTo>
                        <a:pt x="9675" y="22370"/>
                      </a:lnTo>
                      <a:lnTo>
                        <a:pt x="9745" y="22217"/>
                      </a:lnTo>
                      <a:lnTo>
                        <a:pt x="9851" y="21994"/>
                      </a:lnTo>
                      <a:lnTo>
                        <a:pt x="10180" y="21382"/>
                      </a:lnTo>
                      <a:lnTo>
                        <a:pt x="10627" y="20571"/>
                      </a:lnTo>
                      <a:lnTo>
                        <a:pt x="11179" y="19584"/>
                      </a:lnTo>
                      <a:lnTo>
                        <a:pt x="12508" y="17280"/>
                      </a:lnTo>
                      <a:lnTo>
                        <a:pt x="13989" y="14729"/>
                      </a:lnTo>
                      <a:lnTo>
                        <a:pt x="15458" y="12249"/>
                      </a:lnTo>
                      <a:lnTo>
                        <a:pt x="16716" y="10121"/>
                      </a:lnTo>
                      <a:lnTo>
                        <a:pt x="17938" y="8064"/>
                      </a:lnTo>
                      <a:lnTo>
                        <a:pt x="144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36"/>
                <p:cNvSpPr/>
                <p:nvPr/>
              </p:nvSpPr>
              <p:spPr>
                <a:xfrm>
                  <a:off x="2835950" y="3873400"/>
                  <a:ext cx="591300" cy="1262500"/>
                </a:xfrm>
                <a:custGeom>
                  <a:rect b="b" l="l" r="r" t="t"/>
                  <a:pathLst>
                    <a:path extrusionOk="0" h="50500" w="23652">
                      <a:moveTo>
                        <a:pt x="59" y="1"/>
                      </a:moveTo>
                      <a:lnTo>
                        <a:pt x="36" y="435"/>
                      </a:lnTo>
                      <a:lnTo>
                        <a:pt x="12" y="1411"/>
                      </a:lnTo>
                      <a:lnTo>
                        <a:pt x="0" y="1975"/>
                      </a:lnTo>
                      <a:lnTo>
                        <a:pt x="12" y="2504"/>
                      </a:lnTo>
                      <a:lnTo>
                        <a:pt x="24" y="2951"/>
                      </a:lnTo>
                      <a:lnTo>
                        <a:pt x="36" y="3127"/>
                      </a:lnTo>
                      <a:lnTo>
                        <a:pt x="59" y="3257"/>
                      </a:lnTo>
                      <a:lnTo>
                        <a:pt x="59" y="3633"/>
                      </a:lnTo>
                      <a:lnTo>
                        <a:pt x="59" y="4068"/>
                      </a:lnTo>
                      <a:lnTo>
                        <a:pt x="94" y="5043"/>
                      </a:lnTo>
                      <a:lnTo>
                        <a:pt x="141" y="6184"/>
                      </a:lnTo>
                      <a:lnTo>
                        <a:pt x="224" y="7477"/>
                      </a:lnTo>
                      <a:lnTo>
                        <a:pt x="330" y="8899"/>
                      </a:lnTo>
                      <a:lnTo>
                        <a:pt x="459" y="10439"/>
                      </a:lnTo>
                      <a:lnTo>
                        <a:pt x="612" y="12096"/>
                      </a:lnTo>
                      <a:lnTo>
                        <a:pt x="776" y="13848"/>
                      </a:lnTo>
                      <a:lnTo>
                        <a:pt x="953" y="15682"/>
                      </a:lnTo>
                      <a:lnTo>
                        <a:pt x="1152" y="17574"/>
                      </a:lnTo>
                      <a:lnTo>
                        <a:pt x="1576" y="21535"/>
                      </a:lnTo>
                      <a:lnTo>
                        <a:pt x="2034" y="25614"/>
                      </a:lnTo>
                      <a:lnTo>
                        <a:pt x="2504" y="29705"/>
                      </a:lnTo>
                      <a:lnTo>
                        <a:pt x="2986" y="33713"/>
                      </a:lnTo>
                      <a:lnTo>
                        <a:pt x="3445" y="37522"/>
                      </a:lnTo>
                      <a:lnTo>
                        <a:pt x="4267" y="44140"/>
                      </a:lnTo>
                      <a:lnTo>
                        <a:pt x="4855" y="48724"/>
                      </a:lnTo>
                      <a:lnTo>
                        <a:pt x="5078" y="50441"/>
                      </a:lnTo>
                      <a:lnTo>
                        <a:pt x="9592" y="50452"/>
                      </a:lnTo>
                      <a:lnTo>
                        <a:pt x="10662" y="11074"/>
                      </a:lnTo>
                      <a:lnTo>
                        <a:pt x="13777" y="11085"/>
                      </a:lnTo>
                      <a:lnTo>
                        <a:pt x="14036" y="13836"/>
                      </a:lnTo>
                      <a:lnTo>
                        <a:pt x="14330" y="16810"/>
                      </a:lnTo>
                      <a:lnTo>
                        <a:pt x="14659" y="19925"/>
                      </a:lnTo>
                      <a:lnTo>
                        <a:pt x="15023" y="23158"/>
                      </a:lnTo>
                      <a:lnTo>
                        <a:pt x="15388" y="26437"/>
                      </a:lnTo>
                      <a:lnTo>
                        <a:pt x="15775" y="29717"/>
                      </a:lnTo>
                      <a:lnTo>
                        <a:pt x="16152" y="32938"/>
                      </a:lnTo>
                      <a:lnTo>
                        <a:pt x="16528" y="36041"/>
                      </a:lnTo>
                      <a:lnTo>
                        <a:pt x="17233" y="41719"/>
                      </a:lnTo>
                      <a:lnTo>
                        <a:pt x="17809" y="46303"/>
                      </a:lnTo>
                      <a:lnTo>
                        <a:pt x="18350" y="50488"/>
                      </a:lnTo>
                      <a:lnTo>
                        <a:pt x="22852" y="50499"/>
                      </a:lnTo>
                      <a:lnTo>
                        <a:pt x="23651" y="83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rgbClr val="FCA8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36"/>
                <p:cNvSpPr/>
                <p:nvPr/>
              </p:nvSpPr>
              <p:spPr>
                <a:xfrm>
                  <a:off x="2782750" y="2696750"/>
                  <a:ext cx="663900" cy="774650"/>
                </a:xfrm>
                <a:custGeom>
                  <a:rect b="b" l="l" r="r" t="t"/>
                  <a:pathLst>
                    <a:path extrusionOk="0" h="30986" w="26556">
                      <a:moveTo>
                        <a:pt x="4362" y="0"/>
                      </a:moveTo>
                      <a:lnTo>
                        <a:pt x="4115" y="12"/>
                      </a:lnTo>
                      <a:lnTo>
                        <a:pt x="3880" y="47"/>
                      </a:lnTo>
                      <a:lnTo>
                        <a:pt x="3633" y="82"/>
                      </a:lnTo>
                      <a:lnTo>
                        <a:pt x="3398" y="129"/>
                      </a:lnTo>
                      <a:lnTo>
                        <a:pt x="3175" y="176"/>
                      </a:lnTo>
                      <a:lnTo>
                        <a:pt x="2951" y="247"/>
                      </a:lnTo>
                      <a:lnTo>
                        <a:pt x="2728" y="317"/>
                      </a:lnTo>
                      <a:lnTo>
                        <a:pt x="2516" y="400"/>
                      </a:lnTo>
                      <a:lnTo>
                        <a:pt x="2316" y="494"/>
                      </a:lnTo>
                      <a:lnTo>
                        <a:pt x="2117" y="588"/>
                      </a:lnTo>
                      <a:lnTo>
                        <a:pt x="1917" y="694"/>
                      </a:lnTo>
                      <a:lnTo>
                        <a:pt x="1740" y="811"/>
                      </a:lnTo>
                      <a:lnTo>
                        <a:pt x="1552" y="929"/>
                      </a:lnTo>
                      <a:lnTo>
                        <a:pt x="1388" y="1058"/>
                      </a:lnTo>
                      <a:lnTo>
                        <a:pt x="1223" y="1199"/>
                      </a:lnTo>
                      <a:lnTo>
                        <a:pt x="1070" y="1340"/>
                      </a:lnTo>
                      <a:lnTo>
                        <a:pt x="929" y="1493"/>
                      </a:lnTo>
                      <a:lnTo>
                        <a:pt x="788" y="1646"/>
                      </a:lnTo>
                      <a:lnTo>
                        <a:pt x="671" y="1799"/>
                      </a:lnTo>
                      <a:lnTo>
                        <a:pt x="553" y="1963"/>
                      </a:lnTo>
                      <a:lnTo>
                        <a:pt x="447" y="2139"/>
                      </a:lnTo>
                      <a:lnTo>
                        <a:pt x="353" y="2316"/>
                      </a:lnTo>
                      <a:lnTo>
                        <a:pt x="271" y="2492"/>
                      </a:lnTo>
                      <a:lnTo>
                        <a:pt x="189" y="2680"/>
                      </a:lnTo>
                      <a:lnTo>
                        <a:pt x="130" y="2868"/>
                      </a:lnTo>
                      <a:lnTo>
                        <a:pt x="83" y="3056"/>
                      </a:lnTo>
                      <a:lnTo>
                        <a:pt x="48" y="3244"/>
                      </a:lnTo>
                      <a:lnTo>
                        <a:pt x="12" y="3444"/>
                      </a:lnTo>
                      <a:lnTo>
                        <a:pt x="1" y="3644"/>
                      </a:lnTo>
                      <a:lnTo>
                        <a:pt x="1" y="3844"/>
                      </a:lnTo>
                      <a:lnTo>
                        <a:pt x="24" y="4056"/>
                      </a:lnTo>
                      <a:lnTo>
                        <a:pt x="2951" y="30915"/>
                      </a:lnTo>
                      <a:lnTo>
                        <a:pt x="24980" y="30986"/>
                      </a:lnTo>
                      <a:lnTo>
                        <a:pt x="26543" y="4138"/>
                      </a:lnTo>
                      <a:lnTo>
                        <a:pt x="26555" y="3938"/>
                      </a:lnTo>
                      <a:lnTo>
                        <a:pt x="26555" y="3738"/>
                      </a:lnTo>
                      <a:lnTo>
                        <a:pt x="26543" y="3538"/>
                      </a:lnTo>
                      <a:lnTo>
                        <a:pt x="26520" y="3338"/>
                      </a:lnTo>
                      <a:lnTo>
                        <a:pt x="26485" y="3139"/>
                      </a:lnTo>
                      <a:lnTo>
                        <a:pt x="26438" y="2951"/>
                      </a:lnTo>
                      <a:lnTo>
                        <a:pt x="26379" y="2762"/>
                      </a:lnTo>
                      <a:lnTo>
                        <a:pt x="26308" y="2574"/>
                      </a:lnTo>
                      <a:lnTo>
                        <a:pt x="26226" y="2398"/>
                      </a:lnTo>
                      <a:lnTo>
                        <a:pt x="26132" y="2222"/>
                      </a:lnTo>
                      <a:lnTo>
                        <a:pt x="26026" y="2057"/>
                      </a:lnTo>
                      <a:lnTo>
                        <a:pt x="25909" y="1881"/>
                      </a:lnTo>
                      <a:lnTo>
                        <a:pt x="25791" y="1728"/>
                      </a:lnTo>
                      <a:lnTo>
                        <a:pt x="25650" y="1575"/>
                      </a:lnTo>
                      <a:lnTo>
                        <a:pt x="25509" y="1422"/>
                      </a:lnTo>
                      <a:lnTo>
                        <a:pt x="25356" y="1281"/>
                      </a:lnTo>
                      <a:lnTo>
                        <a:pt x="25191" y="1140"/>
                      </a:lnTo>
                      <a:lnTo>
                        <a:pt x="25027" y="1011"/>
                      </a:lnTo>
                      <a:lnTo>
                        <a:pt x="24851" y="893"/>
                      </a:lnTo>
                      <a:lnTo>
                        <a:pt x="24663" y="776"/>
                      </a:lnTo>
                      <a:lnTo>
                        <a:pt x="24474" y="670"/>
                      </a:lnTo>
                      <a:lnTo>
                        <a:pt x="24275" y="564"/>
                      </a:lnTo>
                      <a:lnTo>
                        <a:pt x="24063" y="470"/>
                      </a:lnTo>
                      <a:lnTo>
                        <a:pt x="23851" y="388"/>
                      </a:lnTo>
                      <a:lnTo>
                        <a:pt x="23640" y="317"/>
                      </a:lnTo>
                      <a:lnTo>
                        <a:pt x="23417" y="247"/>
                      </a:lnTo>
                      <a:lnTo>
                        <a:pt x="23181" y="188"/>
                      </a:lnTo>
                      <a:lnTo>
                        <a:pt x="22946" y="141"/>
                      </a:lnTo>
                      <a:lnTo>
                        <a:pt x="22711" y="106"/>
                      </a:lnTo>
                      <a:lnTo>
                        <a:pt x="22476" y="82"/>
                      </a:lnTo>
                      <a:lnTo>
                        <a:pt x="22229" y="59"/>
                      </a:lnTo>
                      <a:lnTo>
                        <a:pt x="21971" y="59"/>
                      </a:lnTo>
                      <a:lnTo>
                        <a:pt x="46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36"/>
                <p:cNvSpPr/>
                <p:nvPr/>
              </p:nvSpPr>
              <p:spPr>
                <a:xfrm>
                  <a:off x="3044900" y="2553025"/>
                  <a:ext cx="161950" cy="190175"/>
                </a:xfrm>
                <a:custGeom>
                  <a:rect b="b" l="l" r="r" t="t"/>
                  <a:pathLst>
                    <a:path extrusionOk="0" h="7607" w="6478">
                      <a:moveTo>
                        <a:pt x="1728" y="1"/>
                      </a:moveTo>
                      <a:lnTo>
                        <a:pt x="1564" y="13"/>
                      </a:lnTo>
                      <a:lnTo>
                        <a:pt x="1387" y="36"/>
                      </a:lnTo>
                      <a:lnTo>
                        <a:pt x="1223" y="83"/>
                      </a:lnTo>
                      <a:lnTo>
                        <a:pt x="1070" y="154"/>
                      </a:lnTo>
                      <a:lnTo>
                        <a:pt x="917" y="236"/>
                      </a:lnTo>
                      <a:lnTo>
                        <a:pt x="776" y="330"/>
                      </a:lnTo>
                      <a:lnTo>
                        <a:pt x="647" y="436"/>
                      </a:lnTo>
                      <a:lnTo>
                        <a:pt x="517" y="565"/>
                      </a:lnTo>
                      <a:lnTo>
                        <a:pt x="412" y="695"/>
                      </a:lnTo>
                      <a:lnTo>
                        <a:pt x="317" y="847"/>
                      </a:lnTo>
                      <a:lnTo>
                        <a:pt x="223" y="1000"/>
                      </a:lnTo>
                      <a:lnTo>
                        <a:pt x="153" y="1176"/>
                      </a:lnTo>
                      <a:lnTo>
                        <a:pt x="94" y="1353"/>
                      </a:lnTo>
                      <a:lnTo>
                        <a:pt x="59" y="1529"/>
                      </a:lnTo>
                      <a:lnTo>
                        <a:pt x="24" y="1729"/>
                      </a:lnTo>
                      <a:lnTo>
                        <a:pt x="12" y="1917"/>
                      </a:lnTo>
                      <a:lnTo>
                        <a:pt x="0" y="5667"/>
                      </a:lnTo>
                      <a:lnTo>
                        <a:pt x="12" y="5867"/>
                      </a:lnTo>
                      <a:lnTo>
                        <a:pt x="35" y="6055"/>
                      </a:lnTo>
                      <a:lnTo>
                        <a:pt x="82" y="6243"/>
                      </a:lnTo>
                      <a:lnTo>
                        <a:pt x="141" y="6419"/>
                      </a:lnTo>
                      <a:lnTo>
                        <a:pt x="212" y="6584"/>
                      </a:lnTo>
                      <a:lnTo>
                        <a:pt x="294" y="6748"/>
                      </a:lnTo>
                      <a:lnTo>
                        <a:pt x="388" y="6889"/>
                      </a:lnTo>
                      <a:lnTo>
                        <a:pt x="506" y="7030"/>
                      </a:lnTo>
                      <a:lnTo>
                        <a:pt x="623" y="7160"/>
                      </a:lnTo>
                      <a:lnTo>
                        <a:pt x="752" y="7265"/>
                      </a:lnTo>
                      <a:lnTo>
                        <a:pt x="893" y="7360"/>
                      </a:lnTo>
                      <a:lnTo>
                        <a:pt x="1046" y="7442"/>
                      </a:lnTo>
                      <a:lnTo>
                        <a:pt x="1199" y="7512"/>
                      </a:lnTo>
                      <a:lnTo>
                        <a:pt x="1364" y="7559"/>
                      </a:lnTo>
                      <a:lnTo>
                        <a:pt x="1528" y="7595"/>
                      </a:lnTo>
                      <a:lnTo>
                        <a:pt x="1705" y="7595"/>
                      </a:lnTo>
                      <a:lnTo>
                        <a:pt x="4749" y="7606"/>
                      </a:lnTo>
                      <a:lnTo>
                        <a:pt x="4925" y="7606"/>
                      </a:lnTo>
                      <a:lnTo>
                        <a:pt x="5090" y="7571"/>
                      </a:lnTo>
                      <a:lnTo>
                        <a:pt x="5255" y="7524"/>
                      </a:lnTo>
                      <a:lnTo>
                        <a:pt x="5419" y="7465"/>
                      </a:lnTo>
                      <a:lnTo>
                        <a:pt x="5560" y="7383"/>
                      </a:lnTo>
                      <a:lnTo>
                        <a:pt x="5701" y="7289"/>
                      </a:lnTo>
                      <a:lnTo>
                        <a:pt x="5842" y="7171"/>
                      </a:lnTo>
                      <a:lnTo>
                        <a:pt x="5960" y="7054"/>
                      </a:lnTo>
                      <a:lnTo>
                        <a:pt x="6066" y="6913"/>
                      </a:lnTo>
                      <a:lnTo>
                        <a:pt x="6171" y="6760"/>
                      </a:lnTo>
                      <a:lnTo>
                        <a:pt x="6254" y="6607"/>
                      </a:lnTo>
                      <a:lnTo>
                        <a:pt x="6324" y="6443"/>
                      </a:lnTo>
                      <a:lnTo>
                        <a:pt x="6383" y="6266"/>
                      </a:lnTo>
                      <a:lnTo>
                        <a:pt x="6430" y="6078"/>
                      </a:lnTo>
                      <a:lnTo>
                        <a:pt x="6454" y="5890"/>
                      </a:lnTo>
                      <a:lnTo>
                        <a:pt x="6465" y="5690"/>
                      </a:lnTo>
                      <a:lnTo>
                        <a:pt x="6477" y="1941"/>
                      </a:lnTo>
                      <a:lnTo>
                        <a:pt x="6465" y="1741"/>
                      </a:lnTo>
                      <a:lnTo>
                        <a:pt x="6442" y="1553"/>
                      </a:lnTo>
                      <a:lnTo>
                        <a:pt x="6407" y="1365"/>
                      </a:lnTo>
                      <a:lnTo>
                        <a:pt x="6348" y="1188"/>
                      </a:lnTo>
                      <a:lnTo>
                        <a:pt x="6277" y="1024"/>
                      </a:lnTo>
                      <a:lnTo>
                        <a:pt x="6183" y="871"/>
                      </a:lnTo>
                      <a:lnTo>
                        <a:pt x="6089" y="718"/>
                      </a:lnTo>
                      <a:lnTo>
                        <a:pt x="5983" y="577"/>
                      </a:lnTo>
                      <a:lnTo>
                        <a:pt x="5854" y="459"/>
                      </a:lnTo>
                      <a:lnTo>
                        <a:pt x="5725" y="342"/>
                      </a:lnTo>
                      <a:lnTo>
                        <a:pt x="5584" y="248"/>
                      </a:lnTo>
                      <a:lnTo>
                        <a:pt x="5443" y="166"/>
                      </a:lnTo>
                      <a:lnTo>
                        <a:pt x="5278" y="95"/>
                      </a:lnTo>
                      <a:lnTo>
                        <a:pt x="5113" y="48"/>
                      </a:lnTo>
                      <a:lnTo>
                        <a:pt x="4949" y="24"/>
                      </a:lnTo>
                      <a:lnTo>
                        <a:pt x="4773" y="13"/>
                      </a:lnTo>
                      <a:lnTo>
                        <a:pt x="1728" y="1"/>
                      </a:lnTo>
                      <a:close/>
                    </a:path>
                  </a:pathLst>
                </a:custGeom>
                <a:solidFill>
                  <a:srgbClr val="FCA8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36"/>
                <p:cNvSpPr/>
                <p:nvPr/>
              </p:nvSpPr>
              <p:spPr>
                <a:xfrm>
                  <a:off x="3297325" y="5133825"/>
                  <a:ext cx="275100" cy="98450"/>
                </a:xfrm>
                <a:custGeom>
                  <a:rect b="b" l="l" r="r" t="t"/>
                  <a:pathLst>
                    <a:path extrusionOk="0" h="3938" w="11004">
                      <a:moveTo>
                        <a:pt x="12" y="0"/>
                      </a:moveTo>
                      <a:lnTo>
                        <a:pt x="1" y="3903"/>
                      </a:lnTo>
                      <a:lnTo>
                        <a:pt x="10345" y="3938"/>
                      </a:lnTo>
                      <a:lnTo>
                        <a:pt x="10404" y="3938"/>
                      </a:lnTo>
                      <a:lnTo>
                        <a:pt x="10462" y="3926"/>
                      </a:lnTo>
                      <a:lnTo>
                        <a:pt x="10521" y="3903"/>
                      </a:lnTo>
                      <a:lnTo>
                        <a:pt x="10580" y="3879"/>
                      </a:lnTo>
                      <a:lnTo>
                        <a:pt x="10627" y="3844"/>
                      </a:lnTo>
                      <a:lnTo>
                        <a:pt x="10674" y="3797"/>
                      </a:lnTo>
                      <a:lnTo>
                        <a:pt x="10768" y="3703"/>
                      </a:lnTo>
                      <a:lnTo>
                        <a:pt x="10839" y="3574"/>
                      </a:lnTo>
                      <a:lnTo>
                        <a:pt x="10897" y="3444"/>
                      </a:lnTo>
                      <a:lnTo>
                        <a:pt x="10956" y="3291"/>
                      </a:lnTo>
                      <a:lnTo>
                        <a:pt x="10980" y="3139"/>
                      </a:lnTo>
                      <a:lnTo>
                        <a:pt x="11003" y="2974"/>
                      </a:lnTo>
                      <a:lnTo>
                        <a:pt x="11003" y="2821"/>
                      </a:lnTo>
                      <a:lnTo>
                        <a:pt x="10991" y="2657"/>
                      </a:lnTo>
                      <a:lnTo>
                        <a:pt x="10968" y="2516"/>
                      </a:lnTo>
                      <a:lnTo>
                        <a:pt x="10921" y="2375"/>
                      </a:lnTo>
                      <a:lnTo>
                        <a:pt x="10850" y="2257"/>
                      </a:lnTo>
                      <a:lnTo>
                        <a:pt x="10815" y="2198"/>
                      </a:lnTo>
                      <a:lnTo>
                        <a:pt x="10768" y="2151"/>
                      </a:lnTo>
                      <a:lnTo>
                        <a:pt x="10721" y="2116"/>
                      </a:lnTo>
                      <a:lnTo>
                        <a:pt x="10662" y="2081"/>
                      </a:lnTo>
                      <a:lnTo>
                        <a:pt x="5114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36"/>
                <p:cNvSpPr/>
                <p:nvPr/>
              </p:nvSpPr>
              <p:spPr>
                <a:xfrm>
                  <a:off x="2959675" y="5132650"/>
                  <a:ext cx="275375" cy="98750"/>
                </a:xfrm>
                <a:custGeom>
                  <a:rect b="b" l="l" r="r" t="t"/>
                  <a:pathLst>
                    <a:path extrusionOk="0" h="3950" w="11015">
                      <a:moveTo>
                        <a:pt x="12" y="0"/>
                      </a:moveTo>
                      <a:lnTo>
                        <a:pt x="0" y="3914"/>
                      </a:lnTo>
                      <a:lnTo>
                        <a:pt x="10345" y="3950"/>
                      </a:lnTo>
                      <a:lnTo>
                        <a:pt x="10403" y="3938"/>
                      </a:lnTo>
                      <a:lnTo>
                        <a:pt x="10462" y="3926"/>
                      </a:lnTo>
                      <a:lnTo>
                        <a:pt x="10521" y="3903"/>
                      </a:lnTo>
                      <a:lnTo>
                        <a:pt x="10580" y="3879"/>
                      </a:lnTo>
                      <a:lnTo>
                        <a:pt x="10627" y="3844"/>
                      </a:lnTo>
                      <a:lnTo>
                        <a:pt x="10685" y="3797"/>
                      </a:lnTo>
                      <a:lnTo>
                        <a:pt x="10768" y="3703"/>
                      </a:lnTo>
                      <a:lnTo>
                        <a:pt x="10838" y="3585"/>
                      </a:lnTo>
                      <a:lnTo>
                        <a:pt x="10909" y="3444"/>
                      </a:lnTo>
                      <a:lnTo>
                        <a:pt x="10956" y="3291"/>
                      </a:lnTo>
                      <a:lnTo>
                        <a:pt x="10991" y="3139"/>
                      </a:lnTo>
                      <a:lnTo>
                        <a:pt x="11003" y="2974"/>
                      </a:lnTo>
                      <a:lnTo>
                        <a:pt x="11015" y="2821"/>
                      </a:lnTo>
                      <a:lnTo>
                        <a:pt x="11003" y="2657"/>
                      </a:lnTo>
                      <a:lnTo>
                        <a:pt x="10968" y="2516"/>
                      </a:lnTo>
                      <a:lnTo>
                        <a:pt x="10920" y="2375"/>
                      </a:lnTo>
                      <a:lnTo>
                        <a:pt x="10862" y="2257"/>
                      </a:lnTo>
                      <a:lnTo>
                        <a:pt x="10815" y="2210"/>
                      </a:lnTo>
                      <a:lnTo>
                        <a:pt x="10768" y="2163"/>
                      </a:lnTo>
                      <a:lnTo>
                        <a:pt x="10721" y="2116"/>
                      </a:lnTo>
                      <a:lnTo>
                        <a:pt x="10674" y="2081"/>
                      </a:lnTo>
                      <a:lnTo>
                        <a:pt x="5114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36"/>
                <p:cNvSpPr/>
                <p:nvPr/>
              </p:nvSpPr>
              <p:spPr>
                <a:xfrm>
                  <a:off x="2717225" y="3462275"/>
                  <a:ext cx="846975" cy="1174625"/>
                </a:xfrm>
                <a:custGeom>
                  <a:rect b="b" l="l" r="r" t="t"/>
                  <a:pathLst>
                    <a:path extrusionOk="0" h="46985" w="33879">
                      <a:moveTo>
                        <a:pt x="5572" y="1"/>
                      </a:moveTo>
                      <a:lnTo>
                        <a:pt x="5361" y="106"/>
                      </a:lnTo>
                      <a:lnTo>
                        <a:pt x="5114" y="259"/>
                      </a:lnTo>
                      <a:lnTo>
                        <a:pt x="4796" y="471"/>
                      </a:lnTo>
                      <a:lnTo>
                        <a:pt x="4420" y="753"/>
                      </a:lnTo>
                      <a:lnTo>
                        <a:pt x="4220" y="917"/>
                      </a:lnTo>
                      <a:lnTo>
                        <a:pt x="3997" y="1105"/>
                      </a:lnTo>
                      <a:lnTo>
                        <a:pt x="3774" y="1317"/>
                      </a:lnTo>
                      <a:lnTo>
                        <a:pt x="3539" y="1540"/>
                      </a:lnTo>
                      <a:lnTo>
                        <a:pt x="3304" y="1787"/>
                      </a:lnTo>
                      <a:lnTo>
                        <a:pt x="3057" y="2058"/>
                      </a:lnTo>
                      <a:lnTo>
                        <a:pt x="2822" y="2351"/>
                      </a:lnTo>
                      <a:lnTo>
                        <a:pt x="2575" y="2657"/>
                      </a:lnTo>
                      <a:lnTo>
                        <a:pt x="2328" y="2998"/>
                      </a:lnTo>
                      <a:lnTo>
                        <a:pt x="2093" y="3351"/>
                      </a:lnTo>
                      <a:lnTo>
                        <a:pt x="1858" y="3739"/>
                      </a:lnTo>
                      <a:lnTo>
                        <a:pt x="1634" y="4150"/>
                      </a:lnTo>
                      <a:lnTo>
                        <a:pt x="1411" y="4573"/>
                      </a:lnTo>
                      <a:lnTo>
                        <a:pt x="1211" y="5032"/>
                      </a:lnTo>
                      <a:lnTo>
                        <a:pt x="1011" y="5514"/>
                      </a:lnTo>
                      <a:lnTo>
                        <a:pt x="823" y="6031"/>
                      </a:lnTo>
                      <a:lnTo>
                        <a:pt x="659" y="6560"/>
                      </a:lnTo>
                      <a:lnTo>
                        <a:pt x="506" y="7124"/>
                      </a:lnTo>
                      <a:lnTo>
                        <a:pt x="377" y="7723"/>
                      </a:lnTo>
                      <a:lnTo>
                        <a:pt x="259" y="8335"/>
                      </a:lnTo>
                      <a:lnTo>
                        <a:pt x="165" y="8993"/>
                      </a:lnTo>
                      <a:lnTo>
                        <a:pt x="94" y="9663"/>
                      </a:lnTo>
                      <a:lnTo>
                        <a:pt x="59" y="10310"/>
                      </a:lnTo>
                      <a:lnTo>
                        <a:pt x="24" y="10956"/>
                      </a:lnTo>
                      <a:lnTo>
                        <a:pt x="0" y="11626"/>
                      </a:lnTo>
                      <a:lnTo>
                        <a:pt x="0" y="12308"/>
                      </a:lnTo>
                      <a:lnTo>
                        <a:pt x="12" y="13001"/>
                      </a:lnTo>
                      <a:lnTo>
                        <a:pt x="24" y="13707"/>
                      </a:lnTo>
                      <a:lnTo>
                        <a:pt x="59" y="14412"/>
                      </a:lnTo>
                      <a:lnTo>
                        <a:pt x="94" y="15141"/>
                      </a:lnTo>
                      <a:lnTo>
                        <a:pt x="153" y="15870"/>
                      </a:lnTo>
                      <a:lnTo>
                        <a:pt x="212" y="16610"/>
                      </a:lnTo>
                      <a:lnTo>
                        <a:pt x="283" y="17362"/>
                      </a:lnTo>
                      <a:lnTo>
                        <a:pt x="365" y="18115"/>
                      </a:lnTo>
                      <a:lnTo>
                        <a:pt x="447" y="18867"/>
                      </a:lnTo>
                      <a:lnTo>
                        <a:pt x="553" y="19631"/>
                      </a:lnTo>
                      <a:lnTo>
                        <a:pt x="659" y="20407"/>
                      </a:lnTo>
                      <a:lnTo>
                        <a:pt x="776" y="21171"/>
                      </a:lnTo>
                      <a:lnTo>
                        <a:pt x="1023" y="22723"/>
                      </a:lnTo>
                      <a:lnTo>
                        <a:pt x="1305" y="24274"/>
                      </a:lnTo>
                      <a:lnTo>
                        <a:pt x="1599" y="25838"/>
                      </a:lnTo>
                      <a:lnTo>
                        <a:pt x="1916" y="27378"/>
                      </a:lnTo>
                      <a:lnTo>
                        <a:pt x="2257" y="28906"/>
                      </a:lnTo>
                      <a:lnTo>
                        <a:pt x="2598" y="30410"/>
                      </a:lnTo>
                      <a:lnTo>
                        <a:pt x="2963" y="31891"/>
                      </a:lnTo>
                      <a:lnTo>
                        <a:pt x="3327" y="33349"/>
                      </a:lnTo>
                      <a:lnTo>
                        <a:pt x="3691" y="34760"/>
                      </a:lnTo>
                      <a:lnTo>
                        <a:pt x="4056" y="36111"/>
                      </a:lnTo>
                      <a:lnTo>
                        <a:pt x="4420" y="37428"/>
                      </a:lnTo>
                      <a:lnTo>
                        <a:pt x="4785" y="38686"/>
                      </a:lnTo>
                      <a:lnTo>
                        <a:pt x="5126" y="39873"/>
                      </a:lnTo>
                      <a:lnTo>
                        <a:pt x="5466" y="40990"/>
                      </a:lnTo>
                      <a:lnTo>
                        <a:pt x="6078" y="42988"/>
                      </a:lnTo>
                      <a:lnTo>
                        <a:pt x="6607" y="44634"/>
                      </a:lnTo>
                      <a:lnTo>
                        <a:pt x="7018" y="45868"/>
                      </a:lnTo>
                      <a:lnTo>
                        <a:pt x="7371" y="46914"/>
                      </a:lnTo>
                      <a:lnTo>
                        <a:pt x="28153" y="46985"/>
                      </a:lnTo>
                      <a:lnTo>
                        <a:pt x="28459" y="45750"/>
                      </a:lnTo>
                      <a:lnTo>
                        <a:pt x="28800" y="44305"/>
                      </a:lnTo>
                      <a:lnTo>
                        <a:pt x="29223" y="42424"/>
                      </a:lnTo>
                      <a:lnTo>
                        <a:pt x="29740" y="40143"/>
                      </a:lnTo>
                      <a:lnTo>
                        <a:pt x="30293" y="37557"/>
                      </a:lnTo>
                      <a:lnTo>
                        <a:pt x="30881" y="34724"/>
                      </a:lnTo>
                      <a:lnTo>
                        <a:pt x="31174" y="33243"/>
                      </a:lnTo>
                      <a:lnTo>
                        <a:pt x="31468" y="31715"/>
                      </a:lnTo>
                      <a:lnTo>
                        <a:pt x="31762" y="30175"/>
                      </a:lnTo>
                      <a:lnTo>
                        <a:pt x="32044" y="28612"/>
                      </a:lnTo>
                      <a:lnTo>
                        <a:pt x="32315" y="27037"/>
                      </a:lnTo>
                      <a:lnTo>
                        <a:pt x="32573" y="25462"/>
                      </a:lnTo>
                      <a:lnTo>
                        <a:pt x="32820" y="23898"/>
                      </a:lnTo>
                      <a:lnTo>
                        <a:pt x="33055" y="22346"/>
                      </a:lnTo>
                      <a:lnTo>
                        <a:pt x="33255" y="20830"/>
                      </a:lnTo>
                      <a:lnTo>
                        <a:pt x="33431" y="19349"/>
                      </a:lnTo>
                      <a:lnTo>
                        <a:pt x="33584" y="17903"/>
                      </a:lnTo>
                      <a:lnTo>
                        <a:pt x="33713" y="16516"/>
                      </a:lnTo>
                      <a:lnTo>
                        <a:pt x="33760" y="15846"/>
                      </a:lnTo>
                      <a:lnTo>
                        <a:pt x="33796" y="15188"/>
                      </a:lnTo>
                      <a:lnTo>
                        <a:pt x="33831" y="14553"/>
                      </a:lnTo>
                      <a:lnTo>
                        <a:pt x="33855" y="13930"/>
                      </a:lnTo>
                      <a:lnTo>
                        <a:pt x="33866" y="13331"/>
                      </a:lnTo>
                      <a:lnTo>
                        <a:pt x="33878" y="12755"/>
                      </a:lnTo>
                      <a:lnTo>
                        <a:pt x="33866" y="12202"/>
                      </a:lnTo>
                      <a:lnTo>
                        <a:pt x="33843" y="11661"/>
                      </a:lnTo>
                      <a:lnTo>
                        <a:pt x="33819" y="11156"/>
                      </a:lnTo>
                      <a:lnTo>
                        <a:pt x="33784" y="10674"/>
                      </a:lnTo>
                      <a:lnTo>
                        <a:pt x="33725" y="10204"/>
                      </a:lnTo>
                      <a:lnTo>
                        <a:pt x="33666" y="9781"/>
                      </a:lnTo>
                      <a:lnTo>
                        <a:pt x="33537" y="9122"/>
                      </a:lnTo>
                      <a:lnTo>
                        <a:pt x="33396" y="8488"/>
                      </a:lnTo>
                      <a:lnTo>
                        <a:pt x="33232" y="7888"/>
                      </a:lnTo>
                      <a:lnTo>
                        <a:pt x="33055" y="7312"/>
                      </a:lnTo>
                      <a:lnTo>
                        <a:pt x="32867" y="6760"/>
                      </a:lnTo>
                      <a:lnTo>
                        <a:pt x="32656" y="6231"/>
                      </a:lnTo>
                      <a:lnTo>
                        <a:pt x="32444" y="5725"/>
                      </a:lnTo>
                      <a:lnTo>
                        <a:pt x="32209" y="5243"/>
                      </a:lnTo>
                      <a:lnTo>
                        <a:pt x="31974" y="4796"/>
                      </a:lnTo>
                      <a:lnTo>
                        <a:pt x="31727" y="4362"/>
                      </a:lnTo>
                      <a:lnTo>
                        <a:pt x="31468" y="3950"/>
                      </a:lnTo>
                      <a:lnTo>
                        <a:pt x="31221" y="3562"/>
                      </a:lnTo>
                      <a:lnTo>
                        <a:pt x="30963" y="3198"/>
                      </a:lnTo>
                      <a:lnTo>
                        <a:pt x="30704" y="2857"/>
                      </a:lnTo>
                      <a:lnTo>
                        <a:pt x="30446" y="2540"/>
                      </a:lnTo>
                      <a:lnTo>
                        <a:pt x="30187" y="2246"/>
                      </a:lnTo>
                      <a:lnTo>
                        <a:pt x="29928" y="1964"/>
                      </a:lnTo>
                      <a:lnTo>
                        <a:pt x="29682" y="1717"/>
                      </a:lnTo>
                      <a:lnTo>
                        <a:pt x="29435" y="1470"/>
                      </a:lnTo>
                      <a:lnTo>
                        <a:pt x="29200" y="1258"/>
                      </a:lnTo>
                      <a:lnTo>
                        <a:pt x="28976" y="1058"/>
                      </a:lnTo>
                      <a:lnTo>
                        <a:pt x="28765" y="882"/>
                      </a:lnTo>
                      <a:lnTo>
                        <a:pt x="28377" y="588"/>
                      </a:lnTo>
                      <a:lnTo>
                        <a:pt x="28059" y="353"/>
                      </a:lnTo>
                      <a:lnTo>
                        <a:pt x="27812" y="200"/>
                      </a:lnTo>
                      <a:lnTo>
                        <a:pt x="27601" y="71"/>
                      </a:lnTo>
                      <a:lnTo>
                        <a:pt x="557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36"/>
                <p:cNvSpPr/>
                <p:nvPr/>
              </p:nvSpPr>
              <p:spPr>
                <a:xfrm>
                  <a:off x="2738975" y="2210375"/>
                  <a:ext cx="529875" cy="1214025"/>
                </a:xfrm>
                <a:custGeom>
                  <a:rect b="b" l="l" r="r" t="t"/>
                  <a:pathLst>
                    <a:path extrusionOk="0" h="48561" w="21195">
                      <a:moveTo>
                        <a:pt x="15094" y="1"/>
                      </a:moveTo>
                      <a:lnTo>
                        <a:pt x="14694" y="13"/>
                      </a:lnTo>
                      <a:lnTo>
                        <a:pt x="14306" y="36"/>
                      </a:lnTo>
                      <a:lnTo>
                        <a:pt x="13918" y="83"/>
                      </a:lnTo>
                      <a:lnTo>
                        <a:pt x="13530" y="142"/>
                      </a:lnTo>
                      <a:lnTo>
                        <a:pt x="13142" y="224"/>
                      </a:lnTo>
                      <a:lnTo>
                        <a:pt x="12766" y="318"/>
                      </a:lnTo>
                      <a:lnTo>
                        <a:pt x="12390" y="436"/>
                      </a:lnTo>
                      <a:lnTo>
                        <a:pt x="12014" y="565"/>
                      </a:lnTo>
                      <a:lnTo>
                        <a:pt x="11649" y="706"/>
                      </a:lnTo>
                      <a:lnTo>
                        <a:pt x="11285" y="871"/>
                      </a:lnTo>
                      <a:lnTo>
                        <a:pt x="10932" y="1059"/>
                      </a:lnTo>
                      <a:lnTo>
                        <a:pt x="10580" y="1247"/>
                      </a:lnTo>
                      <a:lnTo>
                        <a:pt x="10239" y="1470"/>
                      </a:lnTo>
                      <a:lnTo>
                        <a:pt x="9898" y="1694"/>
                      </a:lnTo>
                      <a:lnTo>
                        <a:pt x="9569" y="1929"/>
                      </a:lnTo>
                      <a:lnTo>
                        <a:pt x="9251" y="2187"/>
                      </a:lnTo>
                      <a:lnTo>
                        <a:pt x="8934" y="2458"/>
                      </a:lnTo>
                      <a:lnTo>
                        <a:pt x="8640" y="2740"/>
                      </a:lnTo>
                      <a:lnTo>
                        <a:pt x="8334" y="3045"/>
                      </a:lnTo>
                      <a:lnTo>
                        <a:pt x="8052" y="3351"/>
                      </a:lnTo>
                      <a:lnTo>
                        <a:pt x="7782" y="3680"/>
                      </a:lnTo>
                      <a:lnTo>
                        <a:pt x="7512" y="4021"/>
                      </a:lnTo>
                      <a:lnTo>
                        <a:pt x="7253" y="4362"/>
                      </a:lnTo>
                      <a:lnTo>
                        <a:pt x="7018" y="4726"/>
                      </a:lnTo>
                      <a:lnTo>
                        <a:pt x="6783" y="5102"/>
                      </a:lnTo>
                      <a:lnTo>
                        <a:pt x="6559" y="5490"/>
                      </a:lnTo>
                      <a:lnTo>
                        <a:pt x="6371" y="5878"/>
                      </a:lnTo>
                      <a:lnTo>
                        <a:pt x="6207" y="6243"/>
                      </a:lnTo>
                      <a:lnTo>
                        <a:pt x="6078" y="6595"/>
                      </a:lnTo>
                      <a:lnTo>
                        <a:pt x="5983" y="6936"/>
                      </a:lnTo>
                      <a:lnTo>
                        <a:pt x="5913" y="7265"/>
                      </a:lnTo>
                      <a:lnTo>
                        <a:pt x="5866" y="7583"/>
                      </a:lnTo>
                      <a:lnTo>
                        <a:pt x="5842" y="7888"/>
                      </a:lnTo>
                      <a:lnTo>
                        <a:pt x="5854" y="8182"/>
                      </a:lnTo>
                      <a:lnTo>
                        <a:pt x="5866" y="8464"/>
                      </a:lnTo>
                      <a:lnTo>
                        <a:pt x="5913" y="8735"/>
                      </a:lnTo>
                      <a:lnTo>
                        <a:pt x="5960" y="9005"/>
                      </a:lnTo>
                      <a:lnTo>
                        <a:pt x="6031" y="9275"/>
                      </a:lnTo>
                      <a:lnTo>
                        <a:pt x="6101" y="9534"/>
                      </a:lnTo>
                      <a:lnTo>
                        <a:pt x="6195" y="9781"/>
                      </a:lnTo>
                      <a:lnTo>
                        <a:pt x="6383" y="10286"/>
                      </a:lnTo>
                      <a:lnTo>
                        <a:pt x="6595" y="10768"/>
                      </a:lnTo>
                      <a:lnTo>
                        <a:pt x="6795" y="11262"/>
                      </a:lnTo>
                      <a:lnTo>
                        <a:pt x="6889" y="11509"/>
                      </a:lnTo>
                      <a:lnTo>
                        <a:pt x="6971" y="11756"/>
                      </a:lnTo>
                      <a:lnTo>
                        <a:pt x="7041" y="12003"/>
                      </a:lnTo>
                      <a:lnTo>
                        <a:pt x="7112" y="12261"/>
                      </a:lnTo>
                      <a:lnTo>
                        <a:pt x="7159" y="12531"/>
                      </a:lnTo>
                      <a:lnTo>
                        <a:pt x="7194" y="12790"/>
                      </a:lnTo>
                      <a:lnTo>
                        <a:pt x="7206" y="13072"/>
                      </a:lnTo>
                      <a:lnTo>
                        <a:pt x="7206" y="13354"/>
                      </a:lnTo>
                      <a:lnTo>
                        <a:pt x="7171" y="13648"/>
                      </a:lnTo>
                      <a:lnTo>
                        <a:pt x="7124" y="13954"/>
                      </a:lnTo>
                      <a:lnTo>
                        <a:pt x="7041" y="14259"/>
                      </a:lnTo>
                      <a:lnTo>
                        <a:pt x="6936" y="14589"/>
                      </a:lnTo>
                      <a:lnTo>
                        <a:pt x="6877" y="14753"/>
                      </a:lnTo>
                      <a:lnTo>
                        <a:pt x="6806" y="14906"/>
                      </a:lnTo>
                      <a:lnTo>
                        <a:pt x="6654" y="15188"/>
                      </a:lnTo>
                      <a:lnTo>
                        <a:pt x="6489" y="15458"/>
                      </a:lnTo>
                      <a:lnTo>
                        <a:pt x="6301" y="15705"/>
                      </a:lnTo>
                      <a:lnTo>
                        <a:pt x="6101" y="15940"/>
                      </a:lnTo>
                      <a:lnTo>
                        <a:pt x="5889" y="16152"/>
                      </a:lnTo>
                      <a:lnTo>
                        <a:pt x="5666" y="16352"/>
                      </a:lnTo>
                      <a:lnTo>
                        <a:pt x="5419" y="16540"/>
                      </a:lnTo>
                      <a:lnTo>
                        <a:pt x="5172" y="16728"/>
                      </a:lnTo>
                      <a:lnTo>
                        <a:pt x="4914" y="16893"/>
                      </a:lnTo>
                      <a:lnTo>
                        <a:pt x="4655" y="17057"/>
                      </a:lnTo>
                      <a:lnTo>
                        <a:pt x="4385" y="17222"/>
                      </a:lnTo>
                      <a:lnTo>
                        <a:pt x="3280" y="17845"/>
                      </a:lnTo>
                      <a:lnTo>
                        <a:pt x="2998" y="18009"/>
                      </a:lnTo>
                      <a:lnTo>
                        <a:pt x="2727" y="18174"/>
                      </a:lnTo>
                      <a:lnTo>
                        <a:pt x="2457" y="18350"/>
                      </a:lnTo>
                      <a:lnTo>
                        <a:pt x="2198" y="18538"/>
                      </a:lnTo>
                      <a:lnTo>
                        <a:pt x="1940" y="18738"/>
                      </a:lnTo>
                      <a:lnTo>
                        <a:pt x="1693" y="18938"/>
                      </a:lnTo>
                      <a:lnTo>
                        <a:pt x="1470" y="19161"/>
                      </a:lnTo>
                      <a:lnTo>
                        <a:pt x="1246" y="19408"/>
                      </a:lnTo>
                      <a:lnTo>
                        <a:pt x="1035" y="19667"/>
                      </a:lnTo>
                      <a:lnTo>
                        <a:pt x="835" y="19937"/>
                      </a:lnTo>
                      <a:lnTo>
                        <a:pt x="659" y="20243"/>
                      </a:lnTo>
                      <a:lnTo>
                        <a:pt x="506" y="20572"/>
                      </a:lnTo>
                      <a:lnTo>
                        <a:pt x="423" y="20736"/>
                      </a:lnTo>
                      <a:lnTo>
                        <a:pt x="365" y="20913"/>
                      </a:lnTo>
                      <a:lnTo>
                        <a:pt x="294" y="21101"/>
                      </a:lnTo>
                      <a:lnTo>
                        <a:pt x="235" y="21289"/>
                      </a:lnTo>
                      <a:lnTo>
                        <a:pt x="188" y="21489"/>
                      </a:lnTo>
                      <a:lnTo>
                        <a:pt x="141" y="21700"/>
                      </a:lnTo>
                      <a:lnTo>
                        <a:pt x="106" y="21912"/>
                      </a:lnTo>
                      <a:lnTo>
                        <a:pt x="71" y="22135"/>
                      </a:lnTo>
                      <a:lnTo>
                        <a:pt x="24" y="22570"/>
                      </a:lnTo>
                      <a:lnTo>
                        <a:pt x="0" y="22982"/>
                      </a:lnTo>
                      <a:lnTo>
                        <a:pt x="12" y="23369"/>
                      </a:lnTo>
                      <a:lnTo>
                        <a:pt x="36" y="23722"/>
                      </a:lnTo>
                      <a:lnTo>
                        <a:pt x="94" y="24051"/>
                      </a:lnTo>
                      <a:lnTo>
                        <a:pt x="165" y="24369"/>
                      </a:lnTo>
                      <a:lnTo>
                        <a:pt x="259" y="24662"/>
                      </a:lnTo>
                      <a:lnTo>
                        <a:pt x="376" y="24933"/>
                      </a:lnTo>
                      <a:lnTo>
                        <a:pt x="506" y="25191"/>
                      </a:lnTo>
                      <a:lnTo>
                        <a:pt x="659" y="25438"/>
                      </a:lnTo>
                      <a:lnTo>
                        <a:pt x="823" y="25673"/>
                      </a:lnTo>
                      <a:lnTo>
                        <a:pt x="988" y="25885"/>
                      </a:lnTo>
                      <a:lnTo>
                        <a:pt x="1176" y="26097"/>
                      </a:lnTo>
                      <a:lnTo>
                        <a:pt x="1364" y="26308"/>
                      </a:lnTo>
                      <a:lnTo>
                        <a:pt x="1564" y="26508"/>
                      </a:lnTo>
                      <a:lnTo>
                        <a:pt x="1775" y="26708"/>
                      </a:lnTo>
                      <a:lnTo>
                        <a:pt x="2198" y="27096"/>
                      </a:lnTo>
                      <a:lnTo>
                        <a:pt x="2633" y="27484"/>
                      </a:lnTo>
                      <a:lnTo>
                        <a:pt x="2845" y="27695"/>
                      </a:lnTo>
                      <a:lnTo>
                        <a:pt x="3057" y="27907"/>
                      </a:lnTo>
                      <a:lnTo>
                        <a:pt x="3256" y="28130"/>
                      </a:lnTo>
                      <a:lnTo>
                        <a:pt x="3456" y="28365"/>
                      </a:lnTo>
                      <a:lnTo>
                        <a:pt x="3644" y="28612"/>
                      </a:lnTo>
                      <a:lnTo>
                        <a:pt x="3832" y="28871"/>
                      </a:lnTo>
                      <a:lnTo>
                        <a:pt x="3997" y="29153"/>
                      </a:lnTo>
                      <a:lnTo>
                        <a:pt x="4150" y="29447"/>
                      </a:lnTo>
                      <a:lnTo>
                        <a:pt x="4303" y="29764"/>
                      </a:lnTo>
                      <a:lnTo>
                        <a:pt x="4432" y="30105"/>
                      </a:lnTo>
                      <a:lnTo>
                        <a:pt x="4538" y="30458"/>
                      </a:lnTo>
                      <a:lnTo>
                        <a:pt x="4632" y="30846"/>
                      </a:lnTo>
                      <a:lnTo>
                        <a:pt x="4667" y="31081"/>
                      </a:lnTo>
                      <a:lnTo>
                        <a:pt x="4690" y="31304"/>
                      </a:lnTo>
                      <a:lnTo>
                        <a:pt x="4690" y="31527"/>
                      </a:lnTo>
                      <a:lnTo>
                        <a:pt x="4667" y="31751"/>
                      </a:lnTo>
                      <a:lnTo>
                        <a:pt x="4643" y="31962"/>
                      </a:lnTo>
                      <a:lnTo>
                        <a:pt x="4596" y="32186"/>
                      </a:lnTo>
                      <a:lnTo>
                        <a:pt x="4538" y="32397"/>
                      </a:lnTo>
                      <a:lnTo>
                        <a:pt x="4455" y="32597"/>
                      </a:lnTo>
                      <a:lnTo>
                        <a:pt x="4373" y="32809"/>
                      </a:lnTo>
                      <a:lnTo>
                        <a:pt x="4279" y="33020"/>
                      </a:lnTo>
                      <a:lnTo>
                        <a:pt x="4173" y="33232"/>
                      </a:lnTo>
                      <a:lnTo>
                        <a:pt x="4056" y="33443"/>
                      </a:lnTo>
                      <a:lnTo>
                        <a:pt x="3797" y="33867"/>
                      </a:lnTo>
                      <a:lnTo>
                        <a:pt x="3515" y="34290"/>
                      </a:lnTo>
                      <a:lnTo>
                        <a:pt x="2915" y="35195"/>
                      </a:lnTo>
                      <a:lnTo>
                        <a:pt x="2610" y="35665"/>
                      </a:lnTo>
                      <a:lnTo>
                        <a:pt x="2304" y="36171"/>
                      </a:lnTo>
                      <a:lnTo>
                        <a:pt x="2151" y="36429"/>
                      </a:lnTo>
                      <a:lnTo>
                        <a:pt x="2010" y="36699"/>
                      </a:lnTo>
                      <a:lnTo>
                        <a:pt x="1881" y="36970"/>
                      </a:lnTo>
                      <a:lnTo>
                        <a:pt x="1740" y="37252"/>
                      </a:lnTo>
                      <a:lnTo>
                        <a:pt x="1622" y="37546"/>
                      </a:lnTo>
                      <a:lnTo>
                        <a:pt x="1505" y="37851"/>
                      </a:lnTo>
                      <a:lnTo>
                        <a:pt x="1399" y="38169"/>
                      </a:lnTo>
                      <a:lnTo>
                        <a:pt x="1305" y="38486"/>
                      </a:lnTo>
                      <a:lnTo>
                        <a:pt x="1187" y="38956"/>
                      </a:lnTo>
                      <a:lnTo>
                        <a:pt x="1093" y="39403"/>
                      </a:lnTo>
                      <a:lnTo>
                        <a:pt x="1035" y="39850"/>
                      </a:lnTo>
                      <a:lnTo>
                        <a:pt x="999" y="40296"/>
                      </a:lnTo>
                      <a:lnTo>
                        <a:pt x="988" y="40720"/>
                      </a:lnTo>
                      <a:lnTo>
                        <a:pt x="1011" y="41143"/>
                      </a:lnTo>
                      <a:lnTo>
                        <a:pt x="1046" y="41554"/>
                      </a:lnTo>
                      <a:lnTo>
                        <a:pt x="1105" y="41966"/>
                      </a:lnTo>
                      <a:lnTo>
                        <a:pt x="1199" y="42354"/>
                      </a:lnTo>
                      <a:lnTo>
                        <a:pt x="1305" y="42741"/>
                      </a:lnTo>
                      <a:lnTo>
                        <a:pt x="1423" y="43118"/>
                      </a:lnTo>
                      <a:lnTo>
                        <a:pt x="1575" y="43482"/>
                      </a:lnTo>
                      <a:lnTo>
                        <a:pt x="1740" y="43835"/>
                      </a:lnTo>
                      <a:lnTo>
                        <a:pt x="1928" y="44176"/>
                      </a:lnTo>
                      <a:lnTo>
                        <a:pt x="2128" y="44505"/>
                      </a:lnTo>
                      <a:lnTo>
                        <a:pt x="2339" y="44822"/>
                      </a:lnTo>
                      <a:lnTo>
                        <a:pt x="2575" y="45128"/>
                      </a:lnTo>
                      <a:lnTo>
                        <a:pt x="2821" y="45433"/>
                      </a:lnTo>
                      <a:lnTo>
                        <a:pt x="3092" y="45715"/>
                      </a:lnTo>
                      <a:lnTo>
                        <a:pt x="3362" y="45986"/>
                      </a:lnTo>
                      <a:lnTo>
                        <a:pt x="3656" y="46244"/>
                      </a:lnTo>
                      <a:lnTo>
                        <a:pt x="3962" y="46491"/>
                      </a:lnTo>
                      <a:lnTo>
                        <a:pt x="4279" y="46726"/>
                      </a:lnTo>
                      <a:lnTo>
                        <a:pt x="4596" y="46950"/>
                      </a:lnTo>
                      <a:lnTo>
                        <a:pt x="4926" y="47161"/>
                      </a:lnTo>
                      <a:lnTo>
                        <a:pt x="5278" y="47361"/>
                      </a:lnTo>
                      <a:lnTo>
                        <a:pt x="5619" y="47537"/>
                      </a:lnTo>
                      <a:lnTo>
                        <a:pt x="5983" y="47702"/>
                      </a:lnTo>
                      <a:lnTo>
                        <a:pt x="6348" y="47855"/>
                      </a:lnTo>
                      <a:lnTo>
                        <a:pt x="6712" y="47996"/>
                      </a:lnTo>
                      <a:lnTo>
                        <a:pt x="7088" y="48125"/>
                      </a:lnTo>
                      <a:lnTo>
                        <a:pt x="7465" y="48231"/>
                      </a:lnTo>
                      <a:lnTo>
                        <a:pt x="7853" y="48325"/>
                      </a:lnTo>
                      <a:lnTo>
                        <a:pt x="8240" y="48407"/>
                      </a:lnTo>
                      <a:lnTo>
                        <a:pt x="8628" y="48466"/>
                      </a:lnTo>
                      <a:lnTo>
                        <a:pt x="9016" y="48513"/>
                      </a:lnTo>
                      <a:lnTo>
                        <a:pt x="9404" y="48537"/>
                      </a:lnTo>
                      <a:lnTo>
                        <a:pt x="9792" y="48560"/>
                      </a:lnTo>
                      <a:lnTo>
                        <a:pt x="10168" y="48548"/>
                      </a:lnTo>
                      <a:lnTo>
                        <a:pt x="10556" y="48537"/>
                      </a:lnTo>
                      <a:lnTo>
                        <a:pt x="10932" y="48501"/>
                      </a:lnTo>
                      <a:lnTo>
                        <a:pt x="11320" y="48443"/>
                      </a:lnTo>
                      <a:lnTo>
                        <a:pt x="11685" y="48372"/>
                      </a:lnTo>
                      <a:lnTo>
                        <a:pt x="12049" y="48278"/>
                      </a:lnTo>
                      <a:lnTo>
                        <a:pt x="12413" y="48172"/>
                      </a:lnTo>
                      <a:lnTo>
                        <a:pt x="12766" y="48055"/>
                      </a:lnTo>
                      <a:lnTo>
                        <a:pt x="13119" y="47902"/>
                      </a:lnTo>
                      <a:lnTo>
                        <a:pt x="13460" y="47749"/>
                      </a:lnTo>
                      <a:lnTo>
                        <a:pt x="13789" y="47561"/>
                      </a:lnTo>
                      <a:lnTo>
                        <a:pt x="14106" y="47361"/>
                      </a:lnTo>
                      <a:lnTo>
                        <a:pt x="14412" y="47138"/>
                      </a:lnTo>
                      <a:lnTo>
                        <a:pt x="14706" y="46903"/>
                      </a:lnTo>
                      <a:lnTo>
                        <a:pt x="14988" y="46644"/>
                      </a:lnTo>
                      <a:lnTo>
                        <a:pt x="15258" y="46362"/>
                      </a:lnTo>
                      <a:lnTo>
                        <a:pt x="15517" y="46056"/>
                      </a:lnTo>
                      <a:lnTo>
                        <a:pt x="15764" y="45739"/>
                      </a:lnTo>
                      <a:lnTo>
                        <a:pt x="15987" y="45398"/>
                      </a:lnTo>
                      <a:lnTo>
                        <a:pt x="16199" y="45034"/>
                      </a:lnTo>
                      <a:lnTo>
                        <a:pt x="16387" y="44658"/>
                      </a:lnTo>
                      <a:lnTo>
                        <a:pt x="16563" y="44246"/>
                      </a:lnTo>
                      <a:lnTo>
                        <a:pt x="16727" y="43823"/>
                      </a:lnTo>
                      <a:lnTo>
                        <a:pt x="16857" y="43364"/>
                      </a:lnTo>
                      <a:lnTo>
                        <a:pt x="16974" y="42894"/>
                      </a:lnTo>
                      <a:lnTo>
                        <a:pt x="17068" y="42401"/>
                      </a:lnTo>
                      <a:lnTo>
                        <a:pt x="17233" y="41425"/>
                      </a:lnTo>
                      <a:lnTo>
                        <a:pt x="17362" y="40508"/>
                      </a:lnTo>
                      <a:lnTo>
                        <a:pt x="17480" y="39638"/>
                      </a:lnTo>
                      <a:lnTo>
                        <a:pt x="17562" y="38839"/>
                      </a:lnTo>
                      <a:lnTo>
                        <a:pt x="17633" y="38075"/>
                      </a:lnTo>
                      <a:lnTo>
                        <a:pt x="17680" y="37369"/>
                      </a:lnTo>
                      <a:lnTo>
                        <a:pt x="17703" y="36711"/>
                      </a:lnTo>
                      <a:lnTo>
                        <a:pt x="17715" y="36100"/>
                      </a:lnTo>
                      <a:lnTo>
                        <a:pt x="17703" y="35524"/>
                      </a:lnTo>
                      <a:lnTo>
                        <a:pt x="17668" y="34983"/>
                      </a:lnTo>
                      <a:lnTo>
                        <a:pt x="17609" y="34478"/>
                      </a:lnTo>
                      <a:lnTo>
                        <a:pt x="17550" y="34008"/>
                      </a:lnTo>
                      <a:lnTo>
                        <a:pt x="17456" y="33561"/>
                      </a:lnTo>
                      <a:lnTo>
                        <a:pt x="17362" y="33150"/>
                      </a:lnTo>
                      <a:lnTo>
                        <a:pt x="17245" y="32750"/>
                      </a:lnTo>
                      <a:lnTo>
                        <a:pt x="17104" y="32374"/>
                      </a:lnTo>
                      <a:lnTo>
                        <a:pt x="16951" y="32021"/>
                      </a:lnTo>
                      <a:lnTo>
                        <a:pt x="16786" y="31680"/>
                      </a:lnTo>
                      <a:lnTo>
                        <a:pt x="16610" y="31363"/>
                      </a:lnTo>
                      <a:lnTo>
                        <a:pt x="16422" y="31045"/>
                      </a:lnTo>
                      <a:lnTo>
                        <a:pt x="16210" y="30728"/>
                      </a:lnTo>
                      <a:lnTo>
                        <a:pt x="15999" y="30422"/>
                      </a:lnTo>
                      <a:lnTo>
                        <a:pt x="15764" y="30117"/>
                      </a:lnTo>
                      <a:lnTo>
                        <a:pt x="15528" y="29811"/>
                      </a:lnTo>
                      <a:lnTo>
                        <a:pt x="15011" y="29176"/>
                      </a:lnTo>
                      <a:lnTo>
                        <a:pt x="14459" y="28495"/>
                      </a:lnTo>
                      <a:lnTo>
                        <a:pt x="13871" y="27754"/>
                      </a:lnTo>
                      <a:lnTo>
                        <a:pt x="13565" y="27354"/>
                      </a:lnTo>
                      <a:lnTo>
                        <a:pt x="13260" y="26931"/>
                      </a:lnTo>
                      <a:lnTo>
                        <a:pt x="12989" y="26532"/>
                      </a:lnTo>
                      <a:lnTo>
                        <a:pt x="12754" y="26144"/>
                      </a:lnTo>
                      <a:lnTo>
                        <a:pt x="12543" y="25756"/>
                      </a:lnTo>
                      <a:lnTo>
                        <a:pt x="12366" y="25368"/>
                      </a:lnTo>
                      <a:lnTo>
                        <a:pt x="12214" y="24980"/>
                      </a:lnTo>
                      <a:lnTo>
                        <a:pt x="12096" y="24592"/>
                      </a:lnTo>
                      <a:lnTo>
                        <a:pt x="12002" y="24204"/>
                      </a:lnTo>
                      <a:lnTo>
                        <a:pt x="11931" y="23828"/>
                      </a:lnTo>
                      <a:lnTo>
                        <a:pt x="11884" y="23452"/>
                      </a:lnTo>
                      <a:lnTo>
                        <a:pt x="11873" y="23076"/>
                      </a:lnTo>
                      <a:lnTo>
                        <a:pt x="11884" y="22699"/>
                      </a:lnTo>
                      <a:lnTo>
                        <a:pt x="11920" y="22335"/>
                      </a:lnTo>
                      <a:lnTo>
                        <a:pt x="11978" y="21959"/>
                      </a:lnTo>
                      <a:lnTo>
                        <a:pt x="12061" y="21594"/>
                      </a:lnTo>
                      <a:lnTo>
                        <a:pt x="12167" y="21242"/>
                      </a:lnTo>
                      <a:lnTo>
                        <a:pt x="12296" y="20889"/>
                      </a:lnTo>
                      <a:lnTo>
                        <a:pt x="12449" y="20537"/>
                      </a:lnTo>
                      <a:lnTo>
                        <a:pt x="12625" y="20184"/>
                      </a:lnTo>
                      <a:lnTo>
                        <a:pt x="12813" y="19843"/>
                      </a:lnTo>
                      <a:lnTo>
                        <a:pt x="13025" y="19502"/>
                      </a:lnTo>
                      <a:lnTo>
                        <a:pt x="13260" y="19161"/>
                      </a:lnTo>
                      <a:lnTo>
                        <a:pt x="13518" y="18832"/>
                      </a:lnTo>
                      <a:lnTo>
                        <a:pt x="13789" y="18515"/>
                      </a:lnTo>
                      <a:lnTo>
                        <a:pt x="14083" y="18186"/>
                      </a:lnTo>
                      <a:lnTo>
                        <a:pt x="14388" y="17880"/>
                      </a:lnTo>
                      <a:lnTo>
                        <a:pt x="14717" y="17563"/>
                      </a:lnTo>
                      <a:lnTo>
                        <a:pt x="15058" y="17257"/>
                      </a:lnTo>
                      <a:lnTo>
                        <a:pt x="15411" y="16963"/>
                      </a:lnTo>
                      <a:lnTo>
                        <a:pt x="15787" y="16669"/>
                      </a:lnTo>
                      <a:lnTo>
                        <a:pt x="16175" y="16387"/>
                      </a:lnTo>
                      <a:lnTo>
                        <a:pt x="16586" y="16105"/>
                      </a:lnTo>
                      <a:lnTo>
                        <a:pt x="16998" y="15835"/>
                      </a:lnTo>
                      <a:lnTo>
                        <a:pt x="17209" y="15694"/>
                      </a:lnTo>
                      <a:lnTo>
                        <a:pt x="17409" y="15541"/>
                      </a:lnTo>
                      <a:lnTo>
                        <a:pt x="17621" y="15376"/>
                      </a:lnTo>
                      <a:lnTo>
                        <a:pt x="17809" y="15200"/>
                      </a:lnTo>
                      <a:lnTo>
                        <a:pt x="18009" y="15024"/>
                      </a:lnTo>
                      <a:lnTo>
                        <a:pt x="18197" y="14824"/>
                      </a:lnTo>
                      <a:lnTo>
                        <a:pt x="18385" y="14624"/>
                      </a:lnTo>
                      <a:lnTo>
                        <a:pt x="18561" y="14412"/>
                      </a:lnTo>
                      <a:lnTo>
                        <a:pt x="18738" y="14201"/>
                      </a:lnTo>
                      <a:lnTo>
                        <a:pt x="18902" y="13966"/>
                      </a:lnTo>
                      <a:lnTo>
                        <a:pt x="19067" y="13730"/>
                      </a:lnTo>
                      <a:lnTo>
                        <a:pt x="19231" y="13495"/>
                      </a:lnTo>
                      <a:lnTo>
                        <a:pt x="19384" y="13249"/>
                      </a:lnTo>
                      <a:lnTo>
                        <a:pt x="19525" y="12990"/>
                      </a:lnTo>
                      <a:lnTo>
                        <a:pt x="19678" y="12731"/>
                      </a:lnTo>
                      <a:lnTo>
                        <a:pt x="19807" y="12461"/>
                      </a:lnTo>
                      <a:lnTo>
                        <a:pt x="19937" y="12191"/>
                      </a:lnTo>
                      <a:lnTo>
                        <a:pt x="20066" y="11908"/>
                      </a:lnTo>
                      <a:lnTo>
                        <a:pt x="20183" y="11626"/>
                      </a:lnTo>
                      <a:lnTo>
                        <a:pt x="20301" y="11344"/>
                      </a:lnTo>
                      <a:lnTo>
                        <a:pt x="20407" y="11050"/>
                      </a:lnTo>
                      <a:lnTo>
                        <a:pt x="20513" y="10757"/>
                      </a:lnTo>
                      <a:lnTo>
                        <a:pt x="20607" y="10463"/>
                      </a:lnTo>
                      <a:lnTo>
                        <a:pt x="20689" y="10157"/>
                      </a:lnTo>
                      <a:lnTo>
                        <a:pt x="20771" y="9863"/>
                      </a:lnTo>
                      <a:lnTo>
                        <a:pt x="20853" y="9558"/>
                      </a:lnTo>
                      <a:lnTo>
                        <a:pt x="20912" y="9252"/>
                      </a:lnTo>
                      <a:lnTo>
                        <a:pt x="20983" y="8946"/>
                      </a:lnTo>
                      <a:lnTo>
                        <a:pt x="21030" y="8641"/>
                      </a:lnTo>
                      <a:lnTo>
                        <a:pt x="21077" y="8323"/>
                      </a:lnTo>
                      <a:lnTo>
                        <a:pt x="21112" y="8018"/>
                      </a:lnTo>
                      <a:lnTo>
                        <a:pt x="21147" y="7712"/>
                      </a:lnTo>
                      <a:lnTo>
                        <a:pt x="21171" y="7406"/>
                      </a:lnTo>
                      <a:lnTo>
                        <a:pt x="21183" y="7101"/>
                      </a:lnTo>
                      <a:lnTo>
                        <a:pt x="21194" y="6795"/>
                      </a:lnTo>
                      <a:lnTo>
                        <a:pt x="21194" y="6501"/>
                      </a:lnTo>
                      <a:lnTo>
                        <a:pt x="21183" y="6196"/>
                      </a:lnTo>
                      <a:lnTo>
                        <a:pt x="21171" y="5902"/>
                      </a:lnTo>
                      <a:lnTo>
                        <a:pt x="21147" y="5608"/>
                      </a:lnTo>
                      <a:lnTo>
                        <a:pt x="21112" y="5314"/>
                      </a:lnTo>
                      <a:lnTo>
                        <a:pt x="21065" y="5032"/>
                      </a:lnTo>
                      <a:lnTo>
                        <a:pt x="21018" y="4750"/>
                      </a:lnTo>
                      <a:lnTo>
                        <a:pt x="20959" y="4468"/>
                      </a:lnTo>
                      <a:lnTo>
                        <a:pt x="20889" y="4197"/>
                      </a:lnTo>
                      <a:lnTo>
                        <a:pt x="20806" y="3927"/>
                      </a:lnTo>
                      <a:lnTo>
                        <a:pt x="20724" y="3668"/>
                      </a:lnTo>
                      <a:lnTo>
                        <a:pt x="20630" y="3410"/>
                      </a:lnTo>
                      <a:lnTo>
                        <a:pt x="20524" y="3163"/>
                      </a:lnTo>
                      <a:lnTo>
                        <a:pt x="20407" y="2916"/>
                      </a:lnTo>
                      <a:lnTo>
                        <a:pt x="20277" y="2681"/>
                      </a:lnTo>
                      <a:lnTo>
                        <a:pt x="20148" y="2458"/>
                      </a:lnTo>
                      <a:lnTo>
                        <a:pt x="20007" y="2234"/>
                      </a:lnTo>
                      <a:lnTo>
                        <a:pt x="19843" y="2023"/>
                      </a:lnTo>
                      <a:lnTo>
                        <a:pt x="19678" y="1823"/>
                      </a:lnTo>
                      <a:lnTo>
                        <a:pt x="19513" y="1635"/>
                      </a:lnTo>
                      <a:lnTo>
                        <a:pt x="19325" y="1447"/>
                      </a:lnTo>
                      <a:lnTo>
                        <a:pt x="19125" y="1282"/>
                      </a:lnTo>
                      <a:lnTo>
                        <a:pt x="18926" y="1118"/>
                      </a:lnTo>
                      <a:lnTo>
                        <a:pt x="18702" y="965"/>
                      </a:lnTo>
                      <a:lnTo>
                        <a:pt x="18479" y="824"/>
                      </a:lnTo>
                      <a:lnTo>
                        <a:pt x="18232" y="694"/>
                      </a:lnTo>
                      <a:lnTo>
                        <a:pt x="17985" y="577"/>
                      </a:lnTo>
                      <a:lnTo>
                        <a:pt x="17727" y="471"/>
                      </a:lnTo>
                      <a:lnTo>
                        <a:pt x="17456" y="377"/>
                      </a:lnTo>
                      <a:lnTo>
                        <a:pt x="17057" y="259"/>
                      </a:lnTo>
                      <a:lnTo>
                        <a:pt x="16669" y="165"/>
                      </a:lnTo>
                      <a:lnTo>
                        <a:pt x="16269" y="95"/>
                      </a:lnTo>
                      <a:lnTo>
                        <a:pt x="15881" y="48"/>
                      </a:lnTo>
                      <a:lnTo>
                        <a:pt x="15481" y="13"/>
                      </a:lnTo>
                      <a:lnTo>
                        <a:pt x="150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36"/>
                <p:cNvSpPr/>
                <p:nvPr/>
              </p:nvSpPr>
              <p:spPr>
                <a:xfrm>
                  <a:off x="3990275" y="2072275"/>
                  <a:ext cx="173700" cy="255100"/>
                </a:xfrm>
                <a:custGeom>
                  <a:rect b="b" l="l" r="r" t="t"/>
                  <a:pathLst>
                    <a:path extrusionOk="0" h="10204" w="6948">
                      <a:moveTo>
                        <a:pt x="4515" y="0"/>
                      </a:moveTo>
                      <a:lnTo>
                        <a:pt x="1" y="7876"/>
                      </a:lnTo>
                      <a:lnTo>
                        <a:pt x="2916" y="10203"/>
                      </a:lnTo>
                      <a:lnTo>
                        <a:pt x="3080" y="10097"/>
                      </a:lnTo>
                      <a:lnTo>
                        <a:pt x="3527" y="9804"/>
                      </a:lnTo>
                      <a:lnTo>
                        <a:pt x="4162" y="9380"/>
                      </a:lnTo>
                      <a:lnTo>
                        <a:pt x="4515" y="9122"/>
                      </a:lnTo>
                      <a:lnTo>
                        <a:pt x="4879" y="8851"/>
                      </a:lnTo>
                      <a:lnTo>
                        <a:pt x="5255" y="8569"/>
                      </a:lnTo>
                      <a:lnTo>
                        <a:pt x="5608" y="8275"/>
                      </a:lnTo>
                      <a:lnTo>
                        <a:pt x="5949" y="7982"/>
                      </a:lnTo>
                      <a:lnTo>
                        <a:pt x="6254" y="7688"/>
                      </a:lnTo>
                      <a:lnTo>
                        <a:pt x="6395" y="7547"/>
                      </a:lnTo>
                      <a:lnTo>
                        <a:pt x="6525" y="7406"/>
                      </a:lnTo>
                      <a:lnTo>
                        <a:pt x="6630" y="7265"/>
                      </a:lnTo>
                      <a:lnTo>
                        <a:pt x="6724" y="7135"/>
                      </a:lnTo>
                      <a:lnTo>
                        <a:pt x="6807" y="7006"/>
                      </a:lnTo>
                      <a:lnTo>
                        <a:pt x="6877" y="6877"/>
                      </a:lnTo>
                      <a:lnTo>
                        <a:pt x="6913" y="6771"/>
                      </a:lnTo>
                      <a:lnTo>
                        <a:pt x="6936" y="6653"/>
                      </a:lnTo>
                      <a:lnTo>
                        <a:pt x="6948" y="6465"/>
                      </a:lnTo>
                      <a:lnTo>
                        <a:pt x="6936" y="6277"/>
                      </a:lnTo>
                      <a:lnTo>
                        <a:pt x="6913" y="6101"/>
                      </a:lnTo>
                      <a:lnTo>
                        <a:pt x="6877" y="5924"/>
                      </a:lnTo>
                      <a:lnTo>
                        <a:pt x="6818" y="5760"/>
                      </a:lnTo>
                      <a:lnTo>
                        <a:pt x="6748" y="5607"/>
                      </a:lnTo>
                      <a:lnTo>
                        <a:pt x="6666" y="5454"/>
                      </a:lnTo>
                      <a:lnTo>
                        <a:pt x="6572" y="5313"/>
                      </a:lnTo>
                      <a:lnTo>
                        <a:pt x="6466" y="5184"/>
                      </a:lnTo>
                      <a:lnTo>
                        <a:pt x="6348" y="5055"/>
                      </a:lnTo>
                      <a:lnTo>
                        <a:pt x="6219" y="4937"/>
                      </a:lnTo>
                      <a:lnTo>
                        <a:pt x="6090" y="4820"/>
                      </a:lnTo>
                      <a:lnTo>
                        <a:pt x="5960" y="4714"/>
                      </a:lnTo>
                      <a:lnTo>
                        <a:pt x="5819" y="4620"/>
                      </a:lnTo>
                      <a:lnTo>
                        <a:pt x="5537" y="4432"/>
                      </a:lnTo>
                      <a:lnTo>
                        <a:pt x="5243" y="4279"/>
                      </a:lnTo>
                      <a:lnTo>
                        <a:pt x="4961" y="4149"/>
                      </a:lnTo>
                      <a:lnTo>
                        <a:pt x="4703" y="4044"/>
                      </a:lnTo>
                      <a:lnTo>
                        <a:pt x="4456" y="3950"/>
                      </a:lnTo>
                      <a:lnTo>
                        <a:pt x="4103" y="3844"/>
                      </a:lnTo>
                      <a:lnTo>
                        <a:pt x="3962" y="3809"/>
                      </a:lnTo>
                      <a:lnTo>
                        <a:pt x="5361" y="553"/>
                      </a:lnTo>
                      <a:lnTo>
                        <a:pt x="4515" y="0"/>
                      </a:lnTo>
                      <a:close/>
                    </a:path>
                  </a:pathLst>
                </a:custGeom>
                <a:solidFill>
                  <a:srgbClr val="FCA8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36"/>
                <p:cNvSpPr/>
                <p:nvPr/>
              </p:nvSpPr>
              <p:spPr>
                <a:xfrm>
                  <a:off x="3252075" y="2269150"/>
                  <a:ext cx="824625" cy="659775"/>
                </a:xfrm>
                <a:custGeom>
                  <a:rect b="b" l="l" r="r" t="t"/>
                  <a:pathLst>
                    <a:path extrusionOk="0" h="26391" w="32985">
                      <a:moveTo>
                        <a:pt x="29529" y="1"/>
                      </a:moveTo>
                      <a:lnTo>
                        <a:pt x="29023" y="624"/>
                      </a:lnTo>
                      <a:lnTo>
                        <a:pt x="27660" y="2258"/>
                      </a:lnTo>
                      <a:lnTo>
                        <a:pt x="25697" y="4573"/>
                      </a:lnTo>
                      <a:lnTo>
                        <a:pt x="24580" y="5890"/>
                      </a:lnTo>
                      <a:lnTo>
                        <a:pt x="23404" y="7242"/>
                      </a:lnTo>
                      <a:lnTo>
                        <a:pt x="22217" y="8605"/>
                      </a:lnTo>
                      <a:lnTo>
                        <a:pt x="21042" y="9934"/>
                      </a:lnTo>
                      <a:lnTo>
                        <a:pt x="19901" y="11180"/>
                      </a:lnTo>
                      <a:lnTo>
                        <a:pt x="19372" y="11756"/>
                      </a:lnTo>
                      <a:lnTo>
                        <a:pt x="18855" y="12308"/>
                      </a:lnTo>
                      <a:lnTo>
                        <a:pt x="18361" y="12814"/>
                      </a:lnTo>
                      <a:lnTo>
                        <a:pt x="17903" y="13272"/>
                      </a:lnTo>
                      <a:lnTo>
                        <a:pt x="17480" y="13683"/>
                      </a:lnTo>
                      <a:lnTo>
                        <a:pt x="17092" y="14036"/>
                      </a:lnTo>
                      <a:lnTo>
                        <a:pt x="16763" y="14330"/>
                      </a:lnTo>
                      <a:lnTo>
                        <a:pt x="16469" y="14553"/>
                      </a:lnTo>
                      <a:lnTo>
                        <a:pt x="16340" y="14636"/>
                      </a:lnTo>
                      <a:lnTo>
                        <a:pt x="16222" y="14706"/>
                      </a:lnTo>
                      <a:lnTo>
                        <a:pt x="16128" y="14753"/>
                      </a:lnTo>
                      <a:lnTo>
                        <a:pt x="16046" y="14788"/>
                      </a:lnTo>
                      <a:lnTo>
                        <a:pt x="15587" y="14882"/>
                      </a:lnTo>
                      <a:lnTo>
                        <a:pt x="14870" y="15012"/>
                      </a:lnTo>
                      <a:lnTo>
                        <a:pt x="12837" y="15364"/>
                      </a:lnTo>
                      <a:lnTo>
                        <a:pt x="10239" y="15776"/>
                      </a:lnTo>
                      <a:lnTo>
                        <a:pt x="7394" y="16222"/>
                      </a:lnTo>
                      <a:lnTo>
                        <a:pt x="2281" y="17010"/>
                      </a:lnTo>
                      <a:lnTo>
                        <a:pt x="0" y="17363"/>
                      </a:lnTo>
                      <a:lnTo>
                        <a:pt x="3386" y="26390"/>
                      </a:lnTo>
                      <a:lnTo>
                        <a:pt x="5831" y="25709"/>
                      </a:lnTo>
                      <a:lnTo>
                        <a:pt x="8370" y="25003"/>
                      </a:lnTo>
                      <a:lnTo>
                        <a:pt x="11344" y="24157"/>
                      </a:lnTo>
                      <a:lnTo>
                        <a:pt x="14424" y="23287"/>
                      </a:lnTo>
                      <a:lnTo>
                        <a:pt x="17257" y="22453"/>
                      </a:lnTo>
                      <a:lnTo>
                        <a:pt x="18479" y="22088"/>
                      </a:lnTo>
                      <a:lnTo>
                        <a:pt x="19525" y="21771"/>
                      </a:lnTo>
                      <a:lnTo>
                        <a:pt x="20325" y="21512"/>
                      </a:lnTo>
                      <a:lnTo>
                        <a:pt x="20630" y="21406"/>
                      </a:lnTo>
                      <a:lnTo>
                        <a:pt x="20865" y="21312"/>
                      </a:lnTo>
                      <a:lnTo>
                        <a:pt x="20971" y="21265"/>
                      </a:lnTo>
                      <a:lnTo>
                        <a:pt x="21089" y="21195"/>
                      </a:lnTo>
                      <a:lnTo>
                        <a:pt x="21206" y="21089"/>
                      </a:lnTo>
                      <a:lnTo>
                        <a:pt x="21347" y="20960"/>
                      </a:lnTo>
                      <a:lnTo>
                        <a:pt x="21488" y="20819"/>
                      </a:lnTo>
                      <a:lnTo>
                        <a:pt x="21653" y="20642"/>
                      </a:lnTo>
                      <a:lnTo>
                        <a:pt x="21982" y="20243"/>
                      </a:lnTo>
                      <a:lnTo>
                        <a:pt x="22358" y="19761"/>
                      </a:lnTo>
                      <a:lnTo>
                        <a:pt x="22758" y="19208"/>
                      </a:lnTo>
                      <a:lnTo>
                        <a:pt x="23193" y="18597"/>
                      </a:lnTo>
                      <a:lnTo>
                        <a:pt x="23639" y="17927"/>
                      </a:lnTo>
                      <a:lnTo>
                        <a:pt x="24110" y="17198"/>
                      </a:lnTo>
                      <a:lnTo>
                        <a:pt x="24603" y="16434"/>
                      </a:lnTo>
                      <a:lnTo>
                        <a:pt x="25109" y="15623"/>
                      </a:lnTo>
                      <a:lnTo>
                        <a:pt x="25614" y="14788"/>
                      </a:lnTo>
                      <a:lnTo>
                        <a:pt x="26660" y="13049"/>
                      </a:lnTo>
                      <a:lnTo>
                        <a:pt x="27707" y="11262"/>
                      </a:lnTo>
                      <a:lnTo>
                        <a:pt x="28729" y="9487"/>
                      </a:lnTo>
                      <a:lnTo>
                        <a:pt x="29705" y="7771"/>
                      </a:lnTo>
                      <a:lnTo>
                        <a:pt x="30598" y="6172"/>
                      </a:lnTo>
                      <a:lnTo>
                        <a:pt x="31386" y="4750"/>
                      </a:lnTo>
                      <a:lnTo>
                        <a:pt x="32550" y="2622"/>
                      </a:lnTo>
                      <a:lnTo>
                        <a:pt x="32985" y="1823"/>
                      </a:lnTo>
                      <a:lnTo>
                        <a:pt x="2952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03" name="Google Shape;1103;p36"/>
            <p:cNvSpPr/>
            <p:nvPr/>
          </p:nvSpPr>
          <p:spPr>
            <a:xfrm>
              <a:off x="4807225" y="2305050"/>
              <a:ext cx="266700" cy="266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5965458" y="3201750"/>
              <a:ext cx="266700" cy="266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7273125" y="3201750"/>
              <a:ext cx="266700" cy="266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6" name="Google Shape;1106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1107" name="Google Shape;1107;p36"/>
          <p:cNvSpPr txBox="1"/>
          <p:nvPr/>
        </p:nvSpPr>
        <p:spPr>
          <a:xfrm>
            <a:off x="457200" y="1008300"/>
            <a:ext cx="2366700" cy="45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Good infographics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08" name="Google Shape;1108;p36"/>
          <p:cNvGrpSpPr/>
          <p:nvPr/>
        </p:nvGrpSpPr>
        <p:grpSpPr>
          <a:xfrm>
            <a:off x="457200" y="1687667"/>
            <a:ext cx="2366701" cy="936892"/>
            <a:chOff x="457200" y="1763571"/>
            <a:chExt cx="2366701" cy="936892"/>
          </a:xfrm>
        </p:grpSpPr>
        <p:sp>
          <p:nvSpPr>
            <p:cNvPr id="1109" name="Google Shape;1109;p36"/>
            <p:cNvSpPr txBox="1"/>
            <p:nvPr/>
          </p:nvSpPr>
          <p:spPr>
            <a:xfrm>
              <a:off x="457200" y="1763571"/>
              <a:ext cx="2366700" cy="453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Offer clarity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36"/>
            <p:cNvSpPr txBox="1"/>
            <p:nvPr/>
          </p:nvSpPr>
          <p:spPr>
            <a:xfrm>
              <a:off x="457201" y="2217463"/>
              <a:ext cx="2366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1" name="Google Shape;1111;p36"/>
          <p:cNvGrpSpPr/>
          <p:nvPr/>
        </p:nvGrpSpPr>
        <p:grpSpPr>
          <a:xfrm>
            <a:off x="457200" y="2732876"/>
            <a:ext cx="2366712" cy="936883"/>
            <a:chOff x="457200" y="2841192"/>
            <a:chExt cx="2366712" cy="936883"/>
          </a:xfrm>
        </p:grpSpPr>
        <p:sp>
          <p:nvSpPr>
            <p:cNvPr id="1112" name="Google Shape;1112;p36"/>
            <p:cNvSpPr txBox="1"/>
            <p:nvPr/>
          </p:nvSpPr>
          <p:spPr>
            <a:xfrm>
              <a:off x="457200" y="2841192"/>
              <a:ext cx="2366700" cy="45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Tell a story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36"/>
            <p:cNvSpPr txBox="1"/>
            <p:nvPr/>
          </p:nvSpPr>
          <p:spPr>
            <a:xfrm>
              <a:off x="457212" y="3295074"/>
              <a:ext cx="2366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4" name="Google Shape;1114;p36"/>
          <p:cNvGrpSpPr/>
          <p:nvPr/>
        </p:nvGrpSpPr>
        <p:grpSpPr>
          <a:xfrm>
            <a:off x="457200" y="3778075"/>
            <a:ext cx="2366722" cy="936873"/>
            <a:chOff x="457200" y="3778075"/>
            <a:chExt cx="2366722" cy="936873"/>
          </a:xfrm>
        </p:grpSpPr>
        <p:sp>
          <p:nvSpPr>
            <p:cNvPr id="1115" name="Google Shape;1115;p36"/>
            <p:cNvSpPr txBox="1"/>
            <p:nvPr/>
          </p:nvSpPr>
          <p:spPr>
            <a:xfrm>
              <a:off x="457200" y="3778075"/>
              <a:ext cx="2366700" cy="45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Are easy to read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6" name="Google Shape;1116;p36"/>
            <p:cNvSpPr txBox="1"/>
            <p:nvPr/>
          </p:nvSpPr>
          <p:spPr>
            <a:xfrm>
              <a:off x="457222" y="4231948"/>
              <a:ext cx="2366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17" name="Google Shape;1117;p36"/>
          <p:cNvCxnSpPr>
            <a:stCxn id="1109" idx="3"/>
            <a:endCxn id="1103" idx="2"/>
          </p:cNvCxnSpPr>
          <p:nvPr/>
        </p:nvCxnSpPr>
        <p:spPr>
          <a:xfrm>
            <a:off x="2823900" y="1914617"/>
            <a:ext cx="1983300" cy="5238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18" name="Google Shape;1118;p36"/>
          <p:cNvCxnSpPr>
            <a:stCxn id="1115" idx="3"/>
            <a:endCxn id="1105" idx="4"/>
          </p:cNvCxnSpPr>
          <p:nvPr/>
        </p:nvCxnSpPr>
        <p:spPr>
          <a:xfrm flipH="1" rot="10800000">
            <a:off x="2823900" y="3468325"/>
            <a:ext cx="4582500" cy="53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19" name="Google Shape;1119;p36"/>
          <p:cNvCxnSpPr>
            <a:stCxn id="1112" idx="3"/>
            <a:endCxn id="1104" idx="2"/>
          </p:cNvCxnSpPr>
          <p:nvPr/>
        </p:nvCxnSpPr>
        <p:spPr>
          <a:xfrm>
            <a:off x="2823900" y="2959826"/>
            <a:ext cx="3141600" cy="375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1125" name="Google Shape;1125;p37"/>
          <p:cNvSpPr/>
          <p:nvPr/>
        </p:nvSpPr>
        <p:spPr>
          <a:xfrm>
            <a:off x="4450050" y="1291988"/>
            <a:ext cx="243900" cy="243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7"/>
          <p:cNvSpPr txBox="1"/>
          <p:nvPr/>
        </p:nvSpPr>
        <p:spPr>
          <a:xfrm>
            <a:off x="457200" y="897525"/>
            <a:ext cx="2656200" cy="103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 timeline infographics to show how long something will take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7" name="Google Shape;1127;p37"/>
          <p:cNvSpPr/>
          <p:nvPr/>
        </p:nvSpPr>
        <p:spPr>
          <a:xfrm>
            <a:off x="4450050" y="2036425"/>
            <a:ext cx="243900" cy="243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7"/>
          <p:cNvSpPr/>
          <p:nvPr/>
        </p:nvSpPr>
        <p:spPr>
          <a:xfrm>
            <a:off x="4450050" y="2780888"/>
            <a:ext cx="243900" cy="24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7"/>
          <p:cNvSpPr/>
          <p:nvPr/>
        </p:nvSpPr>
        <p:spPr>
          <a:xfrm>
            <a:off x="4450050" y="3525325"/>
            <a:ext cx="243900" cy="24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7"/>
          <p:cNvSpPr/>
          <p:nvPr/>
        </p:nvSpPr>
        <p:spPr>
          <a:xfrm>
            <a:off x="4450050" y="4269750"/>
            <a:ext cx="243900" cy="24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1" name="Google Shape;1131;p37"/>
          <p:cNvCxnSpPr>
            <a:stCxn id="1126" idx="3"/>
            <a:endCxn id="1125" idx="2"/>
          </p:cNvCxnSpPr>
          <p:nvPr/>
        </p:nvCxnSpPr>
        <p:spPr>
          <a:xfrm>
            <a:off x="3113400" y="1413975"/>
            <a:ext cx="1336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37"/>
          <p:cNvCxnSpPr>
            <a:stCxn id="1125" idx="4"/>
            <a:endCxn id="1127" idx="0"/>
          </p:cNvCxnSpPr>
          <p:nvPr/>
        </p:nvCxnSpPr>
        <p:spPr>
          <a:xfrm>
            <a:off x="4572000" y="1535888"/>
            <a:ext cx="0" cy="50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37"/>
          <p:cNvCxnSpPr>
            <a:stCxn id="1127" idx="4"/>
            <a:endCxn id="1128" idx="0"/>
          </p:cNvCxnSpPr>
          <p:nvPr/>
        </p:nvCxnSpPr>
        <p:spPr>
          <a:xfrm>
            <a:off x="4572000" y="2280325"/>
            <a:ext cx="0" cy="500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37"/>
          <p:cNvCxnSpPr>
            <a:stCxn id="1128" idx="4"/>
            <a:endCxn id="1129" idx="0"/>
          </p:cNvCxnSpPr>
          <p:nvPr/>
        </p:nvCxnSpPr>
        <p:spPr>
          <a:xfrm>
            <a:off x="4572000" y="3024788"/>
            <a:ext cx="0" cy="50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37"/>
          <p:cNvCxnSpPr>
            <a:stCxn id="1129" idx="4"/>
            <a:endCxn id="1130" idx="0"/>
          </p:cNvCxnSpPr>
          <p:nvPr/>
        </p:nvCxnSpPr>
        <p:spPr>
          <a:xfrm>
            <a:off x="4572000" y="3769225"/>
            <a:ext cx="0" cy="50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6" name="Google Shape;1136;p37"/>
          <p:cNvGrpSpPr/>
          <p:nvPr/>
        </p:nvGrpSpPr>
        <p:grpSpPr>
          <a:xfrm>
            <a:off x="457188" y="2562490"/>
            <a:ext cx="2656213" cy="680679"/>
            <a:chOff x="457188" y="2562488"/>
            <a:chExt cx="2656213" cy="680679"/>
          </a:xfrm>
        </p:grpSpPr>
        <p:grpSp>
          <p:nvGrpSpPr>
            <p:cNvPr id="1137" name="Google Shape;1137;p37"/>
            <p:cNvGrpSpPr/>
            <p:nvPr/>
          </p:nvGrpSpPr>
          <p:grpSpPr>
            <a:xfrm>
              <a:off x="457188" y="2562488"/>
              <a:ext cx="2061000" cy="680679"/>
              <a:chOff x="457188" y="2562488"/>
              <a:chExt cx="2061000" cy="680679"/>
            </a:xfrm>
          </p:grpSpPr>
          <p:sp>
            <p:nvSpPr>
              <p:cNvPr id="1138" name="Google Shape;1138;p37"/>
              <p:cNvSpPr txBox="1"/>
              <p:nvPr/>
            </p:nvSpPr>
            <p:spPr>
              <a:xfrm>
                <a:off x="457188" y="256248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39" name="Google Shape;1139;p37"/>
              <p:cNvSpPr txBox="1"/>
              <p:nvPr/>
            </p:nvSpPr>
            <p:spPr>
              <a:xfrm>
                <a:off x="457188" y="2839667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0" name="Google Shape;1140;p37"/>
            <p:cNvSpPr/>
            <p:nvPr/>
          </p:nvSpPr>
          <p:spPr>
            <a:xfrm>
              <a:off x="2518200" y="2605238"/>
              <a:ext cx="595200" cy="5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1" name="Google Shape;1141;p37"/>
          <p:cNvGrpSpPr/>
          <p:nvPr/>
        </p:nvGrpSpPr>
        <p:grpSpPr>
          <a:xfrm>
            <a:off x="6030600" y="1818050"/>
            <a:ext cx="2656188" cy="680664"/>
            <a:chOff x="6030600" y="1818050"/>
            <a:chExt cx="2656188" cy="680664"/>
          </a:xfrm>
        </p:grpSpPr>
        <p:grpSp>
          <p:nvGrpSpPr>
            <p:cNvPr id="1142" name="Google Shape;1142;p37"/>
            <p:cNvGrpSpPr/>
            <p:nvPr/>
          </p:nvGrpSpPr>
          <p:grpSpPr>
            <a:xfrm>
              <a:off x="6625788" y="1818050"/>
              <a:ext cx="2061000" cy="680664"/>
              <a:chOff x="6625788" y="1818050"/>
              <a:chExt cx="2061000" cy="680664"/>
            </a:xfrm>
          </p:grpSpPr>
          <p:sp>
            <p:nvSpPr>
              <p:cNvPr id="1143" name="Google Shape;1143;p37"/>
              <p:cNvSpPr txBox="1"/>
              <p:nvPr/>
            </p:nvSpPr>
            <p:spPr>
              <a:xfrm>
                <a:off x="6625788" y="18180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44" name="Google Shape;1144;p37"/>
              <p:cNvSpPr txBox="1"/>
              <p:nvPr/>
            </p:nvSpPr>
            <p:spPr>
              <a:xfrm>
                <a:off x="6625788" y="210001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5" name="Google Shape;1145;p37"/>
            <p:cNvSpPr/>
            <p:nvPr/>
          </p:nvSpPr>
          <p:spPr>
            <a:xfrm>
              <a:off x="6030600" y="1860788"/>
              <a:ext cx="595200" cy="595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6" name="Google Shape;1146;p37"/>
          <p:cNvGrpSpPr/>
          <p:nvPr/>
        </p:nvGrpSpPr>
        <p:grpSpPr>
          <a:xfrm>
            <a:off x="6030600" y="3306945"/>
            <a:ext cx="2656188" cy="680679"/>
            <a:chOff x="6030600" y="3306938"/>
            <a:chExt cx="2656188" cy="680679"/>
          </a:xfrm>
        </p:grpSpPr>
        <p:grpSp>
          <p:nvGrpSpPr>
            <p:cNvPr id="1147" name="Google Shape;1147;p37"/>
            <p:cNvGrpSpPr/>
            <p:nvPr/>
          </p:nvGrpSpPr>
          <p:grpSpPr>
            <a:xfrm>
              <a:off x="6625788" y="3306938"/>
              <a:ext cx="2061000" cy="680679"/>
              <a:chOff x="6625788" y="2562488"/>
              <a:chExt cx="2061000" cy="680679"/>
            </a:xfrm>
          </p:grpSpPr>
          <p:sp>
            <p:nvSpPr>
              <p:cNvPr id="1148" name="Google Shape;1148;p37"/>
              <p:cNvSpPr txBox="1"/>
              <p:nvPr/>
            </p:nvSpPr>
            <p:spPr>
              <a:xfrm>
                <a:off x="6625788" y="256248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Pluto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49" name="Google Shape;1149;p37"/>
              <p:cNvSpPr txBox="1"/>
              <p:nvPr/>
            </p:nvSpPr>
            <p:spPr>
              <a:xfrm>
                <a:off x="6625788" y="2839667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0" name="Google Shape;1150;p37"/>
            <p:cNvSpPr/>
            <p:nvPr/>
          </p:nvSpPr>
          <p:spPr>
            <a:xfrm>
              <a:off x="6030600" y="3349675"/>
              <a:ext cx="595200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51" name="Google Shape;1151;p37"/>
          <p:cNvGrpSpPr/>
          <p:nvPr/>
        </p:nvGrpSpPr>
        <p:grpSpPr>
          <a:xfrm>
            <a:off x="457188" y="4051400"/>
            <a:ext cx="2656213" cy="680677"/>
            <a:chOff x="457188" y="4051400"/>
            <a:chExt cx="2656213" cy="680677"/>
          </a:xfrm>
        </p:grpSpPr>
        <p:grpSp>
          <p:nvGrpSpPr>
            <p:cNvPr id="1152" name="Google Shape;1152;p37"/>
            <p:cNvGrpSpPr/>
            <p:nvPr/>
          </p:nvGrpSpPr>
          <p:grpSpPr>
            <a:xfrm>
              <a:off x="457188" y="4051400"/>
              <a:ext cx="2061000" cy="680677"/>
              <a:chOff x="457188" y="4051400"/>
              <a:chExt cx="2061000" cy="680677"/>
            </a:xfrm>
          </p:grpSpPr>
          <p:sp>
            <p:nvSpPr>
              <p:cNvPr id="1153" name="Google Shape;1153;p37"/>
              <p:cNvSpPr txBox="1"/>
              <p:nvPr/>
            </p:nvSpPr>
            <p:spPr>
              <a:xfrm>
                <a:off x="457188" y="40514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54" name="Google Shape;1154;p37"/>
              <p:cNvSpPr txBox="1"/>
              <p:nvPr/>
            </p:nvSpPr>
            <p:spPr>
              <a:xfrm>
                <a:off x="457188" y="433337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nice name but is very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/>
            <p:nvPr/>
          </p:nvSpPr>
          <p:spPr>
            <a:xfrm>
              <a:off x="2518200" y="4094113"/>
              <a:ext cx="595200" cy="59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156" name="Google Shape;1156;p37"/>
          <p:cNvCxnSpPr>
            <a:stCxn id="1145" idx="2"/>
            <a:endCxn id="1127" idx="6"/>
          </p:cNvCxnSpPr>
          <p:nvPr/>
        </p:nvCxnSpPr>
        <p:spPr>
          <a:xfrm rot="10800000">
            <a:off x="4694100" y="2158388"/>
            <a:ext cx="1336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37"/>
          <p:cNvCxnSpPr>
            <a:stCxn id="1140" idx="6"/>
            <a:endCxn id="1128" idx="2"/>
          </p:cNvCxnSpPr>
          <p:nvPr/>
        </p:nvCxnSpPr>
        <p:spPr>
          <a:xfrm>
            <a:off x="3113400" y="2902840"/>
            <a:ext cx="1336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37"/>
          <p:cNvCxnSpPr>
            <a:stCxn id="1150" idx="2"/>
            <a:endCxn id="1129" idx="6"/>
          </p:cNvCxnSpPr>
          <p:nvPr/>
        </p:nvCxnSpPr>
        <p:spPr>
          <a:xfrm rot="10800000">
            <a:off x="4694100" y="3647282"/>
            <a:ext cx="1336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37"/>
          <p:cNvCxnSpPr>
            <a:stCxn id="1155" idx="6"/>
            <a:endCxn id="1130" idx="2"/>
          </p:cNvCxnSpPr>
          <p:nvPr/>
        </p:nvCxnSpPr>
        <p:spPr>
          <a:xfrm>
            <a:off x="3113400" y="4391713"/>
            <a:ext cx="1336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1165" name="Google Shape;1165;p38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38"/>
          <p:cNvSpPr/>
          <p:nvPr/>
        </p:nvSpPr>
        <p:spPr>
          <a:xfrm>
            <a:off x="733650" y="1108400"/>
            <a:ext cx="3561900" cy="3163200"/>
          </a:xfrm>
          <a:prstGeom prst="foldedCorner">
            <a:avLst>
              <a:gd fmla="val 10238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7" name="Google Shape;1167;p38" title="Gráfic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5675" r="0" t="0"/>
          <a:stretch/>
        </p:blipFill>
        <p:spPr>
          <a:xfrm>
            <a:off x="945422" y="1329200"/>
            <a:ext cx="3138356" cy="2612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8" name="Google Shape;1168;p38"/>
          <p:cNvGrpSpPr/>
          <p:nvPr/>
        </p:nvGrpSpPr>
        <p:grpSpPr>
          <a:xfrm>
            <a:off x="4533450" y="1117775"/>
            <a:ext cx="3876900" cy="824588"/>
            <a:chOff x="4533450" y="1117775"/>
            <a:chExt cx="3876900" cy="824588"/>
          </a:xfrm>
        </p:grpSpPr>
        <p:grpSp>
          <p:nvGrpSpPr>
            <p:cNvPr id="1169" name="Google Shape;1169;p38"/>
            <p:cNvGrpSpPr/>
            <p:nvPr/>
          </p:nvGrpSpPr>
          <p:grpSpPr>
            <a:xfrm>
              <a:off x="4533450" y="1117775"/>
              <a:ext cx="2176800" cy="824588"/>
              <a:chOff x="4878350" y="1117775"/>
              <a:chExt cx="2176800" cy="824588"/>
            </a:xfrm>
          </p:grpSpPr>
          <p:sp>
            <p:nvSpPr>
              <p:cNvPr id="1170" name="Google Shape;1170;p38"/>
              <p:cNvSpPr txBox="1"/>
              <p:nvPr/>
            </p:nvSpPr>
            <p:spPr>
              <a:xfrm>
                <a:off x="4878350" y="1117775"/>
                <a:ext cx="2176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Define your goals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71" name="Google Shape;1171;p38"/>
              <p:cNvSpPr txBox="1"/>
              <p:nvPr/>
            </p:nvSpPr>
            <p:spPr>
              <a:xfrm>
                <a:off x="4878350" y="14593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72" name="Google Shape;1172;p38"/>
            <p:cNvSpPr/>
            <p:nvPr/>
          </p:nvSpPr>
          <p:spPr>
            <a:xfrm>
              <a:off x="6710250" y="1202795"/>
              <a:ext cx="1700100" cy="70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3" name="Google Shape;1173;p38"/>
          <p:cNvGrpSpPr/>
          <p:nvPr/>
        </p:nvGrpSpPr>
        <p:grpSpPr>
          <a:xfrm>
            <a:off x="4533450" y="2282388"/>
            <a:ext cx="3876900" cy="824588"/>
            <a:chOff x="4533450" y="2282388"/>
            <a:chExt cx="3876900" cy="824588"/>
          </a:xfrm>
        </p:grpSpPr>
        <p:grpSp>
          <p:nvGrpSpPr>
            <p:cNvPr id="1174" name="Google Shape;1174;p38"/>
            <p:cNvGrpSpPr/>
            <p:nvPr/>
          </p:nvGrpSpPr>
          <p:grpSpPr>
            <a:xfrm>
              <a:off x="4533450" y="2282388"/>
              <a:ext cx="2176800" cy="824588"/>
              <a:chOff x="4878350" y="2126550"/>
              <a:chExt cx="2176800" cy="824588"/>
            </a:xfrm>
          </p:grpSpPr>
          <p:sp>
            <p:nvSpPr>
              <p:cNvPr id="1175" name="Google Shape;1175;p38"/>
              <p:cNvSpPr txBox="1"/>
              <p:nvPr/>
            </p:nvSpPr>
            <p:spPr>
              <a:xfrm>
                <a:off x="4878350" y="2126550"/>
                <a:ext cx="2176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Gather information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76" name="Google Shape;1176;p38"/>
              <p:cNvSpPr txBox="1"/>
              <p:nvPr/>
            </p:nvSpPr>
            <p:spPr>
              <a:xfrm>
                <a:off x="4878350" y="2468138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77" name="Google Shape;1177;p38"/>
            <p:cNvSpPr/>
            <p:nvPr/>
          </p:nvSpPr>
          <p:spPr>
            <a:xfrm>
              <a:off x="6710250" y="2353677"/>
              <a:ext cx="1700100" cy="70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4533450" y="3447000"/>
            <a:ext cx="3876900" cy="824588"/>
            <a:chOff x="4533450" y="3447000"/>
            <a:chExt cx="3876900" cy="824588"/>
          </a:xfrm>
        </p:grpSpPr>
        <p:grpSp>
          <p:nvGrpSpPr>
            <p:cNvPr id="1179" name="Google Shape;1179;p38"/>
            <p:cNvGrpSpPr/>
            <p:nvPr/>
          </p:nvGrpSpPr>
          <p:grpSpPr>
            <a:xfrm>
              <a:off x="4533450" y="3447000"/>
              <a:ext cx="2176800" cy="824588"/>
              <a:chOff x="4878350" y="3210050"/>
              <a:chExt cx="2176800" cy="824588"/>
            </a:xfrm>
          </p:grpSpPr>
          <p:sp>
            <p:nvSpPr>
              <p:cNvPr id="1180" name="Google Shape;1180;p38"/>
              <p:cNvSpPr txBox="1"/>
              <p:nvPr/>
            </p:nvSpPr>
            <p:spPr>
              <a:xfrm>
                <a:off x="4878350" y="3210050"/>
                <a:ext cx="2176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Identify your audience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81" name="Google Shape;1181;p38"/>
              <p:cNvSpPr txBox="1"/>
              <p:nvPr/>
            </p:nvSpPr>
            <p:spPr>
              <a:xfrm>
                <a:off x="4878350" y="3551638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82" name="Google Shape;1182;p38"/>
            <p:cNvSpPr/>
            <p:nvPr/>
          </p:nvSpPr>
          <p:spPr>
            <a:xfrm>
              <a:off x="6710250" y="3504558"/>
              <a:ext cx="1700100" cy="709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1188" name="Google Shape;1188;p39"/>
          <p:cNvGrpSpPr/>
          <p:nvPr/>
        </p:nvGrpSpPr>
        <p:grpSpPr>
          <a:xfrm>
            <a:off x="457389" y="1170213"/>
            <a:ext cx="3102686" cy="824600"/>
            <a:chOff x="457389" y="1170213"/>
            <a:chExt cx="3102686" cy="824600"/>
          </a:xfrm>
        </p:grpSpPr>
        <p:grpSp>
          <p:nvGrpSpPr>
            <p:cNvPr id="1189" name="Google Shape;1189;p39"/>
            <p:cNvGrpSpPr/>
            <p:nvPr/>
          </p:nvGrpSpPr>
          <p:grpSpPr>
            <a:xfrm>
              <a:off x="457389" y="1170213"/>
              <a:ext cx="1970724" cy="824600"/>
              <a:chOff x="457389" y="3907463"/>
              <a:chExt cx="1970724" cy="824600"/>
            </a:xfrm>
          </p:grpSpPr>
          <p:sp>
            <p:nvSpPr>
              <p:cNvPr id="1190" name="Google Shape;1190;p39"/>
              <p:cNvSpPr txBox="1"/>
              <p:nvPr/>
            </p:nvSpPr>
            <p:spPr>
              <a:xfrm>
                <a:off x="457389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Investigation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91" name="Google Shape;1191;p39"/>
              <p:cNvSpPr txBox="1"/>
              <p:nvPr/>
            </p:nvSpPr>
            <p:spPr>
              <a:xfrm>
                <a:off x="457414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92" name="Google Shape;1192;p39"/>
            <p:cNvSpPr/>
            <p:nvPr/>
          </p:nvSpPr>
          <p:spPr>
            <a:xfrm>
              <a:off x="2909075" y="1257025"/>
              <a:ext cx="651000" cy="65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93" name="Google Shape;1193;p39"/>
          <p:cNvGrpSpPr/>
          <p:nvPr/>
        </p:nvGrpSpPr>
        <p:grpSpPr>
          <a:xfrm>
            <a:off x="457409" y="2538838"/>
            <a:ext cx="3102666" cy="824600"/>
            <a:chOff x="457409" y="2538838"/>
            <a:chExt cx="3102666" cy="824600"/>
          </a:xfrm>
        </p:grpSpPr>
        <p:grpSp>
          <p:nvGrpSpPr>
            <p:cNvPr id="1194" name="Google Shape;1194;p39"/>
            <p:cNvGrpSpPr/>
            <p:nvPr/>
          </p:nvGrpSpPr>
          <p:grpSpPr>
            <a:xfrm>
              <a:off x="457409" y="2538838"/>
              <a:ext cx="1970700" cy="824600"/>
              <a:chOff x="2543834" y="3907463"/>
              <a:chExt cx="1970700" cy="824600"/>
            </a:xfrm>
          </p:grpSpPr>
          <p:sp>
            <p:nvSpPr>
              <p:cNvPr id="1195" name="Google Shape;1195;p39"/>
              <p:cNvSpPr txBox="1"/>
              <p:nvPr/>
            </p:nvSpPr>
            <p:spPr>
              <a:xfrm>
                <a:off x="2543834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Incubation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96" name="Google Shape;1196;p39"/>
              <p:cNvSpPr txBox="1"/>
              <p:nvPr/>
            </p:nvSpPr>
            <p:spPr>
              <a:xfrm>
                <a:off x="2543834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97" name="Google Shape;1197;p39"/>
            <p:cNvSpPr/>
            <p:nvPr/>
          </p:nvSpPr>
          <p:spPr>
            <a:xfrm>
              <a:off x="2909075" y="2625650"/>
              <a:ext cx="651000" cy="6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457403" y="3907463"/>
            <a:ext cx="3102672" cy="824600"/>
            <a:chOff x="457403" y="3907463"/>
            <a:chExt cx="3102672" cy="824600"/>
          </a:xfrm>
        </p:grpSpPr>
        <p:grpSp>
          <p:nvGrpSpPr>
            <p:cNvPr id="1199" name="Google Shape;1199;p39"/>
            <p:cNvGrpSpPr/>
            <p:nvPr/>
          </p:nvGrpSpPr>
          <p:grpSpPr>
            <a:xfrm>
              <a:off x="457403" y="3907463"/>
              <a:ext cx="1970700" cy="824600"/>
              <a:chOff x="6716103" y="3907463"/>
              <a:chExt cx="1970700" cy="824600"/>
            </a:xfrm>
          </p:grpSpPr>
          <p:sp>
            <p:nvSpPr>
              <p:cNvPr id="1200" name="Google Shape;1200;p39"/>
              <p:cNvSpPr txBox="1"/>
              <p:nvPr/>
            </p:nvSpPr>
            <p:spPr>
              <a:xfrm>
                <a:off x="6716103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Concept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01" name="Google Shape;1201;p39"/>
              <p:cNvSpPr txBox="1"/>
              <p:nvPr/>
            </p:nvSpPr>
            <p:spPr>
              <a:xfrm>
                <a:off x="6716103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02" name="Google Shape;1202;p39"/>
            <p:cNvSpPr/>
            <p:nvPr/>
          </p:nvSpPr>
          <p:spPr>
            <a:xfrm>
              <a:off x="2909075" y="3994275"/>
              <a:ext cx="651000" cy="651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03" name="Google Shape;1203;p39"/>
          <p:cNvGrpSpPr/>
          <p:nvPr/>
        </p:nvGrpSpPr>
        <p:grpSpPr>
          <a:xfrm>
            <a:off x="6136713" y="2148400"/>
            <a:ext cx="2550053" cy="2496887"/>
            <a:chOff x="6136713" y="2148400"/>
            <a:chExt cx="2550053" cy="2496887"/>
          </a:xfrm>
        </p:grpSpPr>
        <p:sp>
          <p:nvSpPr>
            <p:cNvPr id="1204" name="Google Shape;1204;p39"/>
            <p:cNvSpPr/>
            <p:nvPr/>
          </p:nvSpPr>
          <p:spPr>
            <a:xfrm>
              <a:off x="6491471" y="2485001"/>
              <a:ext cx="1634802" cy="1634439"/>
            </a:xfrm>
            <a:custGeom>
              <a:rect b="b" l="l" r="r" t="t"/>
              <a:pathLst>
                <a:path extrusionOk="0" h="108241" w="108265">
                  <a:moveTo>
                    <a:pt x="55176" y="13678"/>
                  </a:moveTo>
                  <a:lnTo>
                    <a:pt x="56219" y="13724"/>
                  </a:lnTo>
                  <a:lnTo>
                    <a:pt x="57239" y="13794"/>
                  </a:lnTo>
                  <a:lnTo>
                    <a:pt x="58259" y="13887"/>
                  </a:lnTo>
                  <a:lnTo>
                    <a:pt x="59279" y="14002"/>
                  </a:lnTo>
                  <a:lnTo>
                    <a:pt x="60299" y="14142"/>
                  </a:lnTo>
                  <a:lnTo>
                    <a:pt x="61296" y="14304"/>
                  </a:lnTo>
                  <a:lnTo>
                    <a:pt x="62293" y="14489"/>
                  </a:lnTo>
                  <a:lnTo>
                    <a:pt x="63267" y="14698"/>
                  </a:lnTo>
                  <a:lnTo>
                    <a:pt x="64240" y="14953"/>
                  </a:lnTo>
                  <a:lnTo>
                    <a:pt x="65214" y="15208"/>
                  </a:lnTo>
                  <a:lnTo>
                    <a:pt x="66165" y="15486"/>
                  </a:lnTo>
                  <a:lnTo>
                    <a:pt x="67115" y="15788"/>
                  </a:lnTo>
                  <a:lnTo>
                    <a:pt x="68042" y="16135"/>
                  </a:lnTo>
                  <a:lnTo>
                    <a:pt x="68970" y="16483"/>
                  </a:lnTo>
                  <a:lnTo>
                    <a:pt x="69874" y="16854"/>
                  </a:lnTo>
                  <a:lnTo>
                    <a:pt x="70778" y="17248"/>
                  </a:lnTo>
                  <a:lnTo>
                    <a:pt x="71659" y="17665"/>
                  </a:lnTo>
                  <a:lnTo>
                    <a:pt x="72540" y="18106"/>
                  </a:lnTo>
                  <a:lnTo>
                    <a:pt x="73421" y="18546"/>
                  </a:lnTo>
                  <a:lnTo>
                    <a:pt x="74255" y="19033"/>
                  </a:lnTo>
                  <a:lnTo>
                    <a:pt x="75113" y="19520"/>
                  </a:lnTo>
                  <a:lnTo>
                    <a:pt x="75925" y="20053"/>
                  </a:lnTo>
                  <a:lnTo>
                    <a:pt x="76759" y="20586"/>
                  </a:lnTo>
                  <a:lnTo>
                    <a:pt x="77547" y="21143"/>
                  </a:lnTo>
                  <a:lnTo>
                    <a:pt x="78336" y="21699"/>
                  </a:lnTo>
                  <a:lnTo>
                    <a:pt x="79101" y="22302"/>
                  </a:lnTo>
                  <a:lnTo>
                    <a:pt x="79866" y="22905"/>
                  </a:lnTo>
                  <a:lnTo>
                    <a:pt x="80608" y="23531"/>
                  </a:lnTo>
                  <a:lnTo>
                    <a:pt x="81326" y="24180"/>
                  </a:lnTo>
                  <a:lnTo>
                    <a:pt x="82045" y="24829"/>
                  </a:lnTo>
                  <a:lnTo>
                    <a:pt x="82740" y="25524"/>
                  </a:lnTo>
                  <a:lnTo>
                    <a:pt x="83413" y="26220"/>
                  </a:lnTo>
                  <a:lnTo>
                    <a:pt x="84085" y="26915"/>
                  </a:lnTo>
                  <a:lnTo>
                    <a:pt x="84711" y="27657"/>
                  </a:lnTo>
                  <a:lnTo>
                    <a:pt x="85337" y="28399"/>
                  </a:lnTo>
                  <a:lnTo>
                    <a:pt x="85963" y="29141"/>
                  </a:lnTo>
                  <a:lnTo>
                    <a:pt x="86542" y="29929"/>
                  </a:lnTo>
                  <a:lnTo>
                    <a:pt x="87122" y="30694"/>
                  </a:lnTo>
                  <a:lnTo>
                    <a:pt x="87678" y="31506"/>
                  </a:lnTo>
                  <a:lnTo>
                    <a:pt x="88211" y="32317"/>
                  </a:lnTo>
                  <a:lnTo>
                    <a:pt x="88721" y="33152"/>
                  </a:lnTo>
                  <a:lnTo>
                    <a:pt x="89232" y="33986"/>
                  </a:lnTo>
                  <a:lnTo>
                    <a:pt x="89695" y="34844"/>
                  </a:lnTo>
                  <a:lnTo>
                    <a:pt x="90159" y="35702"/>
                  </a:lnTo>
                  <a:lnTo>
                    <a:pt x="90599" y="36583"/>
                  </a:lnTo>
                  <a:lnTo>
                    <a:pt x="91017" y="37464"/>
                  </a:lnTo>
                  <a:lnTo>
                    <a:pt x="91411" y="38368"/>
                  </a:lnTo>
                  <a:lnTo>
                    <a:pt x="91782" y="39295"/>
                  </a:lnTo>
                  <a:lnTo>
                    <a:pt x="92129" y="40222"/>
                  </a:lnTo>
                  <a:lnTo>
                    <a:pt x="92454" y="41150"/>
                  </a:lnTo>
                  <a:lnTo>
                    <a:pt x="92755" y="42100"/>
                  </a:lnTo>
                  <a:lnTo>
                    <a:pt x="93057" y="43051"/>
                  </a:lnTo>
                  <a:lnTo>
                    <a:pt x="93312" y="44001"/>
                  </a:lnTo>
                  <a:lnTo>
                    <a:pt x="93544" y="44998"/>
                  </a:lnTo>
                  <a:lnTo>
                    <a:pt x="93752" y="45972"/>
                  </a:lnTo>
                  <a:lnTo>
                    <a:pt x="93961" y="46969"/>
                  </a:lnTo>
                  <a:lnTo>
                    <a:pt x="94123" y="47965"/>
                  </a:lnTo>
                  <a:lnTo>
                    <a:pt x="94262" y="48962"/>
                  </a:lnTo>
                  <a:lnTo>
                    <a:pt x="94378" y="49982"/>
                  </a:lnTo>
                  <a:lnTo>
                    <a:pt x="94471" y="51002"/>
                  </a:lnTo>
                  <a:lnTo>
                    <a:pt x="94540" y="52046"/>
                  </a:lnTo>
                  <a:lnTo>
                    <a:pt x="94564" y="53089"/>
                  </a:lnTo>
                  <a:lnTo>
                    <a:pt x="94587" y="54132"/>
                  </a:lnTo>
                  <a:lnTo>
                    <a:pt x="94564" y="55175"/>
                  </a:lnTo>
                  <a:lnTo>
                    <a:pt x="94540" y="56195"/>
                  </a:lnTo>
                  <a:lnTo>
                    <a:pt x="94471" y="57239"/>
                  </a:lnTo>
                  <a:lnTo>
                    <a:pt x="94378" y="58259"/>
                  </a:lnTo>
                  <a:lnTo>
                    <a:pt x="94262" y="59279"/>
                  </a:lnTo>
                  <a:lnTo>
                    <a:pt x="94123" y="60275"/>
                  </a:lnTo>
                  <a:lnTo>
                    <a:pt x="93961" y="61272"/>
                  </a:lnTo>
                  <a:lnTo>
                    <a:pt x="93752" y="62269"/>
                  </a:lnTo>
                  <a:lnTo>
                    <a:pt x="93544" y="63266"/>
                  </a:lnTo>
                  <a:lnTo>
                    <a:pt x="93312" y="64240"/>
                  </a:lnTo>
                  <a:lnTo>
                    <a:pt x="93057" y="65190"/>
                  </a:lnTo>
                  <a:lnTo>
                    <a:pt x="92755" y="66141"/>
                  </a:lnTo>
                  <a:lnTo>
                    <a:pt x="92454" y="67091"/>
                  </a:lnTo>
                  <a:lnTo>
                    <a:pt x="92129" y="68042"/>
                  </a:lnTo>
                  <a:lnTo>
                    <a:pt x="91782" y="68946"/>
                  </a:lnTo>
                  <a:lnTo>
                    <a:pt x="91411" y="69873"/>
                  </a:lnTo>
                  <a:lnTo>
                    <a:pt x="91017" y="70777"/>
                  </a:lnTo>
                  <a:lnTo>
                    <a:pt x="90599" y="71658"/>
                  </a:lnTo>
                  <a:lnTo>
                    <a:pt x="90159" y="72539"/>
                  </a:lnTo>
                  <a:lnTo>
                    <a:pt x="89695" y="73397"/>
                  </a:lnTo>
                  <a:lnTo>
                    <a:pt x="89232" y="74255"/>
                  </a:lnTo>
                  <a:lnTo>
                    <a:pt x="88721" y="75089"/>
                  </a:lnTo>
                  <a:lnTo>
                    <a:pt x="88211" y="75924"/>
                  </a:lnTo>
                  <a:lnTo>
                    <a:pt x="87678" y="76735"/>
                  </a:lnTo>
                  <a:lnTo>
                    <a:pt x="87122" y="77547"/>
                  </a:lnTo>
                  <a:lnTo>
                    <a:pt x="86542" y="78335"/>
                  </a:lnTo>
                  <a:lnTo>
                    <a:pt x="85963" y="79100"/>
                  </a:lnTo>
                  <a:lnTo>
                    <a:pt x="85337" y="79842"/>
                  </a:lnTo>
                  <a:lnTo>
                    <a:pt x="84711" y="80584"/>
                  </a:lnTo>
                  <a:lnTo>
                    <a:pt x="84085" y="81326"/>
                  </a:lnTo>
                  <a:lnTo>
                    <a:pt x="83413" y="82021"/>
                  </a:lnTo>
                  <a:lnTo>
                    <a:pt x="82740" y="82716"/>
                  </a:lnTo>
                  <a:lnTo>
                    <a:pt x="82045" y="83412"/>
                  </a:lnTo>
                  <a:lnTo>
                    <a:pt x="81326" y="84061"/>
                  </a:lnTo>
                  <a:lnTo>
                    <a:pt x="80608" y="84710"/>
                  </a:lnTo>
                  <a:lnTo>
                    <a:pt x="79866" y="85336"/>
                  </a:lnTo>
                  <a:lnTo>
                    <a:pt x="79101" y="85939"/>
                  </a:lnTo>
                  <a:lnTo>
                    <a:pt x="78336" y="86542"/>
                  </a:lnTo>
                  <a:lnTo>
                    <a:pt x="77547" y="87121"/>
                  </a:lnTo>
                  <a:lnTo>
                    <a:pt x="76759" y="87654"/>
                  </a:lnTo>
                  <a:lnTo>
                    <a:pt x="75925" y="88211"/>
                  </a:lnTo>
                  <a:lnTo>
                    <a:pt x="75113" y="88721"/>
                  </a:lnTo>
                  <a:lnTo>
                    <a:pt x="74255" y="89208"/>
                  </a:lnTo>
                  <a:lnTo>
                    <a:pt x="73421" y="89695"/>
                  </a:lnTo>
                  <a:lnTo>
                    <a:pt x="72540" y="90158"/>
                  </a:lnTo>
                  <a:lnTo>
                    <a:pt x="71659" y="90575"/>
                  </a:lnTo>
                  <a:lnTo>
                    <a:pt x="70778" y="90993"/>
                  </a:lnTo>
                  <a:lnTo>
                    <a:pt x="69874" y="91387"/>
                  </a:lnTo>
                  <a:lnTo>
                    <a:pt x="68970" y="91758"/>
                  </a:lnTo>
                  <a:lnTo>
                    <a:pt x="68042" y="92129"/>
                  </a:lnTo>
                  <a:lnTo>
                    <a:pt x="67115" y="92453"/>
                  </a:lnTo>
                  <a:lnTo>
                    <a:pt x="66165" y="92755"/>
                  </a:lnTo>
                  <a:lnTo>
                    <a:pt x="65214" y="93033"/>
                  </a:lnTo>
                  <a:lnTo>
                    <a:pt x="64240" y="93311"/>
                  </a:lnTo>
                  <a:lnTo>
                    <a:pt x="63267" y="93543"/>
                  </a:lnTo>
                  <a:lnTo>
                    <a:pt x="62293" y="93752"/>
                  </a:lnTo>
                  <a:lnTo>
                    <a:pt x="61296" y="93937"/>
                  </a:lnTo>
                  <a:lnTo>
                    <a:pt x="60299" y="94099"/>
                  </a:lnTo>
                  <a:lnTo>
                    <a:pt x="59279" y="94238"/>
                  </a:lnTo>
                  <a:lnTo>
                    <a:pt x="58259" y="94354"/>
                  </a:lnTo>
                  <a:lnTo>
                    <a:pt x="57239" y="94447"/>
                  </a:lnTo>
                  <a:lnTo>
                    <a:pt x="56219" y="94517"/>
                  </a:lnTo>
                  <a:lnTo>
                    <a:pt x="55176" y="94563"/>
                  </a:lnTo>
                  <a:lnTo>
                    <a:pt x="53090" y="94563"/>
                  </a:lnTo>
                  <a:lnTo>
                    <a:pt x="52046" y="94517"/>
                  </a:lnTo>
                  <a:lnTo>
                    <a:pt x="51026" y="94447"/>
                  </a:lnTo>
                  <a:lnTo>
                    <a:pt x="50006" y="94354"/>
                  </a:lnTo>
                  <a:lnTo>
                    <a:pt x="48986" y="94238"/>
                  </a:lnTo>
                  <a:lnTo>
                    <a:pt x="47966" y="94099"/>
                  </a:lnTo>
                  <a:lnTo>
                    <a:pt x="46969" y="93937"/>
                  </a:lnTo>
                  <a:lnTo>
                    <a:pt x="45972" y="93752"/>
                  </a:lnTo>
                  <a:lnTo>
                    <a:pt x="44999" y="93543"/>
                  </a:lnTo>
                  <a:lnTo>
                    <a:pt x="44025" y="93311"/>
                  </a:lnTo>
                  <a:lnTo>
                    <a:pt x="43051" y="93033"/>
                  </a:lnTo>
                  <a:lnTo>
                    <a:pt x="42101" y="92755"/>
                  </a:lnTo>
                  <a:lnTo>
                    <a:pt x="41150" y="92453"/>
                  </a:lnTo>
                  <a:lnTo>
                    <a:pt x="40223" y="92129"/>
                  </a:lnTo>
                  <a:lnTo>
                    <a:pt x="39296" y="91758"/>
                  </a:lnTo>
                  <a:lnTo>
                    <a:pt x="38392" y="91387"/>
                  </a:lnTo>
                  <a:lnTo>
                    <a:pt x="37488" y="90993"/>
                  </a:lnTo>
                  <a:lnTo>
                    <a:pt x="36583" y="90575"/>
                  </a:lnTo>
                  <a:lnTo>
                    <a:pt x="35726" y="90158"/>
                  </a:lnTo>
                  <a:lnTo>
                    <a:pt x="34845" y="89695"/>
                  </a:lnTo>
                  <a:lnTo>
                    <a:pt x="33987" y="89208"/>
                  </a:lnTo>
                  <a:lnTo>
                    <a:pt x="33152" y="88721"/>
                  </a:lnTo>
                  <a:lnTo>
                    <a:pt x="32318" y="88211"/>
                  </a:lnTo>
                  <a:lnTo>
                    <a:pt x="31506" y="87654"/>
                  </a:lnTo>
                  <a:lnTo>
                    <a:pt x="30718" y="87121"/>
                  </a:lnTo>
                  <a:lnTo>
                    <a:pt x="29930" y="86542"/>
                  </a:lnTo>
                  <a:lnTo>
                    <a:pt x="29165" y="85939"/>
                  </a:lnTo>
                  <a:lnTo>
                    <a:pt x="28400" y="85336"/>
                  </a:lnTo>
                  <a:lnTo>
                    <a:pt x="27658" y="84710"/>
                  </a:lnTo>
                  <a:lnTo>
                    <a:pt x="26939" y="84061"/>
                  </a:lnTo>
                  <a:lnTo>
                    <a:pt x="26221" y="83412"/>
                  </a:lnTo>
                  <a:lnTo>
                    <a:pt x="25525" y="82716"/>
                  </a:lnTo>
                  <a:lnTo>
                    <a:pt x="24853" y="82021"/>
                  </a:lnTo>
                  <a:lnTo>
                    <a:pt x="24181" y="81326"/>
                  </a:lnTo>
                  <a:lnTo>
                    <a:pt x="23555" y="80584"/>
                  </a:lnTo>
                  <a:lnTo>
                    <a:pt x="22906" y="79842"/>
                  </a:lnTo>
                  <a:lnTo>
                    <a:pt x="22303" y="79100"/>
                  </a:lnTo>
                  <a:lnTo>
                    <a:pt x="21723" y="78335"/>
                  </a:lnTo>
                  <a:lnTo>
                    <a:pt x="21144" y="77547"/>
                  </a:lnTo>
                  <a:lnTo>
                    <a:pt x="20587" y="76735"/>
                  </a:lnTo>
                  <a:lnTo>
                    <a:pt x="20054" y="75924"/>
                  </a:lnTo>
                  <a:lnTo>
                    <a:pt x="19544" y="75089"/>
                  </a:lnTo>
                  <a:lnTo>
                    <a:pt x="19034" y="74255"/>
                  </a:lnTo>
                  <a:lnTo>
                    <a:pt x="18570" y="73397"/>
                  </a:lnTo>
                  <a:lnTo>
                    <a:pt x="18107" y="72539"/>
                  </a:lnTo>
                  <a:lnTo>
                    <a:pt x="17666" y="71658"/>
                  </a:lnTo>
                  <a:lnTo>
                    <a:pt x="17249" y="70777"/>
                  </a:lnTo>
                  <a:lnTo>
                    <a:pt x="16855" y="69873"/>
                  </a:lnTo>
                  <a:lnTo>
                    <a:pt x="16484" y="68946"/>
                  </a:lnTo>
                  <a:lnTo>
                    <a:pt x="16136" y="68042"/>
                  </a:lnTo>
                  <a:lnTo>
                    <a:pt x="15812" y="67091"/>
                  </a:lnTo>
                  <a:lnTo>
                    <a:pt x="15487" y="66141"/>
                  </a:lnTo>
                  <a:lnTo>
                    <a:pt x="15209" y="65190"/>
                  </a:lnTo>
                  <a:lnTo>
                    <a:pt x="14954" y="64240"/>
                  </a:lnTo>
                  <a:lnTo>
                    <a:pt x="14722" y="63266"/>
                  </a:lnTo>
                  <a:lnTo>
                    <a:pt x="14490" y="62269"/>
                  </a:lnTo>
                  <a:lnTo>
                    <a:pt x="14305" y="61272"/>
                  </a:lnTo>
                  <a:lnTo>
                    <a:pt x="14142" y="60275"/>
                  </a:lnTo>
                  <a:lnTo>
                    <a:pt x="14003" y="59279"/>
                  </a:lnTo>
                  <a:lnTo>
                    <a:pt x="13887" y="58259"/>
                  </a:lnTo>
                  <a:lnTo>
                    <a:pt x="13795" y="57239"/>
                  </a:lnTo>
                  <a:lnTo>
                    <a:pt x="13725" y="56195"/>
                  </a:lnTo>
                  <a:lnTo>
                    <a:pt x="13702" y="55175"/>
                  </a:lnTo>
                  <a:lnTo>
                    <a:pt x="13679" y="54132"/>
                  </a:lnTo>
                  <a:lnTo>
                    <a:pt x="13702" y="53089"/>
                  </a:lnTo>
                  <a:lnTo>
                    <a:pt x="13725" y="52046"/>
                  </a:lnTo>
                  <a:lnTo>
                    <a:pt x="13795" y="51002"/>
                  </a:lnTo>
                  <a:lnTo>
                    <a:pt x="13887" y="49982"/>
                  </a:lnTo>
                  <a:lnTo>
                    <a:pt x="14003" y="48962"/>
                  </a:lnTo>
                  <a:lnTo>
                    <a:pt x="14142" y="47965"/>
                  </a:lnTo>
                  <a:lnTo>
                    <a:pt x="14305" y="46969"/>
                  </a:lnTo>
                  <a:lnTo>
                    <a:pt x="14490" y="45972"/>
                  </a:lnTo>
                  <a:lnTo>
                    <a:pt x="14722" y="44998"/>
                  </a:lnTo>
                  <a:lnTo>
                    <a:pt x="14954" y="44001"/>
                  </a:lnTo>
                  <a:lnTo>
                    <a:pt x="15209" y="43051"/>
                  </a:lnTo>
                  <a:lnTo>
                    <a:pt x="15487" y="42100"/>
                  </a:lnTo>
                  <a:lnTo>
                    <a:pt x="15812" y="41150"/>
                  </a:lnTo>
                  <a:lnTo>
                    <a:pt x="16136" y="40222"/>
                  </a:lnTo>
                  <a:lnTo>
                    <a:pt x="16484" y="39295"/>
                  </a:lnTo>
                  <a:lnTo>
                    <a:pt x="16855" y="38368"/>
                  </a:lnTo>
                  <a:lnTo>
                    <a:pt x="17249" y="37464"/>
                  </a:lnTo>
                  <a:lnTo>
                    <a:pt x="17666" y="36583"/>
                  </a:lnTo>
                  <a:lnTo>
                    <a:pt x="18107" y="35702"/>
                  </a:lnTo>
                  <a:lnTo>
                    <a:pt x="18570" y="34844"/>
                  </a:lnTo>
                  <a:lnTo>
                    <a:pt x="19034" y="33986"/>
                  </a:lnTo>
                  <a:lnTo>
                    <a:pt x="19544" y="33152"/>
                  </a:lnTo>
                  <a:lnTo>
                    <a:pt x="20054" y="32317"/>
                  </a:lnTo>
                  <a:lnTo>
                    <a:pt x="20587" y="31506"/>
                  </a:lnTo>
                  <a:lnTo>
                    <a:pt x="21144" y="30694"/>
                  </a:lnTo>
                  <a:lnTo>
                    <a:pt x="21723" y="29929"/>
                  </a:lnTo>
                  <a:lnTo>
                    <a:pt x="22303" y="29141"/>
                  </a:lnTo>
                  <a:lnTo>
                    <a:pt x="22906" y="28399"/>
                  </a:lnTo>
                  <a:lnTo>
                    <a:pt x="23555" y="27657"/>
                  </a:lnTo>
                  <a:lnTo>
                    <a:pt x="24181" y="26915"/>
                  </a:lnTo>
                  <a:lnTo>
                    <a:pt x="24853" y="26220"/>
                  </a:lnTo>
                  <a:lnTo>
                    <a:pt x="25525" y="25524"/>
                  </a:lnTo>
                  <a:lnTo>
                    <a:pt x="26221" y="24829"/>
                  </a:lnTo>
                  <a:lnTo>
                    <a:pt x="26939" y="24180"/>
                  </a:lnTo>
                  <a:lnTo>
                    <a:pt x="27658" y="23531"/>
                  </a:lnTo>
                  <a:lnTo>
                    <a:pt x="28400" y="22905"/>
                  </a:lnTo>
                  <a:lnTo>
                    <a:pt x="29165" y="22302"/>
                  </a:lnTo>
                  <a:lnTo>
                    <a:pt x="29930" y="21699"/>
                  </a:lnTo>
                  <a:lnTo>
                    <a:pt x="30718" y="21143"/>
                  </a:lnTo>
                  <a:lnTo>
                    <a:pt x="31506" y="20586"/>
                  </a:lnTo>
                  <a:lnTo>
                    <a:pt x="32318" y="20053"/>
                  </a:lnTo>
                  <a:lnTo>
                    <a:pt x="33152" y="19520"/>
                  </a:lnTo>
                  <a:lnTo>
                    <a:pt x="33987" y="19033"/>
                  </a:lnTo>
                  <a:lnTo>
                    <a:pt x="34845" y="18546"/>
                  </a:lnTo>
                  <a:lnTo>
                    <a:pt x="35726" y="18106"/>
                  </a:lnTo>
                  <a:lnTo>
                    <a:pt x="36583" y="17665"/>
                  </a:lnTo>
                  <a:lnTo>
                    <a:pt x="37488" y="17248"/>
                  </a:lnTo>
                  <a:lnTo>
                    <a:pt x="38392" y="16854"/>
                  </a:lnTo>
                  <a:lnTo>
                    <a:pt x="39296" y="16483"/>
                  </a:lnTo>
                  <a:lnTo>
                    <a:pt x="40223" y="16135"/>
                  </a:lnTo>
                  <a:lnTo>
                    <a:pt x="41150" y="15788"/>
                  </a:lnTo>
                  <a:lnTo>
                    <a:pt x="42101" y="15486"/>
                  </a:lnTo>
                  <a:lnTo>
                    <a:pt x="43051" y="15208"/>
                  </a:lnTo>
                  <a:lnTo>
                    <a:pt x="44025" y="14953"/>
                  </a:lnTo>
                  <a:lnTo>
                    <a:pt x="44999" y="14698"/>
                  </a:lnTo>
                  <a:lnTo>
                    <a:pt x="45972" y="14489"/>
                  </a:lnTo>
                  <a:lnTo>
                    <a:pt x="46969" y="14304"/>
                  </a:lnTo>
                  <a:lnTo>
                    <a:pt x="47966" y="14142"/>
                  </a:lnTo>
                  <a:lnTo>
                    <a:pt x="48986" y="14002"/>
                  </a:lnTo>
                  <a:lnTo>
                    <a:pt x="50006" y="13887"/>
                  </a:lnTo>
                  <a:lnTo>
                    <a:pt x="51026" y="13794"/>
                  </a:lnTo>
                  <a:lnTo>
                    <a:pt x="52046" y="13724"/>
                  </a:lnTo>
                  <a:lnTo>
                    <a:pt x="53090" y="13678"/>
                  </a:lnTo>
                  <a:close/>
                  <a:moveTo>
                    <a:pt x="54133" y="0"/>
                  </a:moveTo>
                  <a:lnTo>
                    <a:pt x="52742" y="23"/>
                  </a:lnTo>
                  <a:lnTo>
                    <a:pt x="51351" y="70"/>
                  </a:lnTo>
                  <a:lnTo>
                    <a:pt x="49960" y="162"/>
                  </a:lnTo>
                  <a:lnTo>
                    <a:pt x="48592" y="278"/>
                  </a:lnTo>
                  <a:lnTo>
                    <a:pt x="47247" y="440"/>
                  </a:lnTo>
                  <a:lnTo>
                    <a:pt x="45880" y="626"/>
                  </a:lnTo>
                  <a:lnTo>
                    <a:pt x="44558" y="835"/>
                  </a:lnTo>
                  <a:lnTo>
                    <a:pt x="43214" y="1090"/>
                  </a:lnTo>
                  <a:lnTo>
                    <a:pt x="41915" y="1391"/>
                  </a:lnTo>
                  <a:lnTo>
                    <a:pt x="40594" y="1692"/>
                  </a:lnTo>
                  <a:lnTo>
                    <a:pt x="39319" y="2040"/>
                  </a:lnTo>
                  <a:lnTo>
                    <a:pt x="38044" y="2434"/>
                  </a:lnTo>
                  <a:lnTo>
                    <a:pt x="36769" y="2828"/>
                  </a:lnTo>
                  <a:lnTo>
                    <a:pt x="35517" y="3269"/>
                  </a:lnTo>
                  <a:lnTo>
                    <a:pt x="34288" y="3756"/>
                  </a:lnTo>
                  <a:lnTo>
                    <a:pt x="33060" y="4242"/>
                  </a:lnTo>
                  <a:lnTo>
                    <a:pt x="31854" y="4776"/>
                  </a:lnTo>
                  <a:lnTo>
                    <a:pt x="30672" y="5332"/>
                  </a:lnTo>
                  <a:lnTo>
                    <a:pt x="29489" y="5912"/>
                  </a:lnTo>
                  <a:lnTo>
                    <a:pt x="28330" y="6538"/>
                  </a:lnTo>
                  <a:lnTo>
                    <a:pt x="27194" y="7164"/>
                  </a:lnTo>
                  <a:lnTo>
                    <a:pt x="26058" y="7836"/>
                  </a:lnTo>
                  <a:lnTo>
                    <a:pt x="24946" y="8531"/>
                  </a:lnTo>
                  <a:lnTo>
                    <a:pt x="23879" y="9250"/>
                  </a:lnTo>
                  <a:lnTo>
                    <a:pt x="22790" y="9992"/>
                  </a:lnTo>
                  <a:lnTo>
                    <a:pt x="21746" y="10757"/>
                  </a:lnTo>
                  <a:lnTo>
                    <a:pt x="20703" y="11545"/>
                  </a:lnTo>
                  <a:lnTo>
                    <a:pt x="19706" y="12356"/>
                  </a:lnTo>
                  <a:lnTo>
                    <a:pt x="18709" y="13191"/>
                  </a:lnTo>
                  <a:lnTo>
                    <a:pt x="17736" y="14049"/>
                  </a:lnTo>
                  <a:lnTo>
                    <a:pt x="16785" y="14930"/>
                  </a:lnTo>
                  <a:lnTo>
                    <a:pt x="15858" y="15857"/>
                  </a:lnTo>
                  <a:lnTo>
                    <a:pt x="14954" y="16784"/>
                  </a:lnTo>
                  <a:lnTo>
                    <a:pt x="14073" y="17735"/>
                  </a:lnTo>
                  <a:lnTo>
                    <a:pt x="13192" y="18709"/>
                  </a:lnTo>
                  <a:lnTo>
                    <a:pt x="12357" y="19682"/>
                  </a:lnTo>
                  <a:lnTo>
                    <a:pt x="11546" y="20702"/>
                  </a:lnTo>
                  <a:lnTo>
                    <a:pt x="10758" y="21746"/>
                  </a:lnTo>
                  <a:lnTo>
                    <a:pt x="9993" y="22789"/>
                  </a:lnTo>
                  <a:lnTo>
                    <a:pt x="9251" y="23855"/>
                  </a:lnTo>
                  <a:lnTo>
                    <a:pt x="8532" y="24945"/>
                  </a:lnTo>
                  <a:lnTo>
                    <a:pt x="7837" y="26058"/>
                  </a:lnTo>
                  <a:lnTo>
                    <a:pt x="7164" y="27170"/>
                  </a:lnTo>
                  <a:lnTo>
                    <a:pt x="6538" y="28329"/>
                  </a:lnTo>
                  <a:lnTo>
                    <a:pt x="5936" y="29489"/>
                  </a:lnTo>
                  <a:lnTo>
                    <a:pt x="5333" y="30648"/>
                  </a:lnTo>
                  <a:lnTo>
                    <a:pt x="4777" y="31853"/>
                  </a:lnTo>
                  <a:lnTo>
                    <a:pt x="4267" y="33059"/>
                  </a:lnTo>
                  <a:lnTo>
                    <a:pt x="3757" y="34264"/>
                  </a:lnTo>
                  <a:lnTo>
                    <a:pt x="3293" y="35516"/>
                  </a:lnTo>
                  <a:lnTo>
                    <a:pt x="2852" y="36768"/>
                  </a:lnTo>
                  <a:lnTo>
                    <a:pt x="2435" y="38020"/>
                  </a:lnTo>
                  <a:lnTo>
                    <a:pt x="2064" y="39295"/>
                  </a:lnTo>
                  <a:lnTo>
                    <a:pt x="1716" y="40593"/>
                  </a:lnTo>
                  <a:lnTo>
                    <a:pt x="1392" y="41891"/>
                  </a:lnTo>
                  <a:lnTo>
                    <a:pt x="1114" y="43213"/>
                  </a:lnTo>
                  <a:lnTo>
                    <a:pt x="859" y="44534"/>
                  </a:lnTo>
                  <a:lnTo>
                    <a:pt x="627" y="45879"/>
                  </a:lnTo>
                  <a:lnTo>
                    <a:pt x="441" y="47224"/>
                  </a:lnTo>
                  <a:lnTo>
                    <a:pt x="279" y="48591"/>
                  </a:lnTo>
                  <a:lnTo>
                    <a:pt x="163" y="49959"/>
                  </a:lnTo>
                  <a:lnTo>
                    <a:pt x="70" y="51327"/>
                  </a:lnTo>
                  <a:lnTo>
                    <a:pt x="24" y="52718"/>
                  </a:lnTo>
                  <a:lnTo>
                    <a:pt x="1" y="54132"/>
                  </a:lnTo>
                  <a:lnTo>
                    <a:pt x="24" y="55523"/>
                  </a:lnTo>
                  <a:lnTo>
                    <a:pt x="70" y="56914"/>
                  </a:lnTo>
                  <a:lnTo>
                    <a:pt x="163" y="58282"/>
                  </a:lnTo>
                  <a:lnTo>
                    <a:pt x="279" y="59650"/>
                  </a:lnTo>
                  <a:lnTo>
                    <a:pt x="441" y="61017"/>
                  </a:lnTo>
                  <a:lnTo>
                    <a:pt x="627" y="62362"/>
                  </a:lnTo>
                  <a:lnTo>
                    <a:pt x="859" y="63707"/>
                  </a:lnTo>
                  <a:lnTo>
                    <a:pt x="1114" y="65028"/>
                  </a:lnTo>
                  <a:lnTo>
                    <a:pt x="1392" y="66349"/>
                  </a:lnTo>
                  <a:lnTo>
                    <a:pt x="1716" y="67648"/>
                  </a:lnTo>
                  <a:lnTo>
                    <a:pt x="2064" y="68946"/>
                  </a:lnTo>
                  <a:lnTo>
                    <a:pt x="2435" y="70221"/>
                  </a:lnTo>
                  <a:lnTo>
                    <a:pt x="2852" y="71473"/>
                  </a:lnTo>
                  <a:lnTo>
                    <a:pt x="3293" y="72725"/>
                  </a:lnTo>
                  <a:lnTo>
                    <a:pt x="3757" y="73977"/>
                  </a:lnTo>
                  <a:lnTo>
                    <a:pt x="4267" y="75182"/>
                  </a:lnTo>
                  <a:lnTo>
                    <a:pt x="4777" y="76388"/>
                  </a:lnTo>
                  <a:lnTo>
                    <a:pt x="5333" y="77593"/>
                  </a:lnTo>
                  <a:lnTo>
                    <a:pt x="5936" y="78775"/>
                  </a:lnTo>
                  <a:lnTo>
                    <a:pt x="6538" y="79911"/>
                  </a:lnTo>
                  <a:lnTo>
                    <a:pt x="7164" y="81071"/>
                  </a:lnTo>
                  <a:lnTo>
                    <a:pt x="7837" y="82183"/>
                  </a:lnTo>
                  <a:lnTo>
                    <a:pt x="8532" y="83296"/>
                  </a:lnTo>
                  <a:lnTo>
                    <a:pt x="9251" y="84386"/>
                  </a:lnTo>
                  <a:lnTo>
                    <a:pt x="9993" y="85452"/>
                  </a:lnTo>
                  <a:lnTo>
                    <a:pt x="10758" y="86518"/>
                  </a:lnTo>
                  <a:lnTo>
                    <a:pt x="11546" y="87539"/>
                  </a:lnTo>
                  <a:lnTo>
                    <a:pt x="12357" y="88559"/>
                  </a:lnTo>
                  <a:lnTo>
                    <a:pt x="13192" y="89555"/>
                  </a:lnTo>
                  <a:lnTo>
                    <a:pt x="14073" y="90506"/>
                  </a:lnTo>
                  <a:lnTo>
                    <a:pt x="14954" y="91456"/>
                  </a:lnTo>
                  <a:lnTo>
                    <a:pt x="15858" y="92407"/>
                  </a:lnTo>
                  <a:lnTo>
                    <a:pt x="16785" y="93311"/>
                  </a:lnTo>
                  <a:lnTo>
                    <a:pt x="17736" y="94192"/>
                  </a:lnTo>
                  <a:lnTo>
                    <a:pt x="18709" y="95050"/>
                  </a:lnTo>
                  <a:lnTo>
                    <a:pt x="19706" y="95884"/>
                  </a:lnTo>
                  <a:lnTo>
                    <a:pt x="20703" y="96696"/>
                  </a:lnTo>
                  <a:lnTo>
                    <a:pt x="21746" y="97507"/>
                  </a:lnTo>
                  <a:lnTo>
                    <a:pt x="22790" y="98272"/>
                  </a:lnTo>
                  <a:lnTo>
                    <a:pt x="23879" y="99014"/>
                  </a:lnTo>
                  <a:lnTo>
                    <a:pt x="24946" y="99733"/>
                  </a:lnTo>
                  <a:lnTo>
                    <a:pt x="26058" y="100405"/>
                  </a:lnTo>
                  <a:lnTo>
                    <a:pt x="27194" y="101077"/>
                  </a:lnTo>
                  <a:lnTo>
                    <a:pt x="28330" y="101726"/>
                  </a:lnTo>
                  <a:lnTo>
                    <a:pt x="29489" y="102329"/>
                  </a:lnTo>
                  <a:lnTo>
                    <a:pt x="30672" y="102909"/>
                  </a:lnTo>
                  <a:lnTo>
                    <a:pt x="31854" y="103465"/>
                  </a:lnTo>
                  <a:lnTo>
                    <a:pt x="33060" y="103998"/>
                  </a:lnTo>
                  <a:lnTo>
                    <a:pt x="34288" y="104485"/>
                  </a:lnTo>
                  <a:lnTo>
                    <a:pt x="35517" y="104972"/>
                  </a:lnTo>
                  <a:lnTo>
                    <a:pt x="36769" y="105413"/>
                  </a:lnTo>
                  <a:lnTo>
                    <a:pt x="38044" y="105807"/>
                  </a:lnTo>
                  <a:lnTo>
                    <a:pt x="39319" y="106201"/>
                  </a:lnTo>
                  <a:lnTo>
                    <a:pt x="40594" y="106548"/>
                  </a:lnTo>
                  <a:lnTo>
                    <a:pt x="41915" y="106873"/>
                  </a:lnTo>
                  <a:lnTo>
                    <a:pt x="43214" y="107151"/>
                  </a:lnTo>
                  <a:lnTo>
                    <a:pt x="44558" y="107406"/>
                  </a:lnTo>
                  <a:lnTo>
                    <a:pt x="45880" y="107615"/>
                  </a:lnTo>
                  <a:lnTo>
                    <a:pt x="47247" y="107824"/>
                  </a:lnTo>
                  <a:lnTo>
                    <a:pt x="48592" y="107963"/>
                  </a:lnTo>
                  <a:lnTo>
                    <a:pt x="49960" y="108102"/>
                  </a:lnTo>
                  <a:lnTo>
                    <a:pt x="51351" y="108171"/>
                  </a:lnTo>
                  <a:lnTo>
                    <a:pt x="52742" y="108241"/>
                  </a:lnTo>
                  <a:lnTo>
                    <a:pt x="55524" y="108241"/>
                  </a:lnTo>
                  <a:lnTo>
                    <a:pt x="56915" y="108171"/>
                  </a:lnTo>
                  <a:lnTo>
                    <a:pt x="58306" y="108102"/>
                  </a:lnTo>
                  <a:lnTo>
                    <a:pt x="59673" y="107963"/>
                  </a:lnTo>
                  <a:lnTo>
                    <a:pt x="61018" y="107824"/>
                  </a:lnTo>
                  <a:lnTo>
                    <a:pt x="62363" y="107615"/>
                  </a:lnTo>
                  <a:lnTo>
                    <a:pt x="63707" y="107406"/>
                  </a:lnTo>
                  <a:lnTo>
                    <a:pt x="65029" y="107151"/>
                  </a:lnTo>
                  <a:lnTo>
                    <a:pt x="66350" y="106873"/>
                  </a:lnTo>
                  <a:lnTo>
                    <a:pt x="67648" y="106548"/>
                  </a:lnTo>
                  <a:lnTo>
                    <a:pt x="68947" y="106201"/>
                  </a:lnTo>
                  <a:lnTo>
                    <a:pt x="70222" y="105807"/>
                  </a:lnTo>
                  <a:lnTo>
                    <a:pt x="71497" y="105413"/>
                  </a:lnTo>
                  <a:lnTo>
                    <a:pt x="72749" y="104972"/>
                  </a:lnTo>
                  <a:lnTo>
                    <a:pt x="73977" y="104485"/>
                  </a:lnTo>
                  <a:lnTo>
                    <a:pt x="75206" y="103998"/>
                  </a:lnTo>
                  <a:lnTo>
                    <a:pt x="76411" y="103465"/>
                  </a:lnTo>
                  <a:lnTo>
                    <a:pt x="77594" y="102909"/>
                  </a:lnTo>
                  <a:lnTo>
                    <a:pt x="78776" y="102329"/>
                  </a:lnTo>
                  <a:lnTo>
                    <a:pt x="79935" y="101726"/>
                  </a:lnTo>
                  <a:lnTo>
                    <a:pt x="81071" y="101077"/>
                  </a:lnTo>
                  <a:lnTo>
                    <a:pt x="82207" y="100405"/>
                  </a:lnTo>
                  <a:lnTo>
                    <a:pt x="83297" y="99733"/>
                  </a:lnTo>
                  <a:lnTo>
                    <a:pt x="84386" y="99014"/>
                  </a:lnTo>
                  <a:lnTo>
                    <a:pt x="85476" y="98272"/>
                  </a:lnTo>
                  <a:lnTo>
                    <a:pt x="86519" y="97507"/>
                  </a:lnTo>
                  <a:lnTo>
                    <a:pt x="87539" y="96696"/>
                  </a:lnTo>
                  <a:lnTo>
                    <a:pt x="88559" y="95884"/>
                  </a:lnTo>
                  <a:lnTo>
                    <a:pt x="89556" y="95050"/>
                  </a:lnTo>
                  <a:lnTo>
                    <a:pt x="90530" y="94192"/>
                  </a:lnTo>
                  <a:lnTo>
                    <a:pt x="91480" y="93311"/>
                  </a:lnTo>
                  <a:lnTo>
                    <a:pt x="92408" y="92407"/>
                  </a:lnTo>
                  <a:lnTo>
                    <a:pt x="93312" y="91456"/>
                  </a:lnTo>
                  <a:lnTo>
                    <a:pt x="94193" y="90506"/>
                  </a:lnTo>
                  <a:lnTo>
                    <a:pt x="95050" y="89555"/>
                  </a:lnTo>
                  <a:lnTo>
                    <a:pt x="95908" y="88559"/>
                  </a:lnTo>
                  <a:lnTo>
                    <a:pt x="96720" y="87539"/>
                  </a:lnTo>
                  <a:lnTo>
                    <a:pt x="97508" y="86518"/>
                  </a:lnTo>
                  <a:lnTo>
                    <a:pt x="98273" y="85452"/>
                  </a:lnTo>
                  <a:lnTo>
                    <a:pt x="99015" y="84386"/>
                  </a:lnTo>
                  <a:lnTo>
                    <a:pt x="99733" y="83296"/>
                  </a:lnTo>
                  <a:lnTo>
                    <a:pt x="100429" y="82183"/>
                  </a:lnTo>
                  <a:lnTo>
                    <a:pt x="101078" y="81071"/>
                  </a:lnTo>
                  <a:lnTo>
                    <a:pt x="101727" y="79911"/>
                  </a:lnTo>
                  <a:lnTo>
                    <a:pt x="102330" y="78775"/>
                  </a:lnTo>
                  <a:lnTo>
                    <a:pt x="102933" y="77593"/>
                  </a:lnTo>
                  <a:lnTo>
                    <a:pt x="103489" y="76388"/>
                  </a:lnTo>
                  <a:lnTo>
                    <a:pt x="103999" y="75182"/>
                  </a:lnTo>
                  <a:lnTo>
                    <a:pt x="104509" y="73977"/>
                  </a:lnTo>
                  <a:lnTo>
                    <a:pt x="104973" y="72725"/>
                  </a:lnTo>
                  <a:lnTo>
                    <a:pt x="105413" y="71473"/>
                  </a:lnTo>
                  <a:lnTo>
                    <a:pt x="105830" y="70221"/>
                  </a:lnTo>
                  <a:lnTo>
                    <a:pt x="106201" y="68946"/>
                  </a:lnTo>
                  <a:lnTo>
                    <a:pt x="106549" y="67648"/>
                  </a:lnTo>
                  <a:lnTo>
                    <a:pt x="106874" y="66349"/>
                  </a:lnTo>
                  <a:lnTo>
                    <a:pt x="107152" y="65028"/>
                  </a:lnTo>
                  <a:lnTo>
                    <a:pt x="107407" y="63707"/>
                  </a:lnTo>
                  <a:lnTo>
                    <a:pt x="107639" y="62362"/>
                  </a:lnTo>
                  <a:lnTo>
                    <a:pt x="107824" y="61017"/>
                  </a:lnTo>
                  <a:lnTo>
                    <a:pt x="107986" y="59650"/>
                  </a:lnTo>
                  <a:lnTo>
                    <a:pt x="108102" y="58282"/>
                  </a:lnTo>
                  <a:lnTo>
                    <a:pt x="108195" y="56914"/>
                  </a:lnTo>
                  <a:lnTo>
                    <a:pt x="108241" y="55523"/>
                  </a:lnTo>
                  <a:lnTo>
                    <a:pt x="108265" y="54132"/>
                  </a:lnTo>
                  <a:lnTo>
                    <a:pt x="108241" y="52718"/>
                  </a:lnTo>
                  <a:lnTo>
                    <a:pt x="108195" y="51327"/>
                  </a:lnTo>
                  <a:lnTo>
                    <a:pt x="108102" y="49959"/>
                  </a:lnTo>
                  <a:lnTo>
                    <a:pt x="107986" y="48591"/>
                  </a:lnTo>
                  <a:lnTo>
                    <a:pt x="107824" y="47224"/>
                  </a:lnTo>
                  <a:lnTo>
                    <a:pt x="107639" y="45879"/>
                  </a:lnTo>
                  <a:lnTo>
                    <a:pt x="107407" y="44534"/>
                  </a:lnTo>
                  <a:lnTo>
                    <a:pt x="107152" y="43213"/>
                  </a:lnTo>
                  <a:lnTo>
                    <a:pt x="106874" y="41891"/>
                  </a:lnTo>
                  <a:lnTo>
                    <a:pt x="106549" y="40593"/>
                  </a:lnTo>
                  <a:lnTo>
                    <a:pt x="106201" y="39295"/>
                  </a:lnTo>
                  <a:lnTo>
                    <a:pt x="105830" y="38020"/>
                  </a:lnTo>
                  <a:lnTo>
                    <a:pt x="105413" y="36768"/>
                  </a:lnTo>
                  <a:lnTo>
                    <a:pt x="104973" y="35516"/>
                  </a:lnTo>
                  <a:lnTo>
                    <a:pt x="104509" y="34264"/>
                  </a:lnTo>
                  <a:lnTo>
                    <a:pt x="103999" y="33059"/>
                  </a:lnTo>
                  <a:lnTo>
                    <a:pt x="103489" y="31853"/>
                  </a:lnTo>
                  <a:lnTo>
                    <a:pt x="102933" y="30648"/>
                  </a:lnTo>
                  <a:lnTo>
                    <a:pt x="102330" y="29489"/>
                  </a:lnTo>
                  <a:lnTo>
                    <a:pt x="101727" y="28329"/>
                  </a:lnTo>
                  <a:lnTo>
                    <a:pt x="101078" y="27170"/>
                  </a:lnTo>
                  <a:lnTo>
                    <a:pt x="100429" y="26058"/>
                  </a:lnTo>
                  <a:lnTo>
                    <a:pt x="99733" y="24945"/>
                  </a:lnTo>
                  <a:lnTo>
                    <a:pt x="99015" y="23855"/>
                  </a:lnTo>
                  <a:lnTo>
                    <a:pt x="98273" y="22789"/>
                  </a:lnTo>
                  <a:lnTo>
                    <a:pt x="97508" y="21746"/>
                  </a:lnTo>
                  <a:lnTo>
                    <a:pt x="96720" y="20702"/>
                  </a:lnTo>
                  <a:lnTo>
                    <a:pt x="95908" y="19682"/>
                  </a:lnTo>
                  <a:lnTo>
                    <a:pt x="95050" y="18709"/>
                  </a:lnTo>
                  <a:lnTo>
                    <a:pt x="94193" y="17735"/>
                  </a:lnTo>
                  <a:lnTo>
                    <a:pt x="93312" y="16784"/>
                  </a:lnTo>
                  <a:lnTo>
                    <a:pt x="92408" y="15857"/>
                  </a:lnTo>
                  <a:lnTo>
                    <a:pt x="91480" y="14930"/>
                  </a:lnTo>
                  <a:lnTo>
                    <a:pt x="90530" y="14049"/>
                  </a:lnTo>
                  <a:lnTo>
                    <a:pt x="89556" y="13191"/>
                  </a:lnTo>
                  <a:lnTo>
                    <a:pt x="88559" y="12356"/>
                  </a:lnTo>
                  <a:lnTo>
                    <a:pt x="87539" y="11545"/>
                  </a:lnTo>
                  <a:lnTo>
                    <a:pt x="86519" y="10757"/>
                  </a:lnTo>
                  <a:lnTo>
                    <a:pt x="85476" y="9992"/>
                  </a:lnTo>
                  <a:lnTo>
                    <a:pt x="84386" y="9250"/>
                  </a:lnTo>
                  <a:lnTo>
                    <a:pt x="83297" y="8531"/>
                  </a:lnTo>
                  <a:lnTo>
                    <a:pt x="82207" y="7836"/>
                  </a:lnTo>
                  <a:lnTo>
                    <a:pt x="81071" y="7164"/>
                  </a:lnTo>
                  <a:lnTo>
                    <a:pt x="79935" y="6538"/>
                  </a:lnTo>
                  <a:lnTo>
                    <a:pt x="78776" y="5912"/>
                  </a:lnTo>
                  <a:lnTo>
                    <a:pt x="77594" y="5332"/>
                  </a:lnTo>
                  <a:lnTo>
                    <a:pt x="76411" y="4776"/>
                  </a:lnTo>
                  <a:lnTo>
                    <a:pt x="75206" y="4242"/>
                  </a:lnTo>
                  <a:lnTo>
                    <a:pt x="73977" y="3756"/>
                  </a:lnTo>
                  <a:lnTo>
                    <a:pt x="72749" y="3269"/>
                  </a:lnTo>
                  <a:lnTo>
                    <a:pt x="71497" y="2828"/>
                  </a:lnTo>
                  <a:lnTo>
                    <a:pt x="70222" y="2434"/>
                  </a:lnTo>
                  <a:lnTo>
                    <a:pt x="68947" y="2040"/>
                  </a:lnTo>
                  <a:lnTo>
                    <a:pt x="67648" y="1692"/>
                  </a:lnTo>
                  <a:lnTo>
                    <a:pt x="66350" y="1391"/>
                  </a:lnTo>
                  <a:lnTo>
                    <a:pt x="65029" y="1090"/>
                  </a:lnTo>
                  <a:lnTo>
                    <a:pt x="63707" y="835"/>
                  </a:lnTo>
                  <a:lnTo>
                    <a:pt x="62363" y="626"/>
                  </a:lnTo>
                  <a:lnTo>
                    <a:pt x="61018" y="440"/>
                  </a:lnTo>
                  <a:lnTo>
                    <a:pt x="59673" y="278"/>
                  </a:lnTo>
                  <a:lnTo>
                    <a:pt x="58306" y="162"/>
                  </a:lnTo>
                  <a:lnTo>
                    <a:pt x="56915" y="70"/>
                  </a:lnTo>
                  <a:lnTo>
                    <a:pt x="55524" y="23"/>
                  </a:lnTo>
                  <a:lnTo>
                    <a:pt x="5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7709026" y="3698351"/>
              <a:ext cx="977740" cy="946936"/>
            </a:xfrm>
            <a:custGeom>
              <a:rect b="b" l="l" r="r" t="t"/>
              <a:pathLst>
                <a:path extrusionOk="0" h="62711" w="64751">
                  <a:moveTo>
                    <a:pt x="7466" y="1"/>
                  </a:moveTo>
                  <a:lnTo>
                    <a:pt x="7095" y="24"/>
                  </a:lnTo>
                  <a:lnTo>
                    <a:pt x="6701" y="70"/>
                  </a:lnTo>
                  <a:lnTo>
                    <a:pt x="6330" y="140"/>
                  </a:lnTo>
                  <a:lnTo>
                    <a:pt x="5959" y="209"/>
                  </a:lnTo>
                  <a:lnTo>
                    <a:pt x="5611" y="302"/>
                  </a:lnTo>
                  <a:lnTo>
                    <a:pt x="5240" y="441"/>
                  </a:lnTo>
                  <a:lnTo>
                    <a:pt x="4892" y="557"/>
                  </a:lnTo>
                  <a:lnTo>
                    <a:pt x="4545" y="720"/>
                  </a:lnTo>
                  <a:lnTo>
                    <a:pt x="4197" y="882"/>
                  </a:lnTo>
                  <a:lnTo>
                    <a:pt x="3849" y="1067"/>
                  </a:lnTo>
                  <a:lnTo>
                    <a:pt x="3524" y="1276"/>
                  </a:lnTo>
                  <a:lnTo>
                    <a:pt x="3200" y="1508"/>
                  </a:lnTo>
                  <a:lnTo>
                    <a:pt x="2899" y="1740"/>
                  </a:lnTo>
                  <a:lnTo>
                    <a:pt x="2574" y="2018"/>
                  </a:lnTo>
                  <a:lnTo>
                    <a:pt x="2296" y="2296"/>
                  </a:lnTo>
                  <a:lnTo>
                    <a:pt x="2018" y="2574"/>
                  </a:lnTo>
                  <a:lnTo>
                    <a:pt x="1763" y="2876"/>
                  </a:lnTo>
                  <a:lnTo>
                    <a:pt x="1508" y="3200"/>
                  </a:lnTo>
                  <a:lnTo>
                    <a:pt x="1299" y="3525"/>
                  </a:lnTo>
                  <a:lnTo>
                    <a:pt x="1090" y="3849"/>
                  </a:lnTo>
                  <a:lnTo>
                    <a:pt x="905" y="4174"/>
                  </a:lnTo>
                  <a:lnTo>
                    <a:pt x="719" y="4522"/>
                  </a:lnTo>
                  <a:lnTo>
                    <a:pt x="580" y="4869"/>
                  </a:lnTo>
                  <a:lnTo>
                    <a:pt x="441" y="5240"/>
                  </a:lnTo>
                  <a:lnTo>
                    <a:pt x="325" y="5588"/>
                  </a:lnTo>
                  <a:lnTo>
                    <a:pt x="209" y="5959"/>
                  </a:lnTo>
                  <a:lnTo>
                    <a:pt x="140" y="6330"/>
                  </a:lnTo>
                  <a:lnTo>
                    <a:pt x="70" y="6701"/>
                  </a:lnTo>
                  <a:lnTo>
                    <a:pt x="24" y="7072"/>
                  </a:lnTo>
                  <a:lnTo>
                    <a:pt x="1" y="7466"/>
                  </a:lnTo>
                  <a:lnTo>
                    <a:pt x="1" y="7837"/>
                  </a:lnTo>
                  <a:lnTo>
                    <a:pt x="1" y="8208"/>
                  </a:lnTo>
                  <a:lnTo>
                    <a:pt x="24" y="8579"/>
                  </a:lnTo>
                  <a:lnTo>
                    <a:pt x="70" y="8949"/>
                  </a:lnTo>
                  <a:lnTo>
                    <a:pt x="140" y="9320"/>
                  </a:lnTo>
                  <a:lnTo>
                    <a:pt x="209" y="9691"/>
                  </a:lnTo>
                  <a:lnTo>
                    <a:pt x="325" y="10062"/>
                  </a:lnTo>
                  <a:lnTo>
                    <a:pt x="441" y="10433"/>
                  </a:lnTo>
                  <a:lnTo>
                    <a:pt x="580" y="10781"/>
                  </a:lnTo>
                  <a:lnTo>
                    <a:pt x="719" y="11129"/>
                  </a:lnTo>
                  <a:lnTo>
                    <a:pt x="905" y="11476"/>
                  </a:lnTo>
                  <a:lnTo>
                    <a:pt x="1090" y="11824"/>
                  </a:lnTo>
                  <a:lnTo>
                    <a:pt x="1299" y="12149"/>
                  </a:lnTo>
                  <a:lnTo>
                    <a:pt x="1508" y="12473"/>
                  </a:lnTo>
                  <a:lnTo>
                    <a:pt x="1763" y="12775"/>
                  </a:lnTo>
                  <a:lnTo>
                    <a:pt x="2018" y="13076"/>
                  </a:lnTo>
                  <a:lnTo>
                    <a:pt x="2296" y="13377"/>
                  </a:lnTo>
                  <a:lnTo>
                    <a:pt x="51374" y="60415"/>
                  </a:lnTo>
                  <a:lnTo>
                    <a:pt x="51652" y="60694"/>
                  </a:lnTo>
                  <a:lnTo>
                    <a:pt x="51953" y="60949"/>
                  </a:lnTo>
                  <a:lnTo>
                    <a:pt x="52278" y="61204"/>
                  </a:lnTo>
                  <a:lnTo>
                    <a:pt x="52602" y="61412"/>
                  </a:lnTo>
                  <a:lnTo>
                    <a:pt x="52927" y="61621"/>
                  </a:lnTo>
                  <a:lnTo>
                    <a:pt x="53275" y="61806"/>
                  </a:lnTo>
                  <a:lnTo>
                    <a:pt x="53599" y="61992"/>
                  </a:lnTo>
                  <a:lnTo>
                    <a:pt x="53970" y="62131"/>
                  </a:lnTo>
                  <a:lnTo>
                    <a:pt x="54318" y="62270"/>
                  </a:lnTo>
                  <a:lnTo>
                    <a:pt x="54689" y="62386"/>
                  </a:lnTo>
                  <a:lnTo>
                    <a:pt x="55037" y="62479"/>
                  </a:lnTo>
                  <a:lnTo>
                    <a:pt x="55408" y="62571"/>
                  </a:lnTo>
                  <a:lnTo>
                    <a:pt x="55778" y="62618"/>
                  </a:lnTo>
                  <a:lnTo>
                    <a:pt x="56149" y="62664"/>
                  </a:lnTo>
                  <a:lnTo>
                    <a:pt x="56544" y="62711"/>
                  </a:lnTo>
                  <a:lnTo>
                    <a:pt x="57285" y="62711"/>
                  </a:lnTo>
                  <a:lnTo>
                    <a:pt x="57656" y="62664"/>
                  </a:lnTo>
                  <a:lnTo>
                    <a:pt x="58027" y="62618"/>
                  </a:lnTo>
                  <a:lnTo>
                    <a:pt x="58398" y="62571"/>
                  </a:lnTo>
                  <a:lnTo>
                    <a:pt x="58769" y="62479"/>
                  </a:lnTo>
                  <a:lnTo>
                    <a:pt x="59140" y="62386"/>
                  </a:lnTo>
                  <a:lnTo>
                    <a:pt x="59511" y="62270"/>
                  </a:lnTo>
                  <a:lnTo>
                    <a:pt x="59859" y="62131"/>
                  </a:lnTo>
                  <a:lnTo>
                    <a:pt x="60206" y="61992"/>
                  </a:lnTo>
                  <a:lnTo>
                    <a:pt x="60554" y="61806"/>
                  </a:lnTo>
                  <a:lnTo>
                    <a:pt x="60902" y="61621"/>
                  </a:lnTo>
                  <a:lnTo>
                    <a:pt x="61226" y="61412"/>
                  </a:lnTo>
                  <a:lnTo>
                    <a:pt x="61551" y="61204"/>
                  </a:lnTo>
                  <a:lnTo>
                    <a:pt x="61852" y="60949"/>
                  </a:lnTo>
                  <a:lnTo>
                    <a:pt x="62154" y="60694"/>
                  </a:lnTo>
                  <a:lnTo>
                    <a:pt x="62455" y="60415"/>
                  </a:lnTo>
                  <a:lnTo>
                    <a:pt x="62733" y="60114"/>
                  </a:lnTo>
                  <a:lnTo>
                    <a:pt x="62988" y="59813"/>
                  </a:lnTo>
                  <a:lnTo>
                    <a:pt x="63243" y="59511"/>
                  </a:lnTo>
                  <a:lnTo>
                    <a:pt x="63452" y="59187"/>
                  </a:lnTo>
                  <a:lnTo>
                    <a:pt x="63661" y="58862"/>
                  </a:lnTo>
                  <a:lnTo>
                    <a:pt x="63846" y="58514"/>
                  </a:lnTo>
                  <a:lnTo>
                    <a:pt x="64032" y="58167"/>
                  </a:lnTo>
                  <a:lnTo>
                    <a:pt x="64171" y="57819"/>
                  </a:lnTo>
                  <a:lnTo>
                    <a:pt x="64310" y="57471"/>
                  </a:lnTo>
                  <a:lnTo>
                    <a:pt x="64426" y="57100"/>
                  </a:lnTo>
                  <a:lnTo>
                    <a:pt x="64518" y="56729"/>
                  </a:lnTo>
                  <a:lnTo>
                    <a:pt x="64611" y="56358"/>
                  </a:lnTo>
                  <a:lnTo>
                    <a:pt x="64681" y="55987"/>
                  </a:lnTo>
                  <a:lnTo>
                    <a:pt x="64704" y="55617"/>
                  </a:lnTo>
                  <a:lnTo>
                    <a:pt x="64750" y="55246"/>
                  </a:lnTo>
                  <a:lnTo>
                    <a:pt x="64750" y="54875"/>
                  </a:lnTo>
                  <a:lnTo>
                    <a:pt x="64750" y="54504"/>
                  </a:lnTo>
                  <a:lnTo>
                    <a:pt x="64704" y="54110"/>
                  </a:lnTo>
                  <a:lnTo>
                    <a:pt x="64681" y="53739"/>
                  </a:lnTo>
                  <a:lnTo>
                    <a:pt x="64611" y="53368"/>
                  </a:lnTo>
                  <a:lnTo>
                    <a:pt x="64518" y="52997"/>
                  </a:lnTo>
                  <a:lnTo>
                    <a:pt x="64426" y="52626"/>
                  </a:lnTo>
                  <a:lnTo>
                    <a:pt x="64310" y="52278"/>
                  </a:lnTo>
                  <a:lnTo>
                    <a:pt x="64171" y="51907"/>
                  </a:lnTo>
                  <a:lnTo>
                    <a:pt x="64032" y="51560"/>
                  </a:lnTo>
                  <a:lnTo>
                    <a:pt x="63846" y="51212"/>
                  </a:lnTo>
                  <a:lnTo>
                    <a:pt x="63661" y="50887"/>
                  </a:lnTo>
                  <a:lnTo>
                    <a:pt x="63452" y="50563"/>
                  </a:lnTo>
                  <a:lnTo>
                    <a:pt x="63243" y="50238"/>
                  </a:lnTo>
                  <a:lnTo>
                    <a:pt x="62988" y="49914"/>
                  </a:lnTo>
                  <a:lnTo>
                    <a:pt x="62733" y="49612"/>
                  </a:lnTo>
                  <a:lnTo>
                    <a:pt x="62455" y="49334"/>
                  </a:lnTo>
                  <a:lnTo>
                    <a:pt x="13377" y="2296"/>
                  </a:lnTo>
                  <a:lnTo>
                    <a:pt x="13099" y="2018"/>
                  </a:lnTo>
                  <a:lnTo>
                    <a:pt x="12774" y="1740"/>
                  </a:lnTo>
                  <a:lnTo>
                    <a:pt x="12473" y="1508"/>
                  </a:lnTo>
                  <a:lnTo>
                    <a:pt x="12148" y="1276"/>
                  </a:lnTo>
                  <a:lnTo>
                    <a:pt x="11824" y="1067"/>
                  </a:lnTo>
                  <a:lnTo>
                    <a:pt x="11476" y="882"/>
                  </a:lnTo>
                  <a:lnTo>
                    <a:pt x="11128" y="720"/>
                  </a:lnTo>
                  <a:lnTo>
                    <a:pt x="10781" y="557"/>
                  </a:lnTo>
                  <a:lnTo>
                    <a:pt x="10433" y="441"/>
                  </a:lnTo>
                  <a:lnTo>
                    <a:pt x="10062" y="302"/>
                  </a:lnTo>
                  <a:lnTo>
                    <a:pt x="9714" y="209"/>
                  </a:lnTo>
                  <a:lnTo>
                    <a:pt x="9343" y="140"/>
                  </a:lnTo>
                  <a:lnTo>
                    <a:pt x="8972" y="70"/>
                  </a:lnTo>
                  <a:lnTo>
                    <a:pt x="8578" y="24"/>
                  </a:lnTo>
                  <a:lnTo>
                    <a:pt x="8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6" name="Google Shape;1206;p39"/>
            <p:cNvGrpSpPr/>
            <p:nvPr/>
          </p:nvGrpSpPr>
          <p:grpSpPr>
            <a:xfrm>
              <a:off x="6890396" y="2882155"/>
              <a:ext cx="848922" cy="849182"/>
              <a:chOff x="6535206" y="2877166"/>
              <a:chExt cx="665978" cy="666182"/>
            </a:xfrm>
          </p:grpSpPr>
          <p:sp>
            <p:nvSpPr>
              <p:cNvPr id="1207" name="Google Shape;1207;p39"/>
              <p:cNvSpPr/>
              <p:nvPr/>
            </p:nvSpPr>
            <p:spPr>
              <a:xfrm>
                <a:off x="6535206" y="2877166"/>
                <a:ext cx="665978" cy="666168"/>
              </a:xfrm>
              <a:custGeom>
                <a:rect b="b" l="l" r="r" t="t"/>
                <a:pathLst>
                  <a:path extrusionOk="0" h="49010" w="48996">
                    <a:moveTo>
                      <a:pt x="24505" y="1"/>
                    </a:moveTo>
                    <a:lnTo>
                      <a:pt x="23870" y="15"/>
                    </a:lnTo>
                    <a:lnTo>
                      <a:pt x="23235" y="42"/>
                    </a:lnTo>
                    <a:lnTo>
                      <a:pt x="22613" y="84"/>
                    </a:lnTo>
                    <a:lnTo>
                      <a:pt x="21992" y="139"/>
                    </a:lnTo>
                    <a:lnTo>
                      <a:pt x="21385" y="208"/>
                    </a:lnTo>
                    <a:lnTo>
                      <a:pt x="20763" y="291"/>
                    </a:lnTo>
                    <a:lnTo>
                      <a:pt x="20156" y="387"/>
                    </a:lnTo>
                    <a:lnTo>
                      <a:pt x="19562" y="498"/>
                    </a:lnTo>
                    <a:lnTo>
                      <a:pt x="18969" y="636"/>
                    </a:lnTo>
                    <a:lnTo>
                      <a:pt x="18375" y="774"/>
                    </a:lnTo>
                    <a:lnTo>
                      <a:pt x="17795" y="940"/>
                    </a:lnTo>
                    <a:lnTo>
                      <a:pt x="17215" y="1105"/>
                    </a:lnTo>
                    <a:lnTo>
                      <a:pt x="16636" y="1299"/>
                    </a:lnTo>
                    <a:lnTo>
                      <a:pt x="16070" y="1492"/>
                    </a:lnTo>
                    <a:lnTo>
                      <a:pt x="15517" y="1699"/>
                    </a:lnTo>
                    <a:lnTo>
                      <a:pt x="14965" y="1934"/>
                    </a:lnTo>
                    <a:lnTo>
                      <a:pt x="14413" y="2168"/>
                    </a:lnTo>
                    <a:lnTo>
                      <a:pt x="13875" y="2417"/>
                    </a:lnTo>
                    <a:lnTo>
                      <a:pt x="13350" y="2693"/>
                    </a:lnTo>
                    <a:lnTo>
                      <a:pt x="12825" y="2969"/>
                    </a:lnTo>
                    <a:lnTo>
                      <a:pt x="12301" y="3245"/>
                    </a:lnTo>
                    <a:lnTo>
                      <a:pt x="11790" y="3549"/>
                    </a:lnTo>
                    <a:lnTo>
                      <a:pt x="11293" y="3866"/>
                    </a:lnTo>
                    <a:lnTo>
                      <a:pt x="10796" y="4184"/>
                    </a:lnTo>
                    <a:lnTo>
                      <a:pt x="10313" y="4529"/>
                    </a:lnTo>
                    <a:lnTo>
                      <a:pt x="9843" y="4874"/>
                    </a:lnTo>
                    <a:lnTo>
                      <a:pt x="9374" y="5233"/>
                    </a:lnTo>
                    <a:lnTo>
                      <a:pt x="8919" y="5606"/>
                    </a:lnTo>
                    <a:lnTo>
                      <a:pt x="8463" y="5979"/>
                    </a:lnTo>
                    <a:lnTo>
                      <a:pt x="8021" y="6365"/>
                    </a:lnTo>
                    <a:lnTo>
                      <a:pt x="7593" y="6765"/>
                    </a:lnTo>
                    <a:lnTo>
                      <a:pt x="7179" y="7180"/>
                    </a:lnTo>
                    <a:lnTo>
                      <a:pt x="6765" y="7608"/>
                    </a:lnTo>
                    <a:lnTo>
                      <a:pt x="6365" y="8035"/>
                    </a:lnTo>
                    <a:lnTo>
                      <a:pt x="5978" y="8477"/>
                    </a:lnTo>
                    <a:lnTo>
                      <a:pt x="5591" y="8919"/>
                    </a:lnTo>
                    <a:lnTo>
                      <a:pt x="5219" y="9375"/>
                    </a:lnTo>
                    <a:lnTo>
                      <a:pt x="4860" y="9844"/>
                    </a:lnTo>
                    <a:lnTo>
                      <a:pt x="4515" y="10327"/>
                    </a:lnTo>
                    <a:lnTo>
                      <a:pt x="4183" y="10810"/>
                    </a:lnTo>
                    <a:lnTo>
                      <a:pt x="3866" y="11294"/>
                    </a:lnTo>
                    <a:lnTo>
                      <a:pt x="3548" y="11804"/>
                    </a:lnTo>
                    <a:lnTo>
                      <a:pt x="3245" y="12315"/>
                    </a:lnTo>
                    <a:lnTo>
                      <a:pt x="2955" y="12826"/>
                    </a:lnTo>
                    <a:lnTo>
                      <a:pt x="2679" y="13351"/>
                    </a:lnTo>
                    <a:lnTo>
                      <a:pt x="2416" y="13889"/>
                    </a:lnTo>
                    <a:lnTo>
                      <a:pt x="2168" y="14427"/>
                    </a:lnTo>
                    <a:lnTo>
                      <a:pt x="1919" y="14966"/>
                    </a:lnTo>
                    <a:lnTo>
                      <a:pt x="1698" y="15518"/>
                    </a:lnTo>
                    <a:lnTo>
                      <a:pt x="1491" y="16084"/>
                    </a:lnTo>
                    <a:lnTo>
                      <a:pt x="1284" y="16650"/>
                    </a:lnTo>
                    <a:lnTo>
                      <a:pt x="1105" y="17216"/>
                    </a:lnTo>
                    <a:lnTo>
                      <a:pt x="925" y="17796"/>
                    </a:lnTo>
                    <a:lnTo>
                      <a:pt x="773" y="18389"/>
                    </a:lnTo>
                    <a:lnTo>
                      <a:pt x="622" y="18969"/>
                    </a:lnTo>
                    <a:lnTo>
                      <a:pt x="497" y="19563"/>
                    </a:lnTo>
                    <a:lnTo>
                      <a:pt x="387" y="20170"/>
                    </a:lnTo>
                    <a:lnTo>
                      <a:pt x="276" y="20778"/>
                    </a:lnTo>
                    <a:lnTo>
                      <a:pt x="194" y="21385"/>
                    </a:lnTo>
                    <a:lnTo>
                      <a:pt x="125" y="22006"/>
                    </a:lnTo>
                    <a:lnTo>
                      <a:pt x="69" y="22614"/>
                    </a:lnTo>
                    <a:lnTo>
                      <a:pt x="28" y="23249"/>
                    </a:lnTo>
                    <a:lnTo>
                      <a:pt x="14" y="23870"/>
                    </a:lnTo>
                    <a:lnTo>
                      <a:pt x="0" y="24505"/>
                    </a:lnTo>
                    <a:lnTo>
                      <a:pt x="14" y="25140"/>
                    </a:lnTo>
                    <a:lnTo>
                      <a:pt x="28" y="25761"/>
                    </a:lnTo>
                    <a:lnTo>
                      <a:pt x="69" y="26396"/>
                    </a:lnTo>
                    <a:lnTo>
                      <a:pt x="125" y="27004"/>
                    </a:lnTo>
                    <a:lnTo>
                      <a:pt x="194" y="27625"/>
                    </a:lnTo>
                    <a:lnTo>
                      <a:pt x="276" y="28233"/>
                    </a:lnTo>
                    <a:lnTo>
                      <a:pt x="387" y="28840"/>
                    </a:lnTo>
                    <a:lnTo>
                      <a:pt x="497" y="29447"/>
                    </a:lnTo>
                    <a:lnTo>
                      <a:pt x="622" y="30041"/>
                    </a:lnTo>
                    <a:lnTo>
                      <a:pt x="773" y="30635"/>
                    </a:lnTo>
                    <a:lnTo>
                      <a:pt x="925" y="31215"/>
                    </a:lnTo>
                    <a:lnTo>
                      <a:pt x="1105" y="31794"/>
                    </a:lnTo>
                    <a:lnTo>
                      <a:pt x="1284" y="32360"/>
                    </a:lnTo>
                    <a:lnTo>
                      <a:pt x="1491" y="32926"/>
                    </a:lnTo>
                    <a:lnTo>
                      <a:pt x="1698" y="33492"/>
                    </a:lnTo>
                    <a:lnTo>
                      <a:pt x="1919" y="34045"/>
                    </a:lnTo>
                    <a:lnTo>
                      <a:pt x="2168" y="34583"/>
                    </a:lnTo>
                    <a:lnTo>
                      <a:pt x="2416" y="35121"/>
                    </a:lnTo>
                    <a:lnTo>
                      <a:pt x="2679" y="35660"/>
                    </a:lnTo>
                    <a:lnTo>
                      <a:pt x="2955" y="36184"/>
                    </a:lnTo>
                    <a:lnTo>
                      <a:pt x="3245" y="36695"/>
                    </a:lnTo>
                    <a:lnTo>
                      <a:pt x="3548" y="37206"/>
                    </a:lnTo>
                    <a:lnTo>
                      <a:pt x="3866" y="37717"/>
                    </a:lnTo>
                    <a:lnTo>
                      <a:pt x="4183" y="38200"/>
                    </a:lnTo>
                    <a:lnTo>
                      <a:pt x="4515" y="38683"/>
                    </a:lnTo>
                    <a:lnTo>
                      <a:pt x="4860" y="39166"/>
                    </a:lnTo>
                    <a:lnTo>
                      <a:pt x="5219" y="39636"/>
                    </a:lnTo>
                    <a:lnTo>
                      <a:pt x="5591" y="40091"/>
                    </a:lnTo>
                    <a:lnTo>
                      <a:pt x="5978" y="40533"/>
                    </a:lnTo>
                    <a:lnTo>
                      <a:pt x="6365" y="40975"/>
                    </a:lnTo>
                    <a:lnTo>
                      <a:pt x="6765" y="41403"/>
                    </a:lnTo>
                    <a:lnTo>
                      <a:pt x="7179" y="41831"/>
                    </a:lnTo>
                    <a:lnTo>
                      <a:pt x="7593" y="42245"/>
                    </a:lnTo>
                    <a:lnTo>
                      <a:pt x="8021" y="42645"/>
                    </a:lnTo>
                    <a:lnTo>
                      <a:pt x="8463" y="43032"/>
                    </a:lnTo>
                    <a:lnTo>
                      <a:pt x="8919" y="43405"/>
                    </a:lnTo>
                    <a:lnTo>
                      <a:pt x="9374" y="43777"/>
                    </a:lnTo>
                    <a:lnTo>
                      <a:pt x="9843" y="44136"/>
                    </a:lnTo>
                    <a:lnTo>
                      <a:pt x="10313" y="44481"/>
                    </a:lnTo>
                    <a:lnTo>
                      <a:pt x="10796" y="44827"/>
                    </a:lnTo>
                    <a:lnTo>
                      <a:pt x="11293" y="45144"/>
                    </a:lnTo>
                    <a:lnTo>
                      <a:pt x="11790" y="45462"/>
                    </a:lnTo>
                    <a:lnTo>
                      <a:pt x="12301" y="45765"/>
                    </a:lnTo>
                    <a:lnTo>
                      <a:pt x="12825" y="46041"/>
                    </a:lnTo>
                    <a:lnTo>
                      <a:pt x="13350" y="46331"/>
                    </a:lnTo>
                    <a:lnTo>
                      <a:pt x="13875" y="46594"/>
                    </a:lnTo>
                    <a:lnTo>
                      <a:pt x="14413" y="46842"/>
                    </a:lnTo>
                    <a:lnTo>
                      <a:pt x="14965" y="47077"/>
                    </a:lnTo>
                    <a:lnTo>
                      <a:pt x="15517" y="47311"/>
                    </a:lnTo>
                    <a:lnTo>
                      <a:pt x="16070" y="47519"/>
                    </a:lnTo>
                    <a:lnTo>
                      <a:pt x="16636" y="47712"/>
                    </a:lnTo>
                    <a:lnTo>
                      <a:pt x="17215" y="47905"/>
                    </a:lnTo>
                    <a:lnTo>
                      <a:pt x="17795" y="48071"/>
                    </a:lnTo>
                    <a:lnTo>
                      <a:pt x="18375" y="48236"/>
                    </a:lnTo>
                    <a:lnTo>
                      <a:pt x="18969" y="48374"/>
                    </a:lnTo>
                    <a:lnTo>
                      <a:pt x="19562" y="48513"/>
                    </a:lnTo>
                    <a:lnTo>
                      <a:pt x="20156" y="48623"/>
                    </a:lnTo>
                    <a:lnTo>
                      <a:pt x="20763" y="48720"/>
                    </a:lnTo>
                    <a:lnTo>
                      <a:pt x="21385" y="48802"/>
                    </a:lnTo>
                    <a:lnTo>
                      <a:pt x="21992" y="48885"/>
                    </a:lnTo>
                    <a:lnTo>
                      <a:pt x="22613" y="48940"/>
                    </a:lnTo>
                    <a:lnTo>
                      <a:pt x="23235" y="48968"/>
                    </a:lnTo>
                    <a:lnTo>
                      <a:pt x="23870" y="48996"/>
                    </a:lnTo>
                    <a:lnTo>
                      <a:pt x="24505" y="49009"/>
                    </a:lnTo>
                    <a:lnTo>
                      <a:pt x="25126" y="48996"/>
                    </a:lnTo>
                    <a:lnTo>
                      <a:pt x="25761" y="48968"/>
                    </a:lnTo>
                    <a:lnTo>
                      <a:pt x="26382" y="48940"/>
                    </a:lnTo>
                    <a:lnTo>
                      <a:pt x="27003" y="48885"/>
                    </a:lnTo>
                    <a:lnTo>
                      <a:pt x="27625" y="48802"/>
                    </a:lnTo>
                    <a:lnTo>
                      <a:pt x="28232" y="48720"/>
                    </a:lnTo>
                    <a:lnTo>
                      <a:pt x="28839" y="48623"/>
                    </a:lnTo>
                    <a:lnTo>
                      <a:pt x="29433" y="48513"/>
                    </a:lnTo>
                    <a:lnTo>
                      <a:pt x="30027" y="48374"/>
                    </a:lnTo>
                    <a:lnTo>
                      <a:pt x="30620" y="48236"/>
                    </a:lnTo>
                    <a:lnTo>
                      <a:pt x="31200" y="48071"/>
                    </a:lnTo>
                    <a:lnTo>
                      <a:pt x="31780" y="47905"/>
                    </a:lnTo>
                    <a:lnTo>
                      <a:pt x="32360" y="47712"/>
                    </a:lnTo>
                    <a:lnTo>
                      <a:pt x="32926" y="47519"/>
                    </a:lnTo>
                    <a:lnTo>
                      <a:pt x="33478" y="47311"/>
                    </a:lnTo>
                    <a:lnTo>
                      <a:pt x="34030" y="47077"/>
                    </a:lnTo>
                    <a:lnTo>
                      <a:pt x="34582" y="46842"/>
                    </a:lnTo>
                    <a:lnTo>
                      <a:pt x="35121" y="46594"/>
                    </a:lnTo>
                    <a:lnTo>
                      <a:pt x="35659" y="46331"/>
                    </a:lnTo>
                    <a:lnTo>
                      <a:pt x="36170" y="46041"/>
                    </a:lnTo>
                    <a:lnTo>
                      <a:pt x="36695" y="45765"/>
                    </a:lnTo>
                    <a:lnTo>
                      <a:pt x="37205" y="45462"/>
                    </a:lnTo>
                    <a:lnTo>
                      <a:pt x="37702" y="45144"/>
                    </a:lnTo>
                    <a:lnTo>
                      <a:pt x="38199" y="44827"/>
                    </a:lnTo>
                    <a:lnTo>
                      <a:pt x="38683" y="44481"/>
                    </a:lnTo>
                    <a:lnTo>
                      <a:pt x="39152" y="44136"/>
                    </a:lnTo>
                    <a:lnTo>
                      <a:pt x="39621" y="43777"/>
                    </a:lnTo>
                    <a:lnTo>
                      <a:pt x="40077" y="43405"/>
                    </a:lnTo>
                    <a:lnTo>
                      <a:pt x="40532" y="43032"/>
                    </a:lnTo>
                    <a:lnTo>
                      <a:pt x="40974" y="42645"/>
                    </a:lnTo>
                    <a:lnTo>
                      <a:pt x="41402" y="42245"/>
                    </a:lnTo>
                    <a:lnTo>
                      <a:pt x="41816" y="41831"/>
                    </a:lnTo>
                    <a:lnTo>
                      <a:pt x="42231" y="41403"/>
                    </a:lnTo>
                    <a:lnTo>
                      <a:pt x="42631" y="40975"/>
                    </a:lnTo>
                    <a:lnTo>
                      <a:pt x="43017" y="40533"/>
                    </a:lnTo>
                    <a:lnTo>
                      <a:pt x="43404" y="40091"/>
                    </a:lnTo>
                    <a:lnTo>
                      <a:pt x="43777" y="39636"/>
                    </a:lnTo>
                    <a:lnTo>
                      <a:pt x="44136" y="39166"/>
                    </a:lnTo>
                    <a:lnTo>
                      <a:pt x="44481" y="38683"/>
                    </a:lnTo>
                    <a:lnTo>
                      <a:pt x="44812" y="38200"/>
                    </a:lnTo>
                    <a:lnTo>
                      <a:pt x="45143" y="37717"/>
                    </a:lnTo>
                    <a:lnTo>
                      <a:pt x="45447" y="37206"/>
                    </a:lnTo>
                    <a:lnTo>
                      <a:pt x="45751" y="36695"/>
                    </a:lnTo>
                    <a:lnTo>
                      <a:pt x="46041" y="36184"/>
                    </a:lnTo>
                    <a:lnTo>
                      <a:pt x="46317" y="35660"/>
                    </a:lnTo>
                    <a:lnTo>
                      <a:pt x="46579" y="35121"/>
                    </a:lnTo>
                    <a:lnTo>
                      <a:pt x="46828" y="34583"/>
                    </a:lnTo>
                    <a:lnTo>
                      <a:pt x="47076" y="34045"/>
                    </a:lnTo>
                    <a:lnTo>
                      <a:pt x="47297" y="33492"/>
                    </a:lnTo>
                    <a:lnTo>
                      <a:pt x="47518" y="32926"/>
                    </a:lnTo>
                    <a:lnTo>
                      <a:pt x="47711" y="32360"/>
                    </a:lnTo>
                    <a:lnTo>
                      <a:pt x="47891" y="31794"/>
                    </a:lnTo>
                    <a:lnTo>
                      <a:pt x="48070" y="31215"/>
                    </a:lnTo>
                    <a:lnTo>
                      <a:pt x="48222" y="30635"/>
                    </a:lnTo>
                    <a:lnTo>
                      <a:pt x="48374" y="30041"/>
                    </a:lnTo>
                    <a:lnTo>
                      <a:pt x="48498" y="29447"/>
                    </a:lnTo>
                    <a:lnTo>
                      <a:pt x="48622" y="28840"/>
                    </a:lnTo>
                    <a:lnTo>
                      <a:pt x="48719" y="28233"/>
                    </a:lnTo>
                    <a:lnTo>
                      <a:pt x="48802" y="27625"/>
                    </a:lnTo>
                    <a:lnTo>
                      <a:pt x="48871" y="27004"/>
                    </a:lnTo>
                    <a:lnTo>
                      <a:pt x="48926" y="26396"/>
                    </a:lnTo>
                    <a:lnTo>
                      <a:pt x="48967" y="25761"/>
                    </a:lnTo>
                    <a:lnTo>
                      <a:pt x="48995" y="25140"/>
                    </a:lnTo>
                    <a:lnTo>
                      <a:pt x="48995" y="24505"/>
                    </a:lnTo>
                    <a:lnTo>
                      <a:pt x="48995" y="23870"/>
                    </a:lnTo>
                    <a:lnTo>
                      <a:pt x="48967" y="23249"/>
                    </a:lnTo>
                    <a:lnTo>
                      <a:pt x="48926" y="22614"/>
                    </a:lnTo>
                    <a:lnTo>
                      <a:pt x="48871" y="22006"/>
                    </a:lnTo>
                    <a:lnTo>
                      <a:pt x="48802" y="21385"/>
                    </a:lnTo>
                    <a:lnTo>
                      <a:pt x="48719" y="20778"/>
                    </a:lnTo>
                    <a:lnTo>
                      <a:pt x="48622" y="20170"/>
                    </a:lnTo>
                    <a:lnTo>
                      <a:pt x="48498" y="19563"/>
                    </a:lnTo>
                    <a:lnTo>
                      <a:pt x="48374" y="18969"/>
                    </a:lnTo>
                    <a:lnTo>
                      <a:pt x="48222" y="18389"/>
                    </a:lnTo>
                    <a:lnTo>
                      <a:pt x="48070" y="17796"/>
                    </a:lnTo>
                    <a:lnTo>
                      <a:pt x="47891" y="17216"/>
                    </a:lnTo>
                    <a:lnTo>
                      <a:pt x="47711" y="16650"/>
                    </a:lnTo>
                    <a:lnTo>
                      <a:pt x="47518" y="16084"/>
                    </a:lnTo>
                    <a:lnTo>
                      <a:pt x="47297" y="15518"/>
                    </a:lnTo>
                    <a:lnTo>
                      <a:pt x="47076" y="14966"/>
                    </a:lnTo>
                    <a:lnTo>
                      <a:pt x="46828" y="14427"/>
                    </a:lnTo>
                    <a:lnTo>
                      <a:pt x="46579" y="13889"/>
                    </a:lnTo>
                    <a:lnTo>
                      <a:pt x="46317" y="13351"/>
                    </a:lnTo>
                    <a:lnTo>
                      <a:pt x="46041" y="12826"/>
                    </a:lnTo>
                    <a:lnTo>
                      <a:pt x="45751" y="12315"/>
                    </a:lnTo>
                    <a:lnTo>
                      <a:pt x="45447" y="11804"/>
                    </a:lnTo>
                    <a:lnTo>
                      <a:pt x="45143" y="11294"/>
                    </a:lnTo>
                    <a:lnTo>
                      <a:pt x="44812" y="10810"/>
                    </a:lnTo>
                    <a:lnTo>
                      <a:pt x="44481" y="10327"/>
                    </a:lnTo>
                    <a:lnTo>
                      <a:pt x="44136" y="9844"/>
                    </a:lnTo>
                    <a:lnTo>
                      <a:pt x="43777" y="9375"/>
                    </a:lnTo>
                    <a:lnTo>
                      <a:pt x="43404" y="8919"/>
                    </a:lnTo>
                    <a:lnTo>
                      <a:pt x="43017" y="8477"/>
                    </a:lnTo>
                    <a:lnTo>
                      <a:pt x="42631" y="8035"/>
                    </a:lnTo>
                    <a:lnTo>
                      <a:pt x="42231" y="7608"/>
                    </a:lnTo>
                    <a:lnTo>
                      <a:pt x="41816" y="7180"/>
                    </a:lnTo>
                    <a:lnTo>
                      <a:pt x="41402" y="6765"/>
                    </a:lnTo>
                    <a:lnTo>
                      <a:pt x="40974" y="6365"/>
                    </a:lnTo>
                    <a:lnTo>
                      <a:pt x="40532" y="5979"/>
                    </a:lnTo>
                    <a:lnTo>
                      <a:pt x="40077" y="5606"/>
                    </a:lnTo>
                    <a:lnTo>
                      <a:pt x="39621" y="5233"/>
                    </a:lnTo>
                    <a:lnTo>
                      <a:pt x="39152" y="4874"/>
                    </a:lnTo>
                    <a:lnTo>
                      <a:pt x="38683" y="4529"/>
                    </a:lnTo>
                    <a:lnTo>
                      <a:pt x="38199" y="4184"/>
                    </a:lnTo>
                    <a:lnTo>
                      <a:pt x="37702" y="3866"/>
                    </a:lnTo>
                    <a:lnTo>
                      <a:pt x="37205" y="3549"/>
                    </a:lnTo>
                    <a:lnTo>
                      <a:pt x="36695" y="3245"/>
                    </a:lnTo>
                    <a:lnTo>
                      <a:pt x="36170" y="2969"/>
                    </a:lnTo>
                    <a:lnTo>
                      <a:pt x="35659" y="2693"/>
                    </a:lnTo>
                    <a:lnTo>
                      <a:pt x="35121" y="2417"/>
                    </a:lnTo>
                    <a:lnTo>
                      <a:pt x="34582" y="2168"/>
                    </a:lnTo>
                    <a:lnTo>
                      <a:pt x="34030" y="1934"/>
                    </a:lnTo>
                    <a:lnTo>
                      <a:pt x="33478" y="1699"/>
                    </a:lnTo>
                    <a:lnTo>
                      <a:pt x="32926" y="1492"/>
                    </a:lnTo>
                    <a:lnTo>
                      <a:pt x="32360" y="1299"/>
                    </a:lnTo>
                    <a:lnTo>
                      <a:pt x="31780" y="1105"/>
                    </a:lnTo>
                    <a:lnTo>
                      <a:pt x="31200" y="940"/>
                    </a:lnTo>
                    <a:lnTo>
                      <a:pt x="30620" y="774"/>
                    </a:lnTo>
                    <a:lnTo>
                      <a:pt x="30027" y="636"/>
                    </a:lnTo>
                    <a:lnTo>
                      <a:pt x="29433" y="498"/>
                    </a:lnTo>
                    <a:lnTo>
                      <a:pt x="28839" y="387"/>
                    </a:lnTo>
                    <a:lnTo>
                      <a:pt x="28232" y="291"/>
                    </a:lnTo>
                    <a:lnTo>
                      <a:pt x="27625" y="208"/>
                    </a:lnTo>
                    <a:lnTo>
                      <a:pt x="27003" y="139"/>
                    </a:lnTo>
                    <a:lnTo>
                      <a:pt x="26382" y="84"/>
                    </a:lnTo>
                    <a:lnTo>
                      <a:pt x="25761" y="42"/>
                    </a:lnTo>
                    <a:lnTo>
                      <a:pt x="25126" y="15"/>
                    </a:lnTo>
                    <a:lnTo>
                      <a:pt x="245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9"/>
              <p:cNvSpPr/>
              <p:nvPr/>
            </p:nvSpPr>
            <p:spPr>
              <a:xfrm>
                <a:off x="6779527" y="2877166"/>
                <a:ext cx="202678" cy="333098"/>
              </a:xfrm>
              <a:custGeom>
                <a:rect b="b" l="l" r="r" t="t"/>
                <a:pathLst>
                  <a:path extrusionOk="0" h="24506" w="14911">
                    <a:moveTo>
                      <a:pt x="6531" y="1"/>
                    </a:moveTo>
                    <a:lnTo>
                      <a:pt x="5675" y="15"/>
                    </a:lnTo>
                    <a:lnTo>
                      <a:pt x="4846" y="70"/>
                    </a:lnTo>
                    <a:lnTo>
                      <a:pt x="4018" y="139"/>
                    </a:lnTo>
                    <a:lnTo>
                      <a:pt x="3190" y="236"/>
                    </a:lnTo>
                    <a:lnTo>
                      <a:pt x="2375" y="360"/>
                    </a:lnTo>
                    <a:lnTo>
                      <a:pt x="1575" y="512"/>
                    </a:lnTo>
                    <a:lnTo>
                      <a:pt x="788" y="691"/>
                    </a:lnTo>
                    <a:lnTo>
                      <a:pt x="1" y="898"/>
                    </a:lnTo>
                    <a:lnTo>
                      <a:pt x="6531" y="24505"/>
                    </a:lnTo>
                    <a:lnTo>
                      <a:pt x="14910" y="1478"/>
                    </a:lnTo>
                    <a:lnTo>
                      <a:pt x="14427" y="1312"/>
                    </a:lnTo>
                    <a:lnTo>
                      <a:pt x="13930" y="1147"/>
                    </a:lnTo>
                    <a:lnTo>
                      <a:pt x="13419" y="995"/>
                    </a:lnTo>
                    <a:lnTo>
                      <a:pt x="12922" y="843"/>
                    </a:lnTo>
                    <a:lnTo>
                      <a:pt x="12398" y="719"/>
                    </a:lnTo>
                    <a:lnTo>
                      <a:pt x="11887" y="594"/>
                    </a:lnTo>
                    <a:lnTo>
                      <a:pt x="11362" y="484"/>
                    </a:lnTo>
                    <a:lnTo>
                      <a:pt x="10838" y="387"/>
                    </a:lnTo>
                    <a:lnTo>
                      <a:pt x="10313" y="305"/>
                    </a:lnTo>
                    <a:lnTo>
                      <a:pt x="9789" y="222"/>
                    </a:lnTo>
                    <a:lnTo>
                      <a:pt x="9250" y="153"/>
                    </a:lnTo>
                    <a:lnTo>
                      <a:pt x="8712" y="97"/>
                    </a:lnTo>
                    <a:lnTo>
                      <a:pt x="8173" y="56"/>
                    </a:lnTo>
                    <a:lnTo>
                      <a:pt x="7621" y="28"/>
                    </a:lnTo>
                    <a:lnTo>
                      <a:pt x="7083" y="15"/>
                    </a:lnTo>
                    <a:lnTo>
                      <a:pt x="653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9"/>
              <p:cNvSpPr/>
              <p:nvPr/>
            </p:nvSpPr>
            <p:spPr>
              <a:xfrm>
                <a:off x="6553027" y="2889372"/>
                <a:ext cx="315264" cy="320892"/>
              </a:xfrm>
              <a:custGeom>
                <a:rect b="b" l="l" r="r" t="t"/>
                <a:pathLst>
                  <a:path extrusionOk="0" h="23608" w="23194">
                    <a:moveTo>
                      <a:pt x="16664" y="0"/>
                    </a:moveTo>
                    <a:lnTo>
                      <a:pt x="15932" y="207"/>
                    </a:lnTo>
                    <a:lnTo>
                      <a:pt x="15214" y="442"/>
                    </a:lnTo>
                    <a:lnTo>
                      <a:pt x="14510" y="690"/>
                    </a:lnTo>
                    <a:lnTo>
                      <a:pt x="13806" y="980"/>
                    </a:lnTo>
                    <a:lnTo>
                      <a:pt x="13130" y="1270"/>
                    </a:lnTo>
                    <a:lnTo>
                      <a:pt x="12453" y="1588"/>
                    </a:lnTo>
                    <a:lnTo>
                      <a:pt x="11777" y="1933"/>
                    </a:lnTo>
                    <a:lnTo>
                      <a:pt x="11128" y="2278"/>
                    </a:lnTo>
                    <a:lnTo>
                      <a:pt x="10493" y="2665"/>
                    </a:lnTo>
                    <a:lnTo>
                      <a:pt x="9858" y="3051"/>
                    </a:lnTo>
                    <a:lnTo>
                      <a:pt x="9250" y="3465"/>
                    </a:lnTo>
                    <a:lnTo>
                      <a:pt x="8643" y="3893"/>
                    </a:lnTo>
                    <a:lnTo>
                      <a:pt x="8049" y="4349"/>
                    </a:lnTo>
                    <a:lnTo>
                      <a:pt x="7483" y="4818"/>
                    </a:lnTo>
                    <a:lnTo>
                      <a:pt x="6917" y="5288"/>
                    </a:lnTo>
                    <a:lnTo>
                      <a:pt x="6379" y="5798"/>
                    </a:lnTo>
                    <a:lnTo>
                      <a:pt x="5854" y="6309"/>
                    </a:lnTo>
                    <a:lnTo>
                      <a:pt x="5330" y="6834"/>
                    </a:lnTo>
                    <a:lnTo>
                      <a:pt x="4833" y="7386"/>
                    </a:lnTo>
                    <a:lnTo>
                      <a:pt x="4363" y="7938"/>
                    </a:lnTo>
                    <a:lnTo>
                      <a:pt x="3894" y="8518"/>
                    </a:lnTo>
                    <a:lnTo>
                      <a:pt x="3452" y="9112"/>
                    </a:lnTo>
                    <a:lnTo>
                      <a:pt x="3010" y="9705"/>
                    </a:lnTo>
                    <a:lnTo>
                      <a:pt x="2610" y="10327"/>
                    </a:lnTo>
                    <a:lnTo>
                      <a:pt x="2210" y="10962"/>
                    </a:lnTo>
                    <a:lnTo>
                      <a:pt x="1837" y="11597"/>
                    </a:lnTo>
                    <a:lnTo>
                      <a:pt x="1478" y="12245"/>
                    </a:lnTo>
                    <a:lnTo>
                      <a:pt x="1147" y="12922"/>
                    </a:lnTo>
                    <a:lnTo>
                      <a:pt x="829" y="13598"/>
                    </a:lnTo>
                    <a:lnTo>
                      <a:pt x="539" y="14275"/>
                    </a:lnTo>
                    <a:lnTo>
                      <a:pt x="263" y="14979"/>
                    </a:lnTo>
                    <a:lnTo>
                      <a:pt x="1" y="15683"/>
                    </a:lnTo>
                    <a:lnTo>
                      <a:pt x="23194" y="23607"/>
                    </a:lnTo>
                    <a:lnTo>
                      <a:pt x="16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9"/>
              <p:cNvSpPr/>
              <p:nvPr/>
            </p:nvSpPr>
            <p:spPr>
              <a:xfrm>
                <a:off x="6535206" y="3103476"/>
                <a:ext cx="333084" cy="375873"/>
              </a:xfrm>
              <a:custGeom>
                <a:rect b="b" l="l" r="r" t="t"/>
                <a:pathLst>
                  <a:path extrusionOk="0" h="27653" w="24505">
                    <a:moveTo>
                      <a:pt x="1298" y="1"/>
                    </a:moveTo>
                    <a:lnTo>
                      <a:pt x="1146" y="457"/>
                    </a:lnTo>
                    <a:lnTo>
                      <a:pt x="994" y="926"/>
                    </a:lnTo>
                    <a:lnTo>
                      <a:pt x="870" y="1395"/>
                    </a:lnTo>
                    <a:lnTo>
                      <a:pt x="746" y="1878"/>
                    </a:lnTo>
                    <a:lnTo>
                      <a:pt x="622" y="2362"/>
                    </a:lnTo>
                    <a:lnTo>
                      <a:pt x="525" y="2845"/>
                    </a:lnTo>
                    <a:lnTo>
                      <a:pt x="415" y="3328"/>
                    </a:lnTo>
                    <a:lnTo>
                      <a:pt x="332" y="3825"/>
                    </a:lnTo>
                    <a:lnTo>
                      <a:pt x="263" y="4308"/>
                    </a:lnTo>
                    <a:lnTo>
                      <a:pt x="194" y="4805"/>
                    </a:lnTo>
                    <a:lnTo>
                      <a:pt x="138" y="5316"/>
                    </a:lnTo>
                    <a:lnTo>
                      <a:pt x="83" y="5813"/>
                    </a:lnTo>
                    <a:lnTo>
                      <a:pt x="42" y="6324"/>
                    </a:lnTo>
                    <a:lnTo>
                      <a:pt x="14" y="6835"/>
                    </a:lnTo>
                    <a:lnTo>
                      <a:pt x="0" y="7345"/>
                    </a:lnTo>
                    <a:lnTo>
                      <a:pt x="0" y="7856"/>
                    </a:lnTo>
                    <a:lnTo>
                      <a:pt x="14" y="8615"/>
                    </a:lnTo>
                    <a:lnTo>
                      <a:pt x="42" y="9375"/>
                    </a:lnTo>
                    <a:lnTo>
                      <a:pt x="97" y="10120"/>
                    </a:lnTo>
                    <a:lnTo>
                      <a:pt x="180" y="10852"/>
                    </a:lnTo>
                    <a:lnTo>
                      <a:pt x="276" y="11597"/>
                    </a:lnTo>
                    <a:lnTo>
                      <a:pt x="401" y="12315"/>
                    </a:lnTo>
                    <a:lnTo>
                      <a:pt x="553" y="13047"/>
                    </a:lnTo>
                    <a:lnTo>
                      <a:pt x="718" y="13751"/>
                    </a:lnTo>
                    <a:lnTo>
                      <a:pt x="898" y="14455"/>
                    </a:lnTo>
                    <a:lnTo>
                      <a:pt x="1105" y="15145"/>
                    </a:lnTo>
                    <a:lnTo>
                      <a:pt x="1326" y="15836"/>
                    </a:lnTo>
                    <a:lnTo>
                      <a:pt x="1574" y="16512"/>
                    </a:lnTo>
                    <a:lnTo>
                      <a:pt x="1836" y="17189"/>
                    </a:lnTo>
                    <a:lnTo>
                      <a:pt x="2126" y="17837"/>
                    </a:lnTo>
                    <a:lnTo>
                      <a:pt x="2430" y="18486"/>
                    </a:lnTo>
                    <a:lnTo>
                      <a:pt x="2748" y="19135"/>
                    </a:lnTo>
                    <a:lnTo>
                      <a:pt x="3079" y="19756"/>
                    </a:lnTo>
                    <a:lnTo>
                      <a:pt x="3438" y="20378"/>
                    </a:lnTo>
                    <a:lnTo>
                      <a:pt x="3811" y="20971"/>
                    </a:lnTo>
                    <a:lnTo>
                      <a:pt x="4197" y="21565"/>
                    </a:lnTo>
                    <a:lnTo>
                      <a:pt x="4598" y="22145"/>
                    </a:lnTo>
                    <a:lnTo>
                      <a:pt x="5025" y="22724"/>
                    </a:lnTo>
                    <a:lnTo>
                      <a:pt x="5467" y="23277"/>
                    </a:lnTo>
                    <a:lnTo>
                      <a:pt x="5923" y="23815"/>
                    </a:lnTo>
                    <a:lnTo>
                      <a:pt x="6392" y="24353"/>
                    </a:lnTo>
                    <a:lnTo>
                      <a:pt x="6875" y="24864"/>
                    </a:lnTo>
                    <a:lnTo>
                      <a:pt x="7372" y="25361"/>
                    </a:lnTo>
                    <a:lnTo>
                      <a:pt x="7883" y="25844"/>
                    </a:lnTo>
                    <a:lnTo>
                      <a:pt x="8408" y="26328"/>
                    </a:lnTo>
                    <a:lnTo>
                      <a:pt x="8946" y="26783"/>
                    </a:lnTo>
                    <a:lnTo>
                      <a:pt x="9498" y="27225"/>
                    </a:lnTo>
                    <a:lnTo>
                      <a:pt x="10064" y="27653"/>
                    </a:lnTo>
                    <a:lnTo>
                      <a:pt x="24505" y="7856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9"/>
              <p:cNvSpPr/>
              <p:nvPr/>
            </p:nvSpPr>
            <p:spPr>
              <a:xfrm>
                <a:off x="6827756" y="3210263"/>
                <a:ext cx="234008" cy="333084"/>
              </a:xfrm>
              <a:custGeom>
                <a:rect b="b" l="l" r="r" t="t"/>
                <a:pathLst>
                  <a:path extrusionOk="0" h="24505" w="17216">
                    <a:moveTo>
                      <a:pt x="2983" y="0"/>
                    </a:moveTo>
                    <a:lnTo>
                      <a:pt x="1" y="24311"/>
                    </a:lnTo>
                    <a:lnTo>
                      <a:pt x="732" y="24394"/>
                    </a:lnTo>
                    <a:lnTo>
                      <a:pt x="1478" y="24449"/>
                    </a:lnTo>
                    <a:lnTo>
                      <a:pt x="2223" y="24491"/>
                    </a:lnTo>
                    <a:lnTo>
                      <a:pt x="2983" y="24504"/>
                    </a:lnTo>
                    <a:lnTo>
                      <a:pt x="3480" y="24491"/>
                    </a:lnTo>
                    <a:lnTo>
                      <a:pt x="3963" y="24477"/>
                    </a:lnTo>
                    <a:lnTo>
                      <a:pt x="4460" y="24449"/>
                    </a:lnTo>
                    <a:lnTo>
                      <a:pt x="4943" y="24422"/>
                    </a:lnTo>
                    <a:lnTo>
                      <a:pt x="5440" y="24380"/>
                    </a:lnTo>
                    <a:lnTo>
                      <a:pt x="5923" y="24325"/>
                    </a:lnTo>
                    <a:lnTo>
                      <a:pt x="6406" y="24256"/>
                    </a:lnTo>
                    <a:lnTo>
                      <a:pt x="6876" y="24187"/>
                    </a:lnTo>
                    <a:lnTo>
                      <a:pt x="7359" y="24104"/>
                    </a:lnTo>
                    <a:lnTo>
                      <a:pt x="7828" y="24021"/>
                    </a:lnTo>
                    <a:lnTo>
                      <a:pt x="8298" y="23925"/>
                    </a:lnTo>
                    <a:lnTo>
                      <a:pt x="8753" y="23814"/>
                    </a:lnTo>
                    <a:lnTo>
                      <a:pt x="9223" y="23690"/>
                    </a:lnTo>
                    <a:lnTo>
                      <a:pt x="9678" y="23566"/>
                    </a:lnTo>
                    <a:lnTo>
                      <a:pt x="10134" y="23441"/>
                    </a:lnTo>
                    <a:lnTo>
                      <a:pt x="10575" y="23290"/>
                    </a:lnTo>
                    <a:lnTo>
                      <a:pt x="11031" y="23138"/>
                    </a:lnTo>
                    <a:lnTo>
                      <a:pt x="11473" y="22986"/>
                    </a:lnTo>
                    <a:lnTo>
                      <a:pt x="11915" y="22820"/>
                    </a:lnTo>
                    <a:lnTo>
                      <a:pt x="12343" y="22641"/>
                    </a:lnTo>
                    <a:lnTo>
                      <a:pt x="12771" y="22461"/>
                    </a:lnTo>
                    <a:lnTo>
                      <a:pt x="13198" y="22268"/>
                    </a:lnTo>
                    <a:lnTo>
                      <a:pt x="13626" y="22061"/>
                    </a:lnTo>
                    <a:lnTo>
                      <a:pt x="14041" y="21854"/>
                    </a:lnTo>
                    <a:lnTo>
                      <a:pt x="14455" y="21647"/>
                    </a:lnTo>
                    <a:lnTo>
                      <a:pt x="14869" y="21426"/>
                    </a:lnTo>
                    <a:lnTo>
                      <a:pt x="15269" y="21191"/>
                    </a:lnTo>
                    <a:lnTo>
                      <a:pt x="15670" y="20957"/>
                    </a:lnTo>
                    <a:lnTo>
                      <a:pt x="16056" y="20708"/>
                    </a:lnTo>
                    <a:lnTo>
                      <a:pt x="16456" y="20460"/>
                    </a:lnTo>
                    <a:lnTo>
                      <a:pt x="16829" y="20197"/>
                    </a:lnTo>
                    <a:lnTo>
                      <a:pt x="17216" y="19935"/>
                    </a:lnTo>
                    <a:lnTo>
                      <a:pt x="29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9"/>
              <p:cNvSpPr/>
              <p:nvPr/>
            </p:nvSpPr>
            <p:spPr>
              <a:xfrm>
                <a:off x="6868290" y="3210263"/>
                <a:ext cx="259725" cy="270790"/>
              </a:xfrm>
              <a:custGeom>
                <a:rect b="b" l="l" r="r" t="t"/>
                <a:pathLst>
                  <a:path extrusionOk="0" h="19922" w="19108">
                    <a:moveTo>
                      <a:pt x="1" y="0"/>
                    </a:moveTo>
                    <a:lnTo>
                      <a:pt x="14248" y="19921"/>
                    </a:lnTo>
                    <a:lnTo>
                      <a:pt x="14924" y="19424"/>
                    </a:lnTo>
                    <a:lnTo>
                      <a:pt x="15587" y="18900"/>
                    </a:lnTo>
                    <a:lnTo>
                      <a:pt x="16222" y="18347"/>
                    </a:lnTo>
                    <a:lnTo>
                      <a:pt x="16829" y="17781"/>
                    </a:lnTo>
                    <a:lnTo>
                      <a:pt x="17437" y="17202"/>
                    </a:lnTo>
                    <a:lnTo>
                      <a:pt x="18016" y="16594"/>
                    </a:lnTo>
                    <a:lnTo>
                      <a:pt x="18569" y="15973"/>
                    </a:lnTo>
                    <a:lnTo>
                      <a:pt x="19107" y="15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9"/>
              <p:cNvSpPr/>
              <p:nvPr/>
            </p:nvSpPr>
            <p:spPr>
              <a:xfrm>
                <a:off x="6671436" y="3210263"/>
                <a:ext cx="196860" cy="330651"/>
              </a:xfrm>
              <a:custGeom>
                <a:rect b="b" l="l" r="r" t="t"/>
                <a:pathLst>
                  <a:path extrusionOk="0" h="24326" w="14483">
                    <a:moveTo>
                      <a:pt x="14483" y="0"/>
                    </a:moveTo>
                    <a:lnTo>
                      <a:pt x="1" y="19769"/>
                    </a:lnTo>
                    <a:lnTo>
                      <a:pt x="636" y="20211"/>
                    </a:lnTo>
                    <a:lnTo>
                      <a:pt x="1271" y="20639"/>
                    </a:lnTo>
                    <a:lnTo>
                      <a:pt x="1934" y="21039"/>
                    </a:lnTo>
                    <a:lnTo>
                      <a:pt x="2610" y="21426"/>
                    </a:lnTo>
                    <a:lnTo>
                      <a:pt x="3287" y="21799"/>
                    </a:lnTo>
                    <a:lnTo>
                      <a:pt x="3991" y="22144"/>
                    </a:lnTo>
                    <a:lnTo>
                      <a:pt x="4695" y="22461"/>
                    </a:lnTo>
                    <a:lnTo>
                      <a:pt x="5413" y="22765"/>
                    </a:lnTo>
                    <a:lnTo>
                      <a:pt x="6144" y="23041"/>
                    </a:lnTo>
                    <a:lnTo>
                      <a:pt x="6890" y="23290"/>
                    </a:lnTo>
                    <a:lnTo>
                      <a:pt x="7635" y="23524"/>
                    </a:lnTo>
                    <a:lnTo>
                      <a:pt x="8408" y="23731"/>
                    </a:lnTo>
                    <a:lnTo>
                      <a:pt x="9181" y="23925"/>
                    </a:lnTo>
                    <a:lnTo>
                      <a:pt x="9955" y="24077"/>
                    </a:lnTo>
                    <a:lnTo>
                      <a:pt x="10755" y="24215"/>
                    </a:lnTo>
                    <a:lnTo>
                      <a:pt x="11556" y="24325"/>
                    </a:lnTo>
                    <a:lnTo>
                      <a:pt x="144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4" name="Google Shape;1214;p39"/>
            <p:cNvSpPr/>
            <p:nvPr/>
          </p:nvSpPr>
          <p:spPr>
            <a:xfrm>
              <a:off x="7207763" y="2148400"/>
              <a:ext cx="214200" cy="21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6136713" y="3199638"/>
              <a:ext cx="214200" cy="21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7201763" y="4212663"/>
              <a:ext cx="214200" cy="21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17" name="Google Shape;1217;p39"/>
          <p:cNvSpPr/>
          <p:nvPr/>
        </p:nvSpPr>
        <p:spPr>
          <a:xfrm>
            <a:off x="4700275" y="1257025"/>
            <a:ext cx="651000" cy="65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8" name="Google Shape;1218;p39"/>
          <p:cNvSpPr/>
          <p:nvPr/>
        </p:nvSpPr>
        <p:spPr>
          <a:xfrm>
            <a:off x="4700275" y="2625650"/>
            <a:ext cx="651000" cy="65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9" name="Google Shape;1219;p39"/>
          <p:cNvSpPr/>
          <p:nvPr/>
        </p:nvSpPr>
        <p:spPr>
          <a:xfrm>
            <a:off x="4700275" y="3994275"/>
            <a:ext cx="651000" cy="65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20" name="Google Shape;1220;p39"/>
          <p:cNvCxnSpPr>
            <a:stCxn id="1217" idx="6"/>
            <a:endCxn id="1214" idx="0"/>
          </p:cNvCxnSpPr>
          <p:nvPr/>
        </p:nvCxnSpPr>
        <p:spPr>
          <a:xfrm>
            <a:off x="5351275" y="1582525"/>
            <a:ext cx="1963500" cy="56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39"/>
          <p:cNvCxnSpPr>
            <a:stCxn id="1218" idx="6"/>
            <a:endCxn id="1215" idx="2"/>
          </p:cNvCxnSpPr>
          <p:nvPr/>
        </p:nvCxnSpPr>
        <p:spPr>
          <a:xfrm>
            <a:off x="5351275" y="2951150"/>
            <a:ext cx="785400" cy="355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39"/>
          <p:cNvCxnSpPr>
            <a:stCxn id="1219" idx="6"/>
            <a:endCxn id="1216" idx="2"/>
          </p:cNvCxnSpPr>
          <p:nvPr/>
        </p:nvCxnSpPr>
        <p:spPr>
          <a:xfrm>
            <a:off x="5351275" y="4319775"/>
            <a:ext cx="18504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39"/>
          <p:cNvCxnSpPr>
            <a:stCxn id="1192" idx="6"/>
            <a:endCxn id="1217" idx="2"/>
          </p:cNvCxnSpPr>
          <p:nvPr/>
        </p:nvCxnSpPr>
        <p:spPr>
          <a:xfrm>
            <a:off x="3560075" y="1582525"/>
            <a:ext cx="11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39"/>
          <p:cNvCxnSpPr>
            <a:stCxn id="1197" idx="6"/>
            <a:endCxn id="1218" idx="2"/>
          </p:cNvCxnSpPr>
          <p:nvPr/>
        </p:nvCxnSpPr>
        <p:spPr>
          <a:xfrm>
            <a:off x="3560075" y="2951150"/>
            <a:ext cx="11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39"/>
          <p:cNvCxnSpPr>
            <a:stCxn id="1202" idx="6"/>
            <a:endCxn id="1219" idx="2"/>
          </p:cNvCxnSpPr>
          <p:nvPr/>
        </p:nvCxnSpPr>
        <p:spPr>
          <a:xfrm>
            <a:off x="3560075" y="4319775"/>
            <a:ext cx="11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6" name="Google Shape;1226;p39"/>
          <p:cNvGrpSpPr/>
          <p:nvPr/>
        </p:nvGrpSpPr>
        <p:grpSpPr>
          <a:xfrm>
            <a:off x="4841890" y="2798622"/>
            <a:ext cx="367860" cy="305054"/>
            <a:chOff x="828915" y="2908702"/>
            <a:chExt cx="367860" cy="305054"/>
          </a:xfrm>
        </p:grpSpPr>
        <p:sp>
          <p:nvSpPr>
            <p:cNvPr id="1227" name="Google Shape;1227;p39"/>
            <p:cNvSpPr/>
            <p:nvPr/>
          </p:nvSpPr>
          <p:spPr>
            <a:xfrm>
              <a:off x="828915" y="2908702"/>
              <a:ext cx="305876" cy="242249"/>
            </a:xfrm>
            <a:custGeom>
              <a:rect b="b" l="l" r="r" t="t"/>
              <a:pathLst>
                <a:path extrusionOk="0" h="7074" w="8932">
                  <a:moveTo>
                    <a:pt x="1792" y="0"/>
                  </a:moveTo>
                  <a:cubicBezTo>
                    <a:pt x="811" y="0"/>
                    <a:pt x="1" y="802"/>
                    <a:pt x="1" y="1811"/>
                  </a:cubicBezTo>
                  <a:lnTo>
                    <a:pt x="1" y="3668"/>
                  </a:lnTo>
                  <a:cubicBezTo>
                    <a:pt x="1" y="4550"/>
                    <a:pt x="644" y="5288"/>
                    <a:pt x="1525" y="5454"/>
                  </a:cubicBezTo>
                  <a:lnTo>
                    <a:pt x="1525" y="6764"/>
                  </a:lnTo>
                  <a:cubicBezTo>
                    <a:pt x="1525" y="6883"/>
                    <a:pt x="1596" y="7002"/>
                    <a:pt x="1716" y="7050"/>
                  </a:cubicBezTo>
                  <a:cubicBezTo>
                    <a:pt x="1763" y="7074"/>
                    <a:pt x="1787" y="7074"/>
                    <a:pt x="1835" y="7074"/>
                  </a:cubicBezTo>
                  <a:cubicBezTo>
                    <a:pt x="1930" y="7074"/>
                    <a:pt x="2001" y="7050"/>
                    <a:pt x="2073" y="6979"/>
                  </a:cubicBezTo>
                  <a:lnTo>
                    <a:pt x="3549" y="5478"/>
                  </a:lnTo>
                  <a:lnTo>
                    <a:pt x="3549" y="5050"/>
                  </a:lnTo>
                  <a:cubicBezTo>
                    <a:pt x="3549" y="3968"/>
                    <a:pt x="4431" y="3073"/>
                    <a:pt x="5507" y="3073"/>
                  </a:cubicBezTo>
                  <a:cubicBezTo>
                    <a:pt x="5521" y="3073"/>
                    <a:pt x="5536" y="3073"/>
                    <a:pt x="5550" y="3073"/>
                  </a:cubicBezTo>
                  <a:lnTo>
                    <a:pt x="5550" y="3049"/>
                  </a:lnTo>
                  <a:lnTo>
                    <a:pt x="8931" y="3049"/>
                  </a:lnTo>
                  <a:lnTo>
                    <a:pt x="8931" y="1811"/>
                  </a:lnTo>
                  <a:cubicBezTo>
                    <a:pt x="8931" y="802"/>
                    <a:pt x="8122" y="0"/>
                    <a:pt x="7141" y="0"/>
                  </a:cubicBezTo>
                  <a:cubicBezTo>
                    <a:pt x="7126" y="0"/>
                    <a:pt x="7112" y="1"/>
                    <a:pt x="7098" y="1"/>
                  </a:cubicBezTo>
                  <a:lnTo>
                    <a:pt x="1835" y="1"/>
                  </a:lnTo>
                  <a:cubicBezTo>
                    <a:pt x="1820" y="1"/>
                    <a:pt x="1806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971648" y="3034313"/>
              <a:ext cx="225127" cy="179444"/>
            </a:xfrm>
            <a:custGeom>
              <a:rect b="b" l="l" r="r" t="t"/>
              <a:pathLst>
                <a:path extrusionOk="0" h="5240" w="6574">
                  <a:moveTo>
                    <a:pt x="1382" y="0"/>
                  </a:moveTo>
                  <a:cubicBezTo>
                    <a:pt x="620" y="0"/>
                    <a:pt x="0" y="620"/>
                    <a:pt x="0" y="1382"/>
                  </a:cubicBezTo>
                  <a:lnTo>
                    <a:pt x="0" y="2715"/>
                  </a:lnTo>
                  <a:cubicBezTo>
                    <a:pt x="0" y="3477"/>
                    <a:pt x="643" y="4096"/>
                    <a:pt x="1406" y="4096"/>
                  </a:cubicBezTo>
                  <a:lnTo>
                    <a:pt x="3906" y="4096"/>
                  </a:lnTo>
                  <a:lnTo>
                    <a:pt x="4954" y="5168"/>
                  </a:lnTo>
                  <a:cubicBezTo>
                    <a:pt x="5001" y="5216"/>
                    <a:pt x="5073" y="5240"/>
                    <a:pt x="5168" y="5240"/>
                  </a:cubicBezTo>
                  <a:cubicBezTo>
                    <a:pt x="5216" y="5240"/>
                    <a:pt x="5240" y="5240"/>
                    <a:pt x="5287" y="5216"/>
                  </a:cubicBezTo>
                  <a:cubicBezTo>
                    <a:pt x="5406" y="5168"/>
                    <a:pt x="5478" y="5049"/>
                    <a:pt x="5478" y="4930"/>
                  </a:cubicBezTo>
                  <a:lnTo>
                    <a:pt x="5478" y="4073"/>
                  </a:lnTo>
                  <a:cubicBezTo>
                    <a:pt x="6121" y="3930"/>
                    <a:pt x="6549" y="3358"/>
                    <a:pt x="6573" y="2715"/>
                  </a:cubicBezTo>
                  <a:lnTo>
                    <a:pt x="6573" y="1382"/>
                  </a:lnTo>
                  <a:cubicBezTo>
                    <a:pt x="6549" y="620"/>
                    <a:pt x="5930" y="0"/>
                    <a:pt x="5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39"/>
          <p:cNvGrpSpPr/>
          <p:nvPr/>
        </p:nvGrpSpPr>
        <p:grpSpPr>
          <a:xfrm>
            <a:off x="4928756" y="1399233"/>
            <a:ext cx="194135" cy="366593"/>
            <a:chOff x="1710518" y="2876101"/>
            <a:chExt cx="194135" cy="366593"/>
          </a:xfrm>
        </p:grpSpPr>
        <p:sp>
          <p:nvSpPr>
            <p:cNvPr id="1230" name="Google Shape;1230;p39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3" name="Google Shape;1233;p39"/>
          <p:cNvGrpSpPr/>
          <p:nvPr/>
        </p:nvGrpSpPr>
        <p:grpSpPr>
          <a:xfrm>
            <a:off x="4875742" y="4136476"/>
            <a:ext cx="300157" cy="367004"/>
            <a:chOff x="2452642" y="4630301"/>
            <a:chExt cx="300157" cy="367004"/>
          </a:xfrm>
        </p:grpSpPr>
        <p:sp>
          <p:nvSpPr>
            <p:cNvPr id="1234" name="Google Shape;1234;p39"/>
            <p:cNvSpPr/>
            <p:nvPr/>
          </p:nvSpPr>
          <p:spPr>
            <a:xfrm>
              <a:off x="2452642" y="4630301"/>
              <a:ext cx="300157" cy="264234"/>
            </a:xfrm>
            <a:custGeom>
              <a:rect b="b" l="l" r="r" t="t"/>
              <a:pathLst>
                <a:path extrusionOk="0" h="7716" w="8765">
                  <a:moveTo>
                    <a:pt x="4382" y="0"/>
                  </a:moveTo>
                  <a:cubicBezTo>
                    <a:pt x="1477" y="24"/>
                    <a:pt x="1" y="3477"/>
                    <a:pt x="1977" y="5596"/>
                  </a:cubicBezTo>
                  <a:cubicBezTo>
                    <a:pt x="2430" y="6073"/>
                    <a:pt x="2692" y="6740"/>
                    <a:pt x="2692" y="7406"/>
                  </a:cubicBezTo>
                  <a:cubicBezTo>
                    <a:pt x="2692" y="7573"/>
                    <a:pt x="2834" y="7716"/>
                    <a:pt x="3001" y="7716"/>
                  </a:cubicBezTo>
                  <a:lnTo>
                    <a:pt x="5764" y="7716"/>
                  </a:lnTo>
                  <a:cubicBezTo>
                    <a:pt x="5930" y="7716"/>
                    <a:pt x="6073" y="7573"/>
                    <a:pt x="6073" y="7406"/>
                  </a:cubicBezTo>
                  <a:cubicBezTo>
                    <a:pt x="6073" y="6740"/>
                    <a:pt x="6311" y="6097"/>
                    <a:pt x="6788" y="5596"/>
                  </a:cubicBezTo>
                  <a:cubicBezTo>
                    <a:pt x="8764" y="3501"/>
                    <a:pt x="7288" y="24"/>
                    <a:pt x="4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2543973" y="4907480"/>
              <a:ext cx="119447" cy="21403"/>
            </a:xfrm>
            <a:custGeom>
              <a:rect b="b" l="l" r="r" t="t"/>
              <a:pathLst>
                <a:path extrusionOk="0" h="625" w="3488">
                  <a:moveTo>
                    <a:pt x="3091" y="1"/>
                  </a:moveTo>
                  <a:cubicBezTo>
                    <a:pt x="3078" y="1"/>
                    <a:pt x="3064" y="1"/>
                    <a:pt x="3049" y="3"/>
                  </a:cubicBezTo>
                  <a:lnTo>
                    <a:pt x="382" y="3"/>
                  </a:lnTo>
                  <a:cubicBezTo>
                    <a:pt x="1" y="27"/>
                    <a:pt x="1" y="598"/>
                    <a:pt x="382" y="622"/>
                  </a:cubicBezTo>
                  <a:lnTo>
                    <a:pt x="3049" y="622"/>
                  </a:lnTo>
                  <a:cubicBezTo>
                    <a:pt x="3064" y="624"/>
                    <a:pt x="3078" y="624"/>
                    <a:pt x="3091" y="624"/>
                  </a:cubicBezTo>
                  <a:cubicBezTo>
                    <a:pt x="3487" y="624"/>
                    <a:pt x="3487" y="1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2543973" y="4941725"/>
              <a:ext cx="119447" cy="21403"/>
            </a:xfrm>
            <a:custGeom>
              <a:rect b="b" l="l" r="r" t="t"/>
              <a:pathLst>
                <a:path extrusionOk="0" h="625" w="3488">
                  <a:moveTo>
                    <a:pt x="3091" y="1"/>
                  </a:moveTo>
                  <a:cubicBezTo>
                    <a:pt x="3078" y="1"/>
                    <a:pt x="3064" y="2"/>
                    <a:pt x="3049" y="3"/>
                  </a:cubicBezTo>
                  <a:lnTo>
                    <a:pt x="382" y="3"/>
                  </a:lnTo>
                  <a:cubicBezTo>
                    <a:pt x="1" y="27"/>
                    <a:pt x="1" y="599"/>
                    <a:pt x="382" y="622"/>
                  </a:cubicBezTo>
                  <a:lnTo>
                    <a:pt x="3049" y="622"/>
                  </a:lnTo>
                  <a:cubicBezTo>
                    <a:pt x="3064" y="624"/>
                    <a:pt x="3078" y="625"/>
                    <a:pt x="3091" y="625"/>
                  </a:cubicBezTo>
                  <a:cubicBezTo>
                    <a:pt x="3487" y="625"/>
                    <a:pt x="3487" y="1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2561096" y="4976073"/>
              <a:ext cx="83215" cy="21232"/>
            </a:xfrm>
            <a:custGeom>
              <a:rect b="b" l="l" r="r" t="t"/>
              <a:pathLst>
                <a:path extrusionOk="0" h="620" w="2430">
                  <a:moveTo>
                    <a:pt x="382" y="0"/>
                  </a:moveTo>
                  <a:cubicBezTo>
                    <a:pt x="1" y="24"/>
                    <a:pt x="1" y="596"/>
                    <a:pt x="382" y="620"/>
                  </a:cubicBezTo>
                  <a:lnTo>
                    <a:pt x="2049" y="620"/>
                  </a:lnTo>
                  <a:cubicBezTo>
                    <a:pt x="2430" y="596"/>
                    <a:pt x="2430" y="24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1243" name="Google Shape;1243;p40"/>
          <p:cNvGrpSpPr/>
          <p:nvPr/>
        </p:nvGrpSpPr>
        <p:grpSpPr>
          <a:xfrm>
            <a:off x="984485" y="1340467"/>
            <a:ext cx="1530815" cy="1530799"/>
            <a:chOff x="783588" y="2074225"/>
            <a:chExt cx="1171513" cy="1171500"/>
          </a:xfrm>
        </p:grpSpPr>
        <p:sp>
          <p:nvSpPr>
            <p:cNvPr id="1244" name="Google Shape;1244;p40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D0796C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589004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40"/>
          <p:cNvGrpSpPr/>
          <p:nvPr/>
        </p:nvGrpSpPr>
        <p:grpSpPr>
          <a:xfrm>
            <a:off x="6628685" y="1340467"/>
            <a:ext cx="1530815" cy="1530799"/>
            <a:chOff x="783588" y="2074225"/>
            <a:chExt cx="1171513" cy="1171500"/>
          </a:xfrm>
        </p:grpSpPr>
        <p:sp>
          <p:nvSpPr>
            <p:cNvPr id="1247" name="Google Shape;1247;p40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51A3C1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4345738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0"/>
          <p:cNvGrpSpPr/>
          <p:nvPr/>
        </p:nvGrpSpPr>
        <p:grpSpPr>
          <a:xfrm>
            <a:off x="457200" y="2997998"/>
            <a:ext cx="2585400" cy="1609515"/>
            <a:chOff x="457200" y="2997998"/>
            <a:chExt cx="2585400" cy="1609515"/>
          </a:xfrm>
        </p:grpSpPr>
        <p:sp>
          <p:nvSpPr>
            <p:cNvPr id="1250" name="Google Shape;1250;p40"/>
            <p:cNvSpPr txBox="1"/>
            <p:nvPr/>
          </p:nvSpPr>
          <p:spPr>
            <a:xfrm>
              <a:off x="924300" y="355341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1" name="Google Shape;1251;p40"/>
            <p:cNvSpPr txBox="1"/>
            <p:nvPr/>
          </p:nvSpPr>
          <p:spPr>
            <a:xfrm>
              <a:off x="457200" y="3895013"/>
              <a:ext cx="25854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899850" y="2997998"/>
              <a:ext cx="17001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55</a:t>
              </a: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3" name="Google Shape;1253;p40"/>
          <p:cNvGrpSpPr/>
          <p:nvPr/>
        </p:nvGrpSpPr>
        <p:grpSpPr>
          <a:xfrm>
            <a:off x="6101400" y="2997998"/>
            <a:ext cx="2585400" cy="1609515"/>
            <a:chOff x="6101400" y="2997998"/>
            <a:chExt cx="2585400" cy="1609515"/>
          </a:xfrm>
        </p:grpSpPr>
        <p:sp>
          <p:nvSpPr>
            <p:cNvPr id="1254" name="Google Shape;1254;p40"/>
            <p:cNvSpPr txBox="1"/>
            <p:nvPr/>
          </p:nvSpPr>
          <p:spPr>
            <a:xfrm>
              <a:off x="6568500" y="355341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5" name="Google Shape;1255;p40"/>
            <p:cNvSpPr txBox="1"/>
            <p:nvPr/>
          </p:nvSpPr>
          <p:spPr>
            <a:xfrm>
              <a:off x="6101400" y="3895013"/>
              <a:ext cx="25854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of hydrogen and helium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544050" y="2997998"/>
              <a:ext cx="1700100" cy="37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5%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57" name="Google Shape;1257;p40"/>
          <p:cNvSpPr/>
          <p:nvPr/>
        </p:nvSpPr>
        <p:spPr>
          <a:xfrm>
            <a:off x="4246500" y="2858200"/>
            <a:ext cx="651000" cy="65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58" name="Google Shape;1258;p40"/>
          <p:cNvCxnSpPr>
            <a:stCxn id="1257" idx="2"/>
            <a:endCxn id="1252" idx="3"/>
          </p:cNvCxnSpPr>
          <p:nvPr/>
        </p:nvCxnSpPr>
        <p:spPr>
          <a:xfrm rot="10800000">
            <a:off x="2599800" y="3183700"/>
            <a:ext cx="16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40"/>
          <p:cNvCxnSpPr>
            <a:stCxn id="1257" idx="6"/>
            <a:endCxn id="1256" idx="1"/>
          </p:cNvCxnSpPr>
          <p:nvPr/>
        </p:nvCxnSpPr>
        <p:spPr>
          <a:xfrm>
            <a:off x="4897500" y="3183700"/>
            <a:ext cx="16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40"/>
          <p:cNvSpPr/>
          <p:nvPr/>
        </p:nvSpPr>
        <p:spPr>
          <a:xfrm>
            <a:off x="2842225" y="1082588"/>
            <a:ext cx="3459600" cy="65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Comparison of two statistics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61" name="Google Shape;1261;p40"/>
          <p:cNvGrpSpPr/>
          <p:nvPr/>
        </p:nvGrpSpPr>
        <p:grpSpPr>
          <a:xfrm>
            <a:off x="4571988" y="1616773"/>
            <a:ext cx="1530826" cy="2215817"/>
            <a:chOff x="4444400" y="2405161"/>
            <a:chExt cx="1247820" cy="1806177"/>
          </a:xfrm>
        </p:grpSpPr>
        <p:sp>
          <p:nvSpPr>
            <p:cNvPr id="1262" name="Google Shape;1262;p40"/>
            <p:cNvSpPr/>
            <p:nvPr/>
          </p:nvSpPr>
          <p:spPr>
            <a:xfrm>
              <a:off x="4603220" y="3981538"/>
              <a:ext cx="1089000" cy="229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444400" y="2434083"/>
              <a:ext cx="177852" cy="335843"/>
            </a:xfrm>
            <a:custGeom>
              <a:rect b="b" l="l" r="r" t="t"/>
              <a:pathLst>
                <a:path extrusionOk="0" h="24790" w="13128">
                  <a:moveTo>
                    <a:pt x="1606" y="1"/>
                  </a:moveTo>
                  <a:lnTo>
                    <a:pt x="1" y="765"/>
                  </a:lnTo>
                  <a:lnTo>
                    <a:pt x="11522" y="24790"/>
                  </a:lnTo>
                  <a:lnTo>
                    <a:pt x="13128" y="2402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4603223" y="2716249"/>
              <a:ext cx="107527" cy="123784"/>
            </a:xfrm>
            <a:custGeom>
              <a:rect b="b" l="l" r="r" t="t"/>
              <a:pathLst>
                <a:path extrusionOk="0" h="9137" w="7937">
                  <a:moveTo>
                    <a:pt x="2355" y="1"/>
                  </a:moveTo>
                  <a:lnTo>
                    <a:pt x="2199" y="16"/>
                  </a:lnTo>
                  <a:lnTo>
                    <a:pt x="2027" y="47"/>
                  </a:lnTo>
                  <a:lnTo>
                    <a:pt x="1840" y="94"/>
                  </a:lnTo>
                  <a:lnTo>
                    <a:pt x="1669" y="141"/>
                  </a:lnTo>
                  <a:lnTo>
                    <a:pt x="1497" y="219"/>
                  </a:lnTo>
                  <a:lnTo>
                    <a:pt x="1326" y="312"/>
                  </a:lnTo>
                  <a:lnTo>
                    <a:pt x="1170" y="406"/>
                  </a:lnTo>
                  <a:lnTo>
                    <a:pt x="1014" y="500"/>
                  </a:lnTo>
                  <a:lnTo>
                    <a:pt x="889" y="609"/>
                  </a:lnTo>
                  <a:lnTo>
                    <a:pt x="764" y="718"/>
                  </a:lnTo>
                  <a:lnTo>
                    <a:pt x="640" y="827"/>
                  </a:lnTo>
                  <a:lnTo>
                    <a:pt x="546" y="952"/>
                  </a:lnTo>
                  <a:lnTo>
                    <a:pt x="437" y="1061"/>
                  </a:lnTo>
                  <a:lnTo>
                    <a:pt x="359" y="1201"/>
                  </a:lnTo>
                  <a:lnTo>
                    <a:pt x="281" y="1326"/>
                  </a:lnTo>
                  <a:lnTo>
                    <a:pt x="219" y="1466"/>
                  </a:lnTo>
                  <a:lnTo>
                    <a:pt x="172" y="1606"/>
                  </a:lnTo>
                  <a:lnTo>
                    <a:pt x="79" y="1903"/>
                  </a:lnTo>
                  <a:lnTo>
                    <a:pt x="32" y="2199"/>
                  </a:lnTo>
                  <a:lnTo>
                    <a:pt x="1" y="2526"/>
                  </a:lnTo>
                  <a:lnTo>
                    <a:pt x="16" y="2854"/>
                  </a:lnTo>
                  <a:lnTo>
                    <a:pt x="47" y="3181"/>
                  </a:lnTo>
                  <a:lnTo>
                    <a:pt x="110" y="3524"/>
                  </a:lnTo>
                  <a:lnTo>
                    <a:pt x="188" y="3867"/>
                  </a:lnTo>
                  <a:lnTo>
                    <a:pt x="297" y="4210"/>
                  </a:lnTo>
                  <a:lnTo>
                    <a:pt x="422" y="4569"/>
                  </a:lnTo>
                  <a:lnTo>
                    <a:pt x="562" y="4912"/>
                  </a:lnTo>
                  <a:lnTo>
                    <a:pt x="702" y="5270"/>
                  </a:lnTo>
                  <a:lnTo>
                    <a:pt x="874" y="5613"/>
                  </a:lnTo>
                  <a:lnTo>
                    <a:pt x="1045" y="5956"/>
                  </a:lnTo>
                  <a:lnTo>
                    <a:pt x="1232" y="6284"/>
                  </a:lnTo>
                  <a:lnTo>
                    <a:pt x="1622" y="6923"/>
                  </a:lnTo>
                  <a:lnTo>
                    <a:pt x="2012" y="7515"/>
                  </a:lnTo>
                  <a:lnTo>
                    <a:pt x="2386" y="8045"/>
                  </a:lnTo>
                  <a:lnTo>
                    <a:pt x="2744" y="8497"/>
                  </a:lnTo>
                  <a:lnTo>
                    <a:pt x="3041" y="8872"/>
                  </a:lnTo>
                  <a:lnTo>
                    <a:pt x="3290" y="9137"/>
                  </a:lnTo>
                  <a:lnTo>
                    <a:pt x="7936" y="7999"/>
                  </a:lnTo>
                  <a:lnTo>
                    <a:pt x="7811" y="7578"/>
                  </a:lnTo>
                  <a:lnTo>
                    <a:pt x="7671" y="7125"/>
                  </a:lnTo>
                  <a:lnTo>
                    <a:pt x="7453" y="6533"/>
                  </a:lnTo>
                  <a:lnTo>
                    <a:pt x="7203" y="5831"/>
                  </a:lnTo>
                  <a:lnTo>
                    <a:pt x="6892" y="5068"/>
                  </a:lnTo>
                  <a:lnTo>
                    <a:pt x="6533" y="4257"/>
                  </a:lnTo>
                  <a:lnTo>
                    <a:pt x="6346" y="3851"/>
                  </a:lnTo>
                  <a:lnTo>
                    <a:pt x="6128" y="3446"/>
                  </a:lnTo>
                  <a:lnTo>
                    <a:pt x="5909" y="3041"/>
                  </a:lnTo>
                  <a:lnTo>
                    <a:pt x="5675" y="2651"/>
                  </a:lnTo>
                  <a:lnTo>
                    <a:pt x="5442" y="2261"/>
                  </a:lnTo>
                  <a:lnTo>
                    <a:pt x="5192" y="1903"/>
                  </a:lnTo>
                  <a:lnTo>
                    <a:pt x="4927" y="1560"/>
                  </a:lnTo>
                  <a:lnTo>
                    <a:pt x="4662" y="1232"/>
                  </a:lnTo>
                  <a:lnTo>
                    <a:pt x="4381" y="952"/>
                  </a:lnTo>
                  <a:lnTo>
                    <a:pt x="4101" y="687"/>
                  </a:lnTo>
                  <a:lnTo>
                    <a:pt x="3805" y="468"/>
                  </a:lnTo>
                  <a:lnTo>
                    <a:pt x="3649" y="359"/>
                  </a:lnTo>
                  <a:lnTo>
                    <a:pt x="3493" y="281"/>
                  </a:lnTo>
                  <a:lnTo>
                    <a:pt x="3337" y="203"/>
                  </a:lnTo>
                  <a:lnTo>
                    <a:pt x="3181" y="141"/>
                  </a:lnTo>
                  <a:lnTo>
                    <a:pt x="3025" y="94"/>
                  </a:lnTo>
                  <a:lnTo>
                    <a:pt x="2854" y="47"/>
                  </a:lnTo>
                  <a:lnTo>
                    <a:pt x="2698" y="16"/>
                  </a:lnTo>
                  <a:lnTo>
                    <a:pt x="2526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4993099" y="3298110"/>
              <a:ext cx="508817" cy="785294"/>
            </a:xfrm>
            <a:custGeom>
              <a:rect b="b" l="l" r="r" t="t"/>
              <a:pathLst>
                <a:path extrusionOk="0" h="57966" w="37558">
                  <a:moveTo>
                    <a:pt x="0" y="0"/>
                  </a:moveTo>
                  <a:lnTo>
                    <a:pt x="718" y="57965"/>
                  </a:lnTo>
                  <a:lnTo>
                    <a:pt x="5894" y="57965"/>
                  </a:lnTo>
                  <a:lnTo>
                    <a:pt x="6533" y="53148"/>
                  </a:lnTo>
                  <a:lnTo>
                    <a:pt x="7219" y="47878"/>
                  </a:lnTo>
                  <a:lnTo>
                    <a:pt x="8045" y="41361"/>
                  </a:lnTo>
                  <a:lnTo>
                    <a:pt x="8934" y="34096"/>
                  </a:lnTo>
                  <a:lnTo>
                    <a:pt x="9386" y="30323"/>
                  </a:lnTo>
                  <a:lnTo>
                    <a:pt x="9838" y="26550"/>
                  </a:lnTo>
                  <a:lnTo>
                    <a:pt x="10259" y="22840"/>
                  </a:lnTo>
                  <a:lnTo>
                    <a:pt x="10649" y="19254"/>
                  </a:lnTo>
                  <a:lnTo>
                    <a:pt x="10992" y="15840"/>
                  </a:lnTo>
                  <a:lnTo>
                    <a:pt x="11303" y="12691"/>
                  </a:lnTo>
                  <a:lnTo>
                    <a:pt x="14889" y="12691"/>
                  </a:lnTo>
                  <a:lnTo>
                    <a:pt x="18537" y="33862"/>
                  </a:lnTo>
                  <a:lnTo>
                    <a:pt x="33598" y="50045"/>
                  </a:lnTo>
                  <a:lnTo>
                    <a:pt x="37558" y="46569"/>
                  </a:lnTo>
                  <a:lnTo>
                    <a:pt x="26130" y="29061"/>
                  </a:lnTo>
                  <a:lnTo>
                    <a:pt x="26301" y="25631"/>
                  </a:lnTo>
                  <a:lnTo>
                    <a:pt x="26644" y="17804"/>
                  </a:lnTo>
                  <a:lnTo>
                    <a:pt x="26831" y="13392"/>
                  </a:lnTo>
                  <a:lnTo>
                    <a:pt x="26987" y="9276"/>
                  </a:lnTo>
                  <a:lnTo>
                    <a:pt x="27034" y="7468"/>
                  </a:lnTo>
                  <a:lnTo>
                    <a:pt x="27081" y="5893"/>
                  </a:lnTo>
                  <a:lnTo>
                    <a:pt x="27112" y="4630"/>
                  </a:lnTo>
                  <a:lnTo>
                    <a:pt x="27112" y="3726"/>
                  </a:lnTo>
                  <a:lnTo>
                    <a:pt x="27128" y="3586"/>
                  </a:lnTo>
                  <a:lnTo>
                    <a:pt x="27143" y="3383"/>
                  </a:lnTo>
                  <a:lnTo>
                    <a:pt x="27159" y="2869"/>
                  </a:lnTo>
                  <a:lnTo>
                    <a:pt x="27174" y="2261"/>
                  </a:lnTo>
                  <a:lnTo>
                    <a:pt x="27174" y="1622"/>
                  </a:lnTo>
                  <a:lnTo>
                    <a:pt x="27143" y="483"/>
                  </a:lnTo>
                  <a:lnTo>
                    <a:pt x="271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4946850" y="2735892"/>
              <a:ext cx="459816" cy="562262"/>
            </a:xfrm>
            <a:custGeom>
              <a:rect b="b" l="l" r="r" t="t"/>
              <a:pathLst>
                <a:path extrusionOk="0" h="41503" w="33941">
                  <a:moveTo>
                    <a:pt x="5831" y="1"/>
                  </a:moveTo>
                  <a:lnTo>
                    <a:pt x="5503" y="32"/>
                  </a:lnTo>
                  <a:lnTo>
                    <a:pt x="5176" y="63"/>
                  </a:lnTo>
                  <a:lnTo>
                    <a:pt x="4864" y="110"/>
                  </a:lnTo>
                  <a:lnTo>
                    <a:pt x="4537" y="172"/>
                  </a:lnTo>
                  <a:lnTo>
                    <a:pt x="4241" y="250"/>
                  </a:lnTo>
                  <a:lnTo>
                    <a:pt x="3929" y="344"/>
                  </a:lnTo>
                  <a:lnTo>
                    <a:pt x="3648" y="437"/>
                  </a:lnTo>
                  <a:lnTo>
                    <a:pt x="3352" y="546"/>
                  </a:lnTo>
                  <a:lnTo>
                    <a:pt x="3087" y="671"/>
                  </a:lnTo>
                  <a:lnTo>
                    <a:pt x="2822" y="811"/>
                  </a:lnTo>
                  <a:lnTo>
                    <a:pt x="2557" y="952"/>
                  </a:lnTo>
                  <a:lnTo>
                    <a:pt x="2307" y="1107"/>
                  </a:lnTo>
                  <a:lnTo>
                    <a:pt x="2074" y="1263"/>
                  </a:lnTo>
                  <a:lnTo>
                    <a:pt x="1840" y="1435"/>
                  </a:lnTo>
                  <a:lnTo>
                    <a:pt x="1621" y="1622"/>
                  </a:lnTo>
                  <a:lnTo>
                    <a:pt x="1419" y="1809"/>
                  </a:lnTo>
                  <a:lnTo>
                    <a:pt x="1232" y="2012"/>
                  </a:lnTo>
                  <a:lnTo>
                    <a:pt x="1045" y="2230"/>
                  </a:lnTo>
                  <a:lnTo>
                    <a:pt x="873" y="2433"/>
                  </a:lnTo>
                  <a:lnTo>
                    <a:pt x="717" y="2667"/>
                  </a:lnTo>
                  <a:lnTo>
                    <a:pt x="577" y="2885"/>
                  </a:lnTo>
                  <a:lnTo>
                    <a:pt x="452" y="3119"/>
                  </a:lnTo>
                  <a:lnTo>
                    <a:pt x="343" y="3368"/>
                  </a:lnTo>
                  <a:lnTo>
                    <a:pt x="250" y="3618"/>
                  </a:lnTo>
                  <a:lnTo>
                    <a:pt x="172" y="3867"/>
                  </a:lnTo>
                  <a:lnTo>
                    <a:pt x="94" y="4116"/>
                  </a:lnTo>
                  <a:lnTo>
                    <a:pt x="47" y="4381"/>
                  </a:lnTo>
                  <a:lnTo>
                    <a:pt x="16" y="4646"/>
                  </a:lnTo>
                  <a:lnTo>
                    <a:pt x="0" y="4912"/>
                  </a:lnTo>
                  <a:lnTo>
                    <a:pt x="0" y="5192"/>
                  </a:lnTo>
                  <a:lnTo>
                    <a:pt x="16" y="5457"/>
                  </a:lnTo>
                  <a:lnTo>
                    <a:pt x="3414" y="41502"/>
                  </a:lnTo>
                  <a:lnTo>
                    <a:pt x="30542" y="41502"/>
                  </a:lnTo>
                  <a:lnTo>
                    <a:pt x="33925" y="5457"/>
                  </a:lnTo>
                  <a:lnTo>
                    <a:pt x="33940" y="5192"/>
                  </a:lnTo>
                  <a:lnTo>
                    <a:pt x="33940" y="4912"/>
                  </a:lnTo>
                  <a:lnTo>
                    <a:pt x="33925" y="4646"/>
                  </a:lnTo>
                  <a:lnTo>
                    <a:pt x="33893" y="4381"/>
                  </a:lnTo>
                  <a:lnTo>
                    <a:pt x="33847" y="4116"/>
                  </a:lnTo>
                  <a:lnTo>
                    <a:pt x="33784" y="3867"/>
                  </a:lnTo>
                  <a:lnTo>
                    <a:pt x="33691" y="3618"/>
                  </a:lnTo>
                  <a:lnTo>
                    <a:pt x="33597" y="3368"/>
                  </a:lnTo>
                  <a:lnTo>
                    <a:pt x="33488" y="3119"/>
                  </a:lnTo>
                  <a:lnTo>
                    <a:pt x="33363" y="2885"/>
                  </a:lnTo>
                  <a:lnTo>
                    <a:pt x="33223" y="2667"/>
                  </a:lnTo>
                  <a:lnTo>
                    <a:pt x="33067" y="2433"/>
                  </a:lnTo>
                  <a:lnTo>
                    <a:pt x="32896" y="2230"/>
                  </a:lnTo>
                  <a:lnTo>
                    <a:pt x="32724" y="2012"/>
                  </a:lnTo>
                  <a:lnTo>
                    <a:pt x="32522" y="1809"/>
                  </a:lnTo>
                  <a:lnTo>
                    <a:pt x="32319" y="1622"/>
                  </a:lnTo>
                  <a:lnTo>
                    <a:pt x="32101" y="1435"/>
                  </a:lnTo>
                  <a:lnTo>
                    <a:pt x="31882" y="1263"/>
                  </a:lnTo>
                  <a:lnTo>
                    <a:pt x="31633" y="1107"/>
                  </a:lnTo>
                  <a:lnTo>
                    <a:pt x="31383" y="952"/>
                  </a:lnTo>
                  <a:lnTo>
                    <a:pt x="31134" y="811"/>
                  </a:lnTo>
                  <a:lnTo>
                    <a:pt x="30869" y="671"/>
                  </a:lnTo>
                  <a:lnTo>
                    <a:pt x="30588" y="546"/>
                  </a:lnTo>
                  <a:lnTo>
                    <a:pt x="30308" y="437"/>
                  </a:lnTo>
                  <a:lnTo>
                    <a:pt x="30011" y="344"/>
                  </a:lnTo>
                  <a:lnTo>
                    <a:pt x="29715" y="250"/>
                  </a:lnTo>
                  <a:lnTo>
                    <a:pt x="29403" y="172"/>
                  </a:lnTo>
                  <a:lnTo>
                    <a:pt x="29092" y="110"/>
                  </a:lnTo>
                  <a:lnTo>
                    <a:pt x="28764" y="63"/>
                  </a:lnTo>
                  <a:lnTo>
                    <a:pt x="28437" y="32"/>
                  </a:lnTo>
                  <a:lnTo>
                    <a:pt x="28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5115386" y="2645711"/>
              <a:ext cx="124407" cy="141951"/>
            </a:xfrm>
            <a:custGeom>
              <a:rect b="b" l="l" r="r" t="t"/>
              <a:pathLst>
                <a:path extrusionOk="0" h="10478" w="9183">
                  <a:moveTo>
                    <a:pt x="2869" y="0"/>
                  </a:moveTo>
                  <a:lnTo>
                    <a:pt x="2666" y="16"/>
                  </a:lnTo>
                  <a:lnTo>
                    <a:pt x="2448" y="47"/>
                  </a:lnTo>
                  <a:lnTo>
                    <a:pt x="2214" y="94"/>
                  </a:lnTo>
                  <a:lnTo>
                    <a:pt x="1980" y="172"/>
                  </a:lnTo>
                  <a:lnTo>
                    <a:pt x="1731" y="266"/>
                  </a:lnTo>
                  <a:lnTo>
                    <a:pt x="1497" y="375"/>
                  </a:lnTo>
                  <a:lnTo>
                    <a:pt x="1263" y="499"/>
                  </a:lnTo>
                  <a:lnTo>
                    <a:pt x="1045" y="640"/>
                  </a:lnTo>
                  <a:lnTo>
                    <a:pt x="826" y="796"/>
                  </a:lnTo>
                  <a:lnTo>
                    <a:pt x="639" y="951"/>
                  </a:lnTo>
                  <a:lnTo>
                    <a:pt x="452" y="1139"/>
                  </a:lnTo>
                  <a:lnTo>
                    <a:pt x="312" y="1326"/>
                  </a:lnTo>
                  <a:lnTo>
                    <a:pt x="187" y="1528"/>
                  </a:lnTo>
                  <a:lnTo>
                    <a:pt x="94" y="1731"/>
                  </a:lnTo>
                  <a:lnTo>
                    <a:pt x="47" y="1840"/>
                  </a:lnTo>
                  <a:lnTo>
                    <a:pt x="31" y="1949"/>
                  </a:lnTo>
                  <a:lnTo>
                    <a:pt x="16" y="2058"/>
                  </a:lnTo>
                  <a:lnTo>
                    <a:pt x="0" y="2183"/>
                  </a:lnTo>
                  <a:lnTo>
                    <a:pt x="0" y="6424"/>
                  </a:lnTo>
                  <a:lnTo>
                    <a:pt x="16" y="6595"/>
                  </a:lnTo>
                  <a:lnTo>
                    <a:pt x="31" y="6813"/>
                  </a:lnTo>
                  <a:lnTo>
                    <a:pt x="78" y="7079"/>
                  </a:lnTo>
                  <a:lnTo>
                    <a:pt x="140" y="7375"/>
                  </a:lnTo>
                  <a:lnTo>
                    <a:pt x="250" y="7702"/>
                  </a:lnTo>
                  <a:lnTo>
                    <a:pt x="374" y="8045"/>
                  </a:lnTo>
                  <a:lnTo>
                    <a:pt x="546" y="8388"/>
                  </a:lnTo>
                  <a:lnTo>
                    <a:pt x="639" y="8560"/>
                  </a:lnTo>
                  <a:lnTo>
                    <a:pt x="749" y="8731"/>
                  </a:lnTo>
                  <a:lnTo>
                    <a:pt x="873" y="8903"/>
                  </a:lnTo>
                  <a:lnTo>
                    <a:pt x="998" y="9074"/>
                  </a:lnTo>
                  <a:lnTo>
                    <a:pt x="1138" y="9230"/>
                  </a:lnTo>
                  <a:lnTo>
                    <a:pt x="1310" y="9401"/>
                  </a:lnTo>
                  <a:lnTo>
                    <a:pt x="1481" y="9542"/>
                  </a:lnTo>
                  <a:lnTo>
                    <a:pt x="1653" y="9682"/>
                  </a:lnTo>
                  <a:lnTo>
                    <a:pt x="1855" y="9822"/>
                  </a:lnTo>
                  <a:lnTo>
                    <a:pt x="2074" y="9947"/>
                  </a:lnTo>
                  <a:lnTo>
                    <a:pt x="2308" y="10056"/>
                  </a:lnTo>
                  <a:lnTo>
                    <a:pt x="2557" y="10165"/>
                  </a:lnTo>
                  <a:lnTo>
                    <a:pt x="2822" y="10259"/>
                  </a:lnTo>
                  <a:lnTo>
                    <a:pt x="3103" y="10337"/>
                  </a:lnTo>
                  <a:lnTo>
                    <a:pt x="3399" y="10384"/>
                  </a:lnTo>
                  <a:lnTo>
                    <a:pt x="3711" y="10430"/>
                  </a:lnTo>
                  <a:lnTo>
                    <a:pt x="4054" y="10462"/>
                  </a:lnTo>
                  <a:lnTo>
                    <a:pt x="4397" y="10477"/>
                  </a:lnTo>
                  <a:lnTo>
                    <a:pt x="4833" y="10462"/>
                  </a:lnTo>
                  <a:lnTo>
                    <a:pt x="5254" y="10430"/>
                  </a:lnTo>
                  <a:lnTo>
                    <a:pt x="5628" y="10384"/>
                  </a:lnTo>
                  <a:lnTo>
                    <a:pt x="5987" y="10337"/>
                  </a:lnTo>
                  <a:lnTo>
                    <a:pt x="6314" y="10259"/>
                  </a:lnTo>
                  <a:lnTo>
                    <a:pt x="6626" y="10165"/>
                  </a:lnTo>
                  <a:lnTo>
                    <a:pt x="6907" y="10056"/>
                  </a:lnTo>
                  <a:lnTo>
                    <a:pt x="7172" y="9947"/>
                  </a:lnTo>
                  <a:lnTo>
                    <a:pt x="7421" y="9822"/>
                  </a:lnTo>
                  <a:lnTo>
                    <a:pt x="7639" y="9682"/>
                  </a:lnTo>
                  <a:lnTo>
                    <a:pt x="7842" y="9542"/>
                  </a:lnTo>
                  <a:lnTo>
                    <a:pt x="8029" y="9401"/>
                  </a:lnTo>
                  <a:lnTo>
                    <a:pt x="8185" y="9246"/>
                  </a:lnTo>
                  <a:lnTo>
                    <a:pt x="8341" y="9074"/>
                  </a:lnTo>
                  <a:lnTo>
                    <a:pt x="8481" y="8903"/>
                  </a:lnTo>
                  <a:lnTo>
                    <a:pt x="8590" y="8747"/>
                  </a:lnTo>
                  <a:lnTo>
                    <a:pt x="8700" y="8560"/>
                  </a:lnTo>
                  <a:lnTo>
                    <a:pt x="8793" y="8388"/>
                  </a:lnTo>
                  <a:lnTo>
                    <a:pt x="8871" y="8217"/>
                  </a:lnTo>
                  <a:lnTo>
                    <a:pt x="8933" y="8045"/>
                  </a:lnTo>
                  <a:lnTo>
                    <a:pt x="9043" y="7702"/>
                  </a:lnTo>
                  <a:lnTo>
                    <a:pt x="9105" y="7390"/>
                  </a:lnTo>
                  <a:lnTo>
                    <a:pt x="9152" y="7079"/>
                  </a:lnTo>
                  <a:lnTo>
                    <a:pt x="9167" y="6813"/>
                  </a:lnTo>
                  <a:lnTo>
                    <a:pt x="9183" y="6424"/>
                  </a:lnTo>
                  <a:lnTo>
                    <a:pt x="9183" y="1107"/>
                  </a:lnTo>
                  <a:lnTo>
                    <a:pt x="9167" y="998"/>
                  </a:lnTo>
                  <a:lnTo>
                    <a:pt x="9152" y="889"/>
                  </a:lnTo>
                  <a:lnTo>
                    <a:pt x="9136" y="796"/>
                  </a:lnTo>
                  <a:lnTo>
                    <a:pt x="9105" y="702"/>
                  </a:lnTo>
                  <a:lnTo>
                    <a:pt x="9058" y="624"/>
                  </a:lnTo>
                  <a:lnTo>
                    <a:pt x="9011" y="546"/>
                  </a:lnTo>
                  <a:lnTo>
                    <a:pt x="8949" y="484"/>
                  </a:lnTo>
                  <a:lnTo>
                    <a:pt x="8887" y="421"/>
                  </a:lnTo>
                  <a:lnTo>
                    <a:pt x="8731" y="312"/>
                  </a:lnTo>
                  <a:lnTo>
                    <a:pt x="8559" y="219"/>
                  </a:lnTo>
                  <a:lnTo>
                    <a:pt x="8357" y="156"/>
                  </a:lnTo>
                  <a:lnTo>
                    <a:pt x="8154" y="94"/>
                  </a:lnTo>
                  <a:lnTo>
                    <a:pt x="7920" y="63"/>
                  </a:lnTo>
                  <a:lnTo>
                    <a:pt x="7686" y="32"/>
                  </a:lnTo>
                  <a:lnTo>
                    <a:pt x="7219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4647155" y="2753841"/>
              <a:ext cx="375970" cy="385684"/>
            </a:xfrm>
            <a:custGeom>
              <a:rect b="b" l="l" r="r" t="t"/>
              <a:pathLst>
                <a:path extrusionOk="0" h="28469" w="27752">
                  <a:moveTo>
                    <a:pt x="24306" y="1"/>
                  </a:moveTo>
                  <a:lnTo>
                    <a:pt x="24228" y="16"/>
                  </a:lnTo>
                  <a:lnTo>
                    <a:pt x="24134" y="48"/>
                  </a:lnTo>
                  <a:lnTo>
                    <a:pt x="24041" y="79"/>
                  </a:lnTo>
                  <a:lnTo>
                    <a:pt x="23869" y="172"/>
                  </a:lnTo>
                  <a:lnTo>
                    <a:pt x="23682" y="313"/>
                  </a:lnTo>
                  <a:lnTo>
                    <a:pt x="23511" y="484"/>
                  </a:lnTo>
                  <a:lnTo>
                    <a:pt x="23324" y="687"/>
                  </a:lnTo>
                  <a:lnTo>
                    <a:pt x="23152" y="905"/>
                  </a:lnTo>
                  <a:lnTo>
                    <a:pt x="22981" y="1139"/>
                  </a:lnTo>
                  <a:lnTo>
                    <a:pt x="22825" y="1388"/>
                  </a:lnTo>
                  <a:lnTo>
                    <a:pt x="22669" y="1638"/>
                  </a:lnTo>
                  <a:lnTo>
                    <a:pt x="22388" y="2152"/>
                  </a:lnTo>
                  <a:lnTo>
                    <a:pt x="22170" y="2604"/>
                  </a:lnTo>
                  <a:lnTo>
                    <a:pt x="22014" y="2979"/>
                  </a:lnTo>
                  <a:lnTo>
                    <a:pt x="15092" y="16293"/>
                  </a:lnTo>
                  <a:lnTo>
                    <a:pt x="4397" y="3883"/>
                  </a:lnTo>
                  <a:lnTo>
                    <a:pt x="4381" y="3852"/>
                  </a:lnTo>
                  <a:lnTo>
                    <a:pt x="4334" y="3820"/>
                  </a:lnTo>
                  <a:lnTo>
                    <a:pt x="4179" y="3820"/>
                  </a:lnTo>
                  <a:lnTo>
                    <a:pt x="3945" y="3852"/>
                  </a:lnTo>
                  <a:lnTo>
                    <a:pt x="3633" y="3930"/>
                  </a:lnTo>
                  <a:lnTo>
                    <a:pt x="3259" y="4039"/>
                  </a:lnTo>
                  <a:lnTo>
                    <a:pt x="2853" y="4179"/>
                  </a:lnTo>
                  <a:lnTo>
                    <a:pt x="2432" y="4350"/>
                  </a:lnTo>
                  <a:lnTo>
                    <a:pt x="1996" y="4538"/>
                  </a:lnTo>
                  <a:lnTo>
                    <a:pt x="1559" y="4756"/>
                  </a:lnTo>
                  <a:lnTo>
                    <a:pt x="1154" y="4974"/>
                  </a:lnTo>
                  <a:lnTo>
                    <a:pt x="780" y="5208"/>
                  </a:lnTo>
                  <a:lnTo>
                    <a:pt x="624" y="5333"/>
                  </a:lnTo>
                  <a:lnTo>
                    <a:pt x="468" y="5457"/>
                  </a:lnTo>
                  <a:lnTo>
                    <a:pt x="343" y="5567"/>
                  </a:lnTo>
                  <a:lnTo>
                    <a:pt x="219" y="5691"/>
                  </a:lnTo>
                  <a:lnTo>
                    <a:pt x="125" y="5816"/>
                  </a:lnTo>
                  <a:lnTo>
                    <a:pt x="63" y="5925"/>
                  </a:lnTo>
                  <a:lnTo>
                    <a:pt x="16" y="6050"/>
                  </a:lnTo>
                  <a:lnTo>
                    <a:pt x="0" y="6159"/>
                  </a:lnTo>
                  <a:lnTo>
                    <a:pt x="16" y="6268"/>
                  </a:lnTo>
                  <a:lnTo>
                    <a:pt x="47" y="6362"/>
                  </a:lnTo>
                  <a:lnTo>
                    <a:pt x="312" y="6829"/>
                  </a:lnTo>
                  <a:lnTo>
                    <a:pt x="686" y="7562"/>
                  </a:lnTo>
                  <a:lnTo>
                    <a:pt x="1793" y="9667"/>
                  </a:lnTo>
                  <a:lnTo>
                    <a:pt x="2495" y="10992"/>
                  </a:lnTo>
                  <a:lnTo>
                    <a:pt x="3290" y="12442"/>
                  </a:lnTo>
                  <a:lnTo>
                    <a:pt x="4147" y="14001"/>
                  </a:lnTo>
                  <a:lnTo>
                    <a:pt x="5067" y="15653"/>
                  </a:lnTo>
                  <a:lnTo>
                    <a:pt x="6034" y="17337"/>
                  </a:lnTo>
                  <a:lnTo>
                    <a:pt x="7047" y="19037"/>
                  </a:lnTo>
                  <a:lnTo>
                    <a:pt x="8092" y="20736"/>
                  </a:lnTo>
                  <a:lnTo>
                    <a:pt x="8622" y="21562"/>
                  </a:lnTo>
                  <a:lnTo>
                    <a:pt x="9152" y="22373"/>
                  </a:lnTo>
                  <a:lnTo>
                    <a:pt x="9698" y="23168"/>
                  </a:lnTo>
                  <a:lnTo>
                    <a:pt x="10228" y="23948"/>
                  </a:lnTo>
                  <a:lnTo>
                    <a:pt x="10758" y="24696"/>
                  </a:lnTo>
                  <a:lnTo>
                    <a:pt x="11303" y="25413"/>
                  </a:lnTo>
                  <a:lnTo>
                    <a:pt x="11833" y="26099"/>
                  </a:lnTo>
                  <a:lnTo>
                    <a:pt x="12348" y="26738"/>
                  </a:lnTo>
                  <a:lnTo>
                    <a:pt x="12878" y="27346"/>
                  </a:lnTo>
                  <a:lnTo>
                    <a:pt x="13392" y="27907"/>
                  </a:lnTo>
                  <a:lnTo>
                    <a:pt x="13533" y="28048"/>
                  </a:lnTo>
                  <a:lnTo>
                    <a:pt x="13689" y="28173"/>
                  </a:lnTo>
                  <a:lnTo>
                    <a:pt x="13845" y="28266"/>
                  </a:lnTo>
                  <a:lnTo>
                    <a:pt x="14016" y="28344"/>
                  </a:lnTo>
                  <a:lnTo>
                    <a:pt x="14203" y="28406"/>
                  </a:lnTo>
                  <a:lnTo>
                    <a:pt x="14375" y="28438"/>
                  </a:lnTo>
                  <a:lnTo>
                    <a:pt x="14577" y="28469"/>
                  </a:lnTo>
                  <a:lnTo>
                    <a:pt x="14764" y="28469"/>
                  </a:lnTo>
                  <a:lnTo>
                    <a:pt x="14967" y="28453"/>
                  </a:lnTo>
                  <a:lnTo>
                    <a:pt x="15185" y="28422"/>
                  </a:lnTo>
                  <a:lnTo>
                    <a:pt x="15388" y="28375"/>
                  </a:lnTo>
                  <a:lnTo>
                    <a:pt x="15606" y="28313"/>
                  </a:lnTo>
                  <a:lnTo>
                    <a:pt x="15840" y="28235"/>
                  </a:lnTo>
                  <a:lnTo>
                    <a:pt x="16058" y="28141"/>
                  </a:lnTo>
                  <a:lnTo>
                    <a:pt x="16292" y="28048"/>
                  </a:lnTo>
                  <a:lnTo>
                    <a:pt x="16526" y="27923"/>
                  </a:lnTo>
                  <a:lnTo>
                    <a:pt x="17009" y="27658"/>
                  </a:lnTo>
                  <a:lnTo>
                    <a:pt x="17508" y="27331"/>
                  </a:lnTo>
                  <a:lnTo>
                    <a:pt x="18007" y="26988"/>
                  </a:lnTo>
                  <a:lnTo>
                    <a:pt x="18506" y="26598"/>
                  </a:lnTo>
                  <a:lnTo>
                    <a:pt x="19021" y="26161"/>
                  </a:lnTo>
                  <a:lnTo>
                    <a:pt x="19535" y="25725"/>
                  </a:lnTo>
                  <a:lnTo>
                    <a:pt x="20034" y="25257"/>
                  </a:lnTo>
                  <a:lnTo>
                    <a:pt x="20548" y="24758"/>
                  </a:lnTo>
                  <a:lnTo>
                    <a:pt x="21032" y="24275"/>
                  </a:lnTo>
                  <a:lnTo>
                    <a:pt x="21515" y="23760"/>
                  </a:lnTo>
                  <a:lnTo>
                    <a:pt x="21998" y="23262"/>
                  </a:lnTo>
                  <a:lnTo>
                    <a:pt x="22450" y="22747"/>
                  </a:lnTo>
                  <a:lnTo>
                    <a:pt x="23308" y="21765"/>
                  </a:lnTo>
                  <a:lnTo>
                    <a:pt x="24072" y="20861"/>
                  </a:lnTo>
                  <a:lnTo>
                    <a:pt x="24727" y="20050"/>
                  </a:lnTo>
                  <a:lnTo>
                    <a:pt x="25241" y="19380"/>
                  </a:lnTo>
                  <a:lnTo>
                    <a:pt x="25600" y="18881"/>
                  </a:lnTo>
                  <a:lnTo>
                    <a:pt x="25787" y="18616"/>
                  </a:lnTo>
                  <a:lnTo>
                    <a:pt x="25865" y="18475"/>
                  </a:lnTo>
                  <a:lnTo>
                    <a:pt x="25943" y="18288"/>
                  </a:lnTo>
                  <a:lnTo>
                    <a:pt x="26005" y="18086"/>
                  </a:lnTo>
                  <a:lnTo>
                    <a:pt x="26083" y="17836"/>
                  </a:lnTo>
                  <a:lnTo>
                    <a:pt x="26239" y="17244"/>
                  </a:lnTo>
                  <a:lnTo>
                    <a:pt x="26395" y="16558"/>
                  </a:lnTo>
                  <a:lnTo>
                    <a:pt x="26551" y="15763"/>
                  </a:lnTo>
                  <a:lnTo>
                    <a:pt x="26707" y="14890"/>
                  </a:lnTo>
                  <a:lnTo>
                    <a:pt x="26863" y="13939"/>
                  </a:lnTo>
                  <a:lnTo>
                    <a:pt x="27003" y="12941"/>
                  </a:lnTo>
                  <a:lnTo>
                    <a:pt x="27143" y="11912"/>
                  </a:lnTo>
                  <a:lnTo>
                    <a:pt x="27268" y="10852"/>
                  </a:lnTo>
                  <a:lnTo>
                    <a:pt x="27393" y="9791"/>
                  </a:lnTo>
                  <a:lnTo>
                    <a:pt x="27486" y="8747"/>
                  </a:lnTo>
                  <a:lnTo>
                    <a:pt x="27580" y="7702"/>
                  </a:lnTo>
                  <a:lnTo>
                    <a:pt x="27658" y="6720"/>
                  </a:lnTo>
                  <a:lnTo>
                    <a:pt x="27720" y="5769"/>
                  </a:lnTo>
                  <a:lnTo>
                    <a:pt x="27751" y="4896"/>
                  </a:lnTo>
                  <a:lnTo>
                    <a:pt x="27751" y="4709"/>
                  </a:lnTo>
                  <a:lnTo>
                    <a:pt x="27736" y="4522"/>
                  </a:lnTo>
                  <a:lnTo>
                    <a:pt x="27689" y="4350"/>
                  </a:lnTo>
                  <a:lnTo>
                    <a:pt x="27642" y="4163"/>
                  </a:lnTo>
                  <a:lnTo>
                    <a:pt x="27564" y="4007"/>
                  </a:lnTo>
                  <a:lnTo>
                    <a:pt x="27486" y="3836"/>
                  </a:lnTo>
                  <a:lnTo>
                    <a:pt x="27377" y="3696"/>
                  </a:lnTo>
                  <a:lnTo>
                    <a:pt x="27268" y="3555"/>
                  </a:lnTo>
                  <a:lnTo>
                    <a:pt x="27143" y="3415"/>
                  </a:lnTo>
                  <a:lnTo>
                    <a:pt x="27003" y="3306"/>
                  </a:lnTo>
                  <a:lnTo>
                    <a:pt x="26863" y="3197"/>
                  </a:lnTo>
                  <a:lnTo>
                    <a:pt x="26707" y="3103"/>
                  </a:lnTo>
                  <a:lnTo>
                    <a:pt x="26535" y="3025"/>
                  </a:lnTo>
                  <a:lnTo>
                    <a:pt x="26364" y="2963"/>
                  </a:lnTo>
                  <a:lnTo>
                    <a:pt x="26177" y="2916"/>
                  </a:lnTo>
                  <a:lnTo>
                    <a:pt x="25989" y="2901"/>
                  </a:lnTo>
                  <a:lnTo>
                    <a:pt x="24399" y="16"/>
                  </a:lnTo>
                  <a:lnTo>
                    <a:pt x="24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5321717" y="2751945"/>
              <a:ext cx="298465" cy="499740"/>
            </a:xfrm>
            <a:custGeom>
              <a:rect b="b" l="l" r="r" t="t"/>
              <a:pathLst>
                <a:path extrusionOk="0" h="36888" w="22031">
                  <a:moveTo>
                    <a:pt x="4023" y="0"/>
                  </a:moveTo>
                  <a:lnTo>
                    <a:pt x="313" y="3212"/>
                  </a:lnTo>
                  <a:lnTo>
                    <a:pt x="282" y="3524"/>
                  </a:lnTo>
                  <a:lnTo>
                    <a:pt x="204" y="4350"/>
                  </a:lnTo>
                  <a:lnTo>
                    <a:pt x="110" y="5551"/>
                  </a:lnTo>
                  <a:lnTo>
                    <a:pt x="63" y="6237"/>
                  </a:lnTo>
                  <a:lnTo>
                    <a:pt x="32" y="6969"/>
                  </a:lnTo>
                  <a:lnTo>
                    <a:pt x="1" y="7718"/>
                  </a:lnTo>
                  <a:lnTo>
                    <a:pt x="1" y="8466"/>
                  </a:lnTo>
                  <a:lnTo>
                    <a:pt x="1" y="9199"/>
                  </a:lnTo>
                  <a:lnTo>
                    <a:pt x="32" y="9885"/>
                  </a:lnTo>
                  <a:lnTo>
                    <a:pt x="94" y="10524"/>
                  </a:lnTo>
                  <a:lnTo>
                    <a:pt x="141" y="10820"/>
                  </a:lnTo>
                  <a:lnTo>
                    <a:pt x="188" y="11085"/>
                  </a:lnTo>
                  <a:lnTo>
                    <a:pt x="250" y="11335"/>
                  </a:lnTo>
                  <a:lnTo>
                    <a:pt x="313" y="11568"/>
                  </a:lnTo>
                  <a:lnTo>
                    <a:pt x="391" y="11756"/>
                  </a:lnTo>
                  <a:lnTo>
                    <a:pt x="469" y="11927"/>
                  </a:lnTo>
                  <a:lnTo>
                    <a:pt x="531" y="12005"/>
                  </a:lnTo>
                  <a:lnTo>
                    <a:pt x="656" y="12130"/>
                  </a:lnTo>
                  <a:lnTo>
                    <a:pt x="1045" y="12473"/>
                  </a:lnTo>
                  <a:lnTo>
                    <a:pt x="1622" y="12956"/>
                  </a:lnTo>
                  <a:lnTo>
                    <a:pt x="2339" y="13548"/>
                  </a:lnTo>
                  <a:lnTo>
                    <a:pt x="4101" y="14967"/>
                  </a:lnTo>
                  <a:lnTo>
                    <a:pt x="6097" y="16557"/>
                  </a:lnTo>
                  <a:lnTo>
                    <a:pt x="9792" y="19442"/>
                  </a:lnTo>
                  <a:lnTo>
                    <a:pt x="11460" y="20736"/>
                  </a:lnTo>
                  <a:lnTo>
                    <a:pt x="3899" y="29560"/>
                  </a:lnTo>
                  <a:lnTo>
                    <a:pt x="3197" y="36887"/>
                  </a:lnTo>
                  <a:lnTo>
                    <a:pt x="3197" y="36887"/>
                  </a:lnTo>
                  <a:lnTo>
                    <a:pt x="3743" y="36513"/>
                  </a:lnTo>
                  <a:lnTo>
                    <a:pt x="5224" y="35469"/>
                  </a:lnTo>
                  <a:lnTo>
                    <a:pt x="6221" y="34736"/>
                  </a:lnTo>
                  <a:lnTo>
                    <a:pt x="7360" y="33894"/>
                  </a:lnTo>
                  <a:lnTo>
                    <a:pt x="8622" y="32974"/>
                  </a:lnTo>
                  <a:lnTo>
                    <a:pt x="9948" y="31961"/>
                  </a:lnTo>
                  <a:lnTo>
                    <a:pt x="11320" y="30901"/>
                  </a:lnTo>
                  <a:lnTo>
                    <a:pt x="12707" y="29794"/>
                  </a:lnTo>
                  <a:lnTo>
                    <a:pt x="14079" y="28671"/>
                  </a:lnTo>
                  <a:lnTo>
                    <a:pt x="15404" y="27549"/>
                  </a:lnTo>
                  <a:lnTo>
                    <a:pt x="16028" y="26987"/>
                  </a:lnTo>
                  <a:lnTo>
                    <a:pt x="16651" y="26442"/>
                  </a:lnTo>
                  <a:lnTo>
                    <a:pt x="17228" y="25896"/>
                  </a:lnTo>
                  <a:lnTo>
                    <a:pt x="17774" y="25366"/>
                  </a:lnTo>
                  <a:lnTo>
                    <a:pt x="18288" y="24851"/>
                  </a:lnTo>
                  <a:lnTo>
                    <a:pt x="18772" y="24353"/>
                  </a:lnTo>
                  <a:lnTo>
                    <a:pt x="19208" y="23869"/>
                  </a:lnTo>
                  <a:lnTo>
                    <a:pt x="19598" y="23402"/>
                  </a:lnTo>
                  <a:lnTo>
                    <a:pt x="19863" y="23074"/>
                  </a:lnTo>
                  <a:lnTo>
                    <a:pt x="20159" y="22747"/>
                  </a:lnTo>
                  <a:lnTo>
                    <a:pt x="20752" y="22092"/>
                  </a:lnTo>
                  <a:lnTo>
                    <a:pt x="21032" y="21749"/>
                  </a:lnTo>
                  <a:lnTo>
                    <a:pt x="21297" y="21406"/>
                  </a:lnTo>
                  <a:lnTo>
                    <a:pt x="21531" y="21063"/>
                  </a:lnTo>
                  <a:lnTo>
                    <a:pt x="21640" y="20892"/>
                  </a:lnTo>
                  <a:lnTo>
                    <a:pt x="21734" y="20720"/>
                  </a:lnTo>
                  <a:lnTo>
                    <a:pt x="21812" y="20533"/>
                  </a:lnTo>
                  <a:lnTo>
                    <a:pt x="21890" y="20361"/>
                  </a:lnTo>
                  <a:lnTo>
                    <a:pt x="21952" y="20174"/>
                  </a:lnTo>
                  <a:lnTo>
                    <a:pt x="21983" y="19987"/>
                  </a:lnTo>
                  <a:lnTo>
                    <a:pt x="22015" y="19800"/>
                  </a:lnTo>
                  <a:lnTo>
                    <a:pt x="22030" y="19613"/>
                  </a:lnTo>
                  <a:lnTo>
                    <a:pt x="22030" y="19426"/>
                  </a:lnTo>
                  <a:lnTo>
                    <a:pt x="21999" y="19239"/>
                  </a:lnTo>
                  <a:lnTo>
                    <a:pt x="21952" y="19036"/>
                  </a:lnTo>
                  <a:lnTo>
                    <a:pt x="21890" y="18834"/>
                  </a:lnTo>
                  <a:lnTo>
                    <a:pt x="21796" y="18647"/>
                  </a:lnTo>
                  <a:lnTo>
                    <a:pt x="21687" y="18428"/>
                  </a:lnTo>
                  <a:lnTo>
                    <a:pt x="21547" y="18226"/>
                  </a:lnTo>
                  <a:lnTo>
                    <a:pt x="21391" y="18023"/>
                  </a:lnTo>
                  <a:lnTo>
                    <a:pt x="21204" y="17805"/>
                  </a:lnTo>
                  <a:lnTo>
                    <a:pt x="20986" y="17586"/>
                  </a:lnTo>
                  <a:lnTo>
                    <a:pt x="20066" y="16698"/>
                  </a:lnTo>
                  <a:lnTo>
                    <a:pt x="18990" y="15622"/>
                  </a:lnTo>
                  <a:lnTo>
                    <a:pt x="17774" y="14406"/>
                  </a:lnTo>
                  <a:lnTo>
                    <a:pt x="16464" y="13065"/>
                  </a:lnTo>
                  <a:lnTo>
                    <a:pt x="13674" y="10165"/>
                  </a:lnTo>
                  <a:lnTo>
                    <a:pt x="10852" y="7219"/>
                  </a:lnTo>
                  <a:lnTo>
                    <a:pt x="8217" y="4444"/>
                  </a:lnTo>
                  <a:lnTo>
                    <a:pt x="6050" y="2152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4919174" y="4082293"/>
              <a:ext cx="153994" cy="54705"/>
            </a:xfrm>
            <a:custGeom>
              <a:rect b="b" l="l" r="r" t="t"/>
              <a:pathLst>
                <a:path extrusionOk="0" h="4038" w="11367">
                  <a:moveTo>
                    <a:pt x="6097" y="0"/>
                  </a:moveTo>
                  <a:lnTo>
                    <a:pt x="359" y="2120"/>
                  </a:lnTo>
                  <a:lnTo>
                    <a:pt x="250" y="2198"/>
                  </a:lnTo>
                  <a:lnTo>
                    <a:pt x="157" y="2292"/>
                  </a:lnTo>
                  <a:lnTo>
                    <a:pt x="94" y="2417"/>
                  </a:lnTo>
                  <a:lnTo>
                    <a:pt x="48" y="2557"/>
                  </a:lnTo>
                  <a:lnTo>
                    <a:pt x="16" y="2713"/>
                  </a:lnTo>
                  <a:lnTo>
                    <a:pt x="1" y="2869"/>
                  </a:lnTo>
                  <a:lnTo>
                    <a:pt x="1" y="3040"/>
                  </a:lnTo>
                  <a:lnTo>
                    <a:pt x="16" y="3196"/>
                  </a:lnTo>
                  <a:lnTo>
                    <a:pt x="63" y="3368"/>
                  </a:lnTo>
                  <a:lnTo>
                    <a:pt x="110" y="3524"/>
                  </a:lnTo>
                  <a:lnTo>
                    <a:pt x="172" y="3664"/>
                  </a:lnTo>
                  <a:lnTo>
                    <a:pt x="250" y="3789"/>
                  </a:lnTo>
                  <a:lnTo>
                    <a:pt x="344" y="3898"/>
                  </a:lnTo>
                  <a:lnTo>
                    <a:pt x="437" y="3976"/>
                  </a:lnTo>
                  <a:lnTo>
                    <a:pt x="562" y="4022"/>
                  </a:lnTo>
                  <a:lnTo>
                    <a:pt x="687" y="4038"/>
                  </a:lnTo>
                  <a:lnTo>
                    <a:pt x="11366" y="4038"/>
                  </a:lnTo>
                  <a:lnTo>
                    <a:pt x="113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5052651" y="2480982"/>
              <a:ext cx="226853" cy="227896"/>
            </a:xfrm>
            <a:custGeom>
              <a:rect b="b" l="l" r="r" t="t"/>
              <a:pathLst>
                <a:path extrusionOk="0" h="16822" w="16745">
                  <a:moveTo>
                    <a:pt x="4990" y="0"/>
                  </a:moveTo>
                  <a:lnTo>
                    <a:pt x="4662" y="31"/>
                  </a:lnTo>
                  <a:lnTo>
                    <a:pt x="4351" y="78"/>
                  </a:lnTo>
                  <a:lnTo>
                    <a:pt x="4054" y="156"/>
                  </a:lnTo>
                  <a:lnTo>
                    <a:pt x="3789" y="249"/>
                  </a:lnTo>
                  <a:lnTo>
                    <a:pt x="3524" y="359"/>
                  </a:lnTo>
                  <a:lnTo>
                    <a:pt x="3259" y="483"/>
                  </a:lnTo>
                  <a:lnTo>
                    <a:pt x="3025" y="639"/>
                  </a:lnTo>
                  <a:lnTo>
                    <a:pt x="2807" y="811"/>
                  </a:lnTo>
                  <a:lnTo>
                    <a:pt x="2589" y="998"/>
                  </a:lnTo>
                  <a:lnTo>
                    <a:pt x="2386" y="1216"/>
                  </a:lnTo>
                  <a:lnTo>
                    <a:pt x="2199" y="1450"/>
                  </a:lnTo>
                  <a:lnTo>
                    <a:pt x="2012" y="1699"/>
                  </a:lnTo>
                  <a:lnTo>
                    <a:pt x="1840" y="1964"/>
                  </a:lnTo>
                  <a:lnTo>
                    <a:pt x="1685" y="2245"/>
                  </a:lnTo>
                  <a:lnTo>
                    <a:pt x="1529" y="2557"/>
                  </a:lnTo>
                  <a:lnTo>
                    <a:pt x="1388" y="2884"/>
                  </a:lnTo>
                  <a:lnTo>
                    <a:pt x="1264" y="3227"/>
                  </a:lnTo>
                  <a:lnTo>
                    <a:pt x="1139" y="3601"/>
                  </a:lnTo>
                  <a:lnTo>
                    <a:pt x="1014" y="3976"/>
                  </a:lnTo>
                  <a:lnTo>
                    <a:pt x="905" y="4381"/>
                  </a:lnTo>
                  <a:lnTo>
                    <a:pt x="812" y="4802"/>
                  </a:lnTo>
                  <a:lnTo>
                    <a:pt x="718" y="5238"/>
                  </a:lnTo>
                  <a:lnTo>
                    <a:pt x="624" y="5690"/>
                  </a:lnTo>
                  <a:lnTo>
                    <a:pt x="453" y="6657"/>
                  </a:lnTo>
                  <a:lnTo>
                    <a:pt x="313" y="7702"/>
                  </a:lnTo>
                  <a:lnTo>
                    <a:pt x="172" y="8809"/>
                  </a:lnTo>
                  <a:lnTo>
                    <a:pt x="79" y="9760"/>
                  </a:lnTo>
                  <a:lnTo>
                    <a:pt x="16" y="10664"/>
                  </a:lnTo>
                  <a:lnTo>
                    <a:pt x="1" y="11100"/>
                  </a:lnTo>
                  <a:lnTo>
                    <a:pt x="1" y="11506"/>
                  </a:lnTo>
                  <a:lnTo>
                    <a:pt x="1" y="11911"/>
                  </a:lnTo>
                  <a:lnTo>
                    <a:pt x="16" y="12285"/>
                  </a:lnTo>
                  <a:lnTo>
                    <a:pt x="32" y="12659"/>
                  </a:lnTo>
                  <a:lnTo>
                    <a:pt x="79" y="13002"/>
                  </a:lnTo>
                  <a:lnTo>
                    <a:pt x="126" y="13345"/>
                  </a:lnTo>
                  <a:lnTo>
                    <a:pt x="188" y="13657"/>
                  </a:lnTo>
                  <a:lnTo>
                    <a:pt x="281" y="13969"/>
                  </a:lnTo>
                  <a:lnTo>
                    <a:pt x="375" y="14250"/>
                  </a:lnTo>
                  <a:lnTo>
                    <a:pt x="469" y="14530"/>
                  </a:lnTo>
                  <a:lnTo>
                    <a:pt x="593" y="14780"/>
                  </a:lnTo>
                  <a:lnTo>
                    <a:pt x="734" y="15029"/>
                  </a:lnTo>
                  <a:lnTo>
                    <a:pt x="905" y="15247"/>
                  </a:lnTo>
                  <a:lnTo>
                    <a:pt x="1077" y="15466"/>
                  </a:lnTo>
                  <a:lnTo>
                    <a:pt x="1264" y="15653"/>
                  </a:lnTo>
                  <a:lnTo>
                    <a:pt x="1466" y="15840"/>
                  </a:lnTo>
                  <a:lnTo>
                    <a:pt x="1700" y="16011"/>
                  </a:lnTo>
                  <a:lnTo>
                    <a:pt x="1950" y="16152"/>
                  </a:lnTo>
                  <a:lnTo>
                    <a:pt x="2215" y="16292"/>
                  </a:lnTo>
                  <a:lnTo>
                    <a:pt x="2511" y="16417"/>
                  </a:lnTo>
                  <a:lnTo>
                    <a:pt x="2823" y="16510"/>
                  </a:lnTo>
                  <a:lnTo>
                    <a:pt x="3150" y="16604"/>
                  </a:lnTo>
                  <a:lnTo>
                    <a:pt x="3509" y="16682"/>
                  </a:lnTo>
                  <a:lnTo>
                    <a:pt x="3883" y="16744"/>
                  </a:lnTo>
                  <a:lnTo>
                    <a:pt x="4288" y="16791"/>
                  </a:lnTo>
                  <a:lnTo>
                    <a:pt x="4709" y="16806"/>
                  </a:lnTo>
                  <a:lnTo>
                    <a:pt x="5161" y="16822"/>
                  </a:lnTo>
                  <a:lnTo>
                    <a:pt x="5613" y="16822"/>
                  </a:lnTo>
                  <a:lnTo>
                    <a:pt x="6097" y="16806"/>
                  </a:lnTo>
                  <a:lnTo>
                    <a:pt x="6596" y="16775"/>
                  </a:lnTo>
                  <a:lnTo>
                    <a:pt x="7094" y="16713"/>
                  </a:lnTo>
                  <a:lnTo>
                    <a:pt x="7593" y="16651"/>
                  </a:lnTo>
                  <a:lnTo>
                    <a:pt x="8108" y="16557"/>
                  </a:lnTo>
                  <a:lnTo>
                    <a:pt x="8607" y="16463"/>
                  </a:lnTo>
                  <a:lnTo>
                    <a:pt x="9121" y="16339"/>
                  </a:lnTo>
                  <a:lnTo>
                    <a:pt x="9636" y="16198"/>
                  </a:lnTo>
                  <a:lnTo>
                    <a:pt x="10150" y="16042"/>
                  </a:lnTo>
                  <a:lnTo>
                    <a:pt x="10649" y="15855"/>
                  </a:lnTo>
                  <a:lnTo>
                    <a:pt x="11148" y="15668"/>
                  </a:lnTo>
                  <a:lnTo>
                    <a:pt x="11631" y="15450"/>
                  </a:lnTo>
                  <a:lnTo>
                    <a:pt x="12115" y="15216"/>
                  </a:lnTo>
                  <a:lnTo>
                    <a:pt x="12567" y="14967"/>
                  </a:lnTo>
                  <a:lnTo>
                    <a:pt x="13019" y="14686"/>
                  </a:lnTo>
                  <a:lnTo>
                    <a:pt x="13455" y="14405"/>
                  </a:lnTo>
                  <a:lnTo>
                    <a:pt x="13876" y="14094"/>
                  </a:lnTo>
                  <a:lnTo>
                    <a:pt x="14266" y="13766"/>
                  </a:lnTo>
                  <a:lnTo>
                    <a:pt x="14640" y="13408"/>
                  </a:lnTo>
                  <a:lnTo>
                    <a:pt x="14983" y="13049"/>
                  </a:lnTo>
                  <a:lnTo>
                    <a:pt x="15311" y="12659"/>
                  </a:lnTo>
                  <a:lnTo>
                    <a:pt x="15607" y="12238"/>
                  </a:lnTo>
                  <a:lnTo>
                    <a:pt x="15872" y="11802"/>
                  </a:lnTo>
                  <a:lnTo>
                    <a:pt x="15997" y="11584"/>
                  </a:lnTo>
                  <a:lnTo>
                    <a:pt x="16106" y="11350"/>
                  </a:lnTo>
                  <a:lnTo>
                    <a:pt x="16199" y="11116"/>
                  </a:lnTo>
                  <a:lnTo>
                    <a:pt x="16308" y="10882"/>
                  </a:lnTo>
                  <a:lnTo>
                    <a:pt x="16386" y="10633"/>
                  </a:lnTo>
                  <a:lnTo>
                    <a:pt x="16464" y="10383"/>
                  </a:lnTo>
                  <a:lnTo>
                    <a:pt x="16542" y="10134"/>
                  </a:lnTo>
                  <a:lnTo>
                    <a:pt x="16589" y="9869"/>
                  </a:lnTo>
                  <a:lnTo>
                    <a:pt x="16651" y="9604"/>
                  </a:lnTo>
                  <a:lnTo>
                    <a:pt x="16683" y="9339"/>
                  </a:lnTo>
                  <a:lnTo>
                    <a:pt x="16714" y="9058"/>
                  </a:lnTo>
                  <a:lnTo>
                    <a:pt x="16729" y="8777"/>
                  </a:lnTo>
                  <a:lnTo>
                    <a:pt x="16745" y="8481"/>
                  </a:lnTo>
                  <a:lnTo>
                    <a:pt x="16729" y="8185"/>
                  </a:lnTo>
                  <a:lnTo>
                    <a:pt x="16714" y="7889"/>
                  </a:lnTo>
                  <a:lnTo>
                    <a:pt x="16698" y="7593"/>
                  </a:lnTo>
                  <a:lnTo>
                    <a:pt x="16651" y="7281"/>
                  </a:lnTo>
                  <a:lnTo>
                    <a:pt x="16605" y="6984"/>
                  </a:lnTo>
                  <a:lnTo>
                    <a:pt x="16542" y="6704"/>
                  </a:lnTo>
                  <a:lnTo>
                    <a:pt x="16464" y="6423"/>
                  </a:lnTo>
                  <a:lnTo>
                    <a:pt x="16371" y="6143"/>
                  </a:lnTo>
                  <a:lnTo>
                    <a:pt x="16277" y="5878"/>
                  </a:lnTo>
                  <a:lnTo>
                    <a:pt x="16168" y="5628"/>
                  </a:lnTo>
                  <a:lnTo>
                    <a:pt x="16043" y="5379"/>
                  </a:lnTo>
                  <a:lnTo>
                    <a:pt x="15919" y="5129"/>
                  </a:lnTo>
                  <a:lnTo>
                    <a:pt x="15763" y="4895"/>
                  </a:lnTo>
                  <a:lnTo>
                    <a:pt x="15622" y="4677"/>
                  </a:lnTo>
                  <a:lnTo>
                    <a:pt x="15466" y="4459"/>
                  </a:lnTo>
                  <a:lnTo>
                    <a:pt x="15295" y="4241"/>
                  </a:lnTo>
                  <a:lnTo>
                    <a:pt x="15123" y="4038"/>
                  </a:lnTo>
                  <a:lnTo>
                    <a:pt x="14936" y="3835"/>
                  </a:lnTo>
                  <a:lnTo>
                    <a:pt x="14749" y="3633"/>
                  </a:lnTo>
                  <a:lnTo>
                    <a:pt x="14344" y="3274"/>
                  </a:lnTo>
                  <a:lnTo>
                    <a:pt x="13923" y="2931"/>
                  </a:lnTo>
                  <a:lnTo>
                    <a:pt x="13486" y="2604"/>
                  </a:lnTo>
                  <a:lnTo>
                    <a:pt x="13034" y="2323"/>
                  </a:lnTo>
                  <a:lnTo>
                    <a:pt x="12567" y="2042"/>
                  </a:lnTo>
                  <a:lnTo>
                    <a:pt x="12083" y="1793"/>
                  </a:lnTo>
                  <a:lnTo>
                    <a:pt x="11600" y="1559"/>
                  </a:lnTo>
                  <a:lnTo>
                    <a:pt x="11117" y="1356"/>
                  </a:lnTo>
                  <a:lnTo>
                    <a:pt x="10649" y="1169"/>
                  </a:lnTo>
                  <a:lnTo>
                    <a:pt x="10166" y="998"/>
                  </a:lnTo>
                  <a:lnTo>
                    <a:pt x="9698" y="842"/>
                  </a:lnTo>
                  <a:lnTo>
                    <a:pt x="9246" y="702"/>
                  </a:lnTo>
                  <a:lnTo>
                    <a:pt x="8809" y="577"/>
                  </a:lnTo>
                  <a:lnTo>
                    <a:pt x="8388" y="468"/>
                  </a:lnTo>
                  <a:lnTo>
                    <a:pt x="7625" y="296"/>
                  </a:lnTo>
                  <a:lnTo>
                    <a:pt x="6985" y="187"/>
                  </a:lnTo>
                  <a:lnTo>
                    <a:pt x="6486" y="109"/>
                  </a:lnTo>
                  <a:lnTo>
                    <a:pt x="6065" y="47"/>
                  </a:lnTo>
                  <a:lnTo>
                    <a:pt x="5691" y="16"/>
                  </a:lnTo>
                  <a:lnTo>
                    <a:pt x="5333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5408308" y="3928957"/>
              <a:ext cx="129704" cy="138361"/>
            </a:xfrm>
            <a:custGeom>
              <a:rect b="b" l="l" r="r" t="t"/>
              <a:pathLst>
                <a:path extrusionOk="0" h="10213" w="9574">
                  <a:moveTo>
                    <a:pt x="6908" y="1"/>
                  </a:moveTo>
                  <a:lnTo>
                    <a:pt x="2948" y="3477"/>
                  </a:lnTo>
                  <a:lnTo>
                    <a:pt x="32" y="8871"/>
                  </a:lnTo>
                  <a:lnTo>
                    <a:pt x="1" y="8996"/>
                  </a:lnTo>
                  <a:lnTo>
                    <a:pt x="17" y="9136"/>
                  </a:lnTo>
                  <a:lnTo>
                    <a:pt x="48" y="9261"/>
                  </a:lnTo>
                  <a:lnTo>
                    <a:pt x="95" y="9401"/>
                  </a:lnTo>
                  <a:lnTo>
                    <a:pt x="172" y="9542"/>
                  </a:lnTo>
                  <a:lnTo>
                    <a:pt x="266" y="9667"/>
                  </a:lnTo>
                  <a:lnTo>
                    <a:pt x="375" y="9791"/>
                  </a:lnTo>
                  <a:lnTo>
                    <a:pt x="500" y="9900"/>
                  </a:lnTo>
                  <a:lnTo>
                    <a:pt x="640" y="10010"/>
                  </a:lnTo>
                  <a:lnTo>
                    <a:pt x="781" y="10087"/>
                  </a:lnTo>
                  <a:lnTo>
                    <a:pt x="921" y="10150"/>
                  </a:lnTo>
                  <a:lnTo>
                    <a:pt x="1061" y="10197"/>
                  </a:lnTo>
                  <a:lnTo>
                    <a:pt x="1201" y="10212"/>
                  </a:lnTo>
                  <a:lnTo>
                    <a:pt x="1326" y="10197"/>
                  </a:lnTo>
                  <a:lnTo>
                    <a:pt x="1451" y="10165"/>
                  </a:lnTo>
                  <a:lnTo>
                    <a:pt x="1560" y="10103"/>
                  </a:lnTo>
                  <a:lnTo>
                    <a:pt x="9573" y="3041"/>
                  </a:lnTo>
                  <a:lnTo>
                    <a:pt x="690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5089403" y="2405161"/>
              <a:ext cx="238043" cy="291691"/>
            </a:xfrm>
            <a:custGeom>
              <a:rect b="b" l="l" r="r" t="t"/>
              <a:pathLst>
                <a:path extrusionOk="0" h="21531" w="17571">
                  <a:moveTo>
                    <a:pt x="3119" y="0"/>
                  </a:moveTo>
                  <a:lnTo>
                    <a:pt x="2932" y="16"/>
                  </a:lnTo>
                  <a:lnTo>
                    <a:pt x="2729" y="47"/>
                  </a:lnTo>
                  <a:lnTo>
                    <a:pt x="2542" y="109"/>
                  </a:lnTo>
                  <a:lnTo>
                    <a:pt x="2339" y="187"/>
                  </a:lnTo>
                  <a:lnTo>
                    <a:pt x="2152" y="281"/>
                  </a:lnTo>
                  <a:lnTo>
                    <a:pt x="1949" y="405"/>
                  </a:lnTo>
                  <a:lnTo>
                    <a:pt x="1762" y="546"/>
                  </a:lnTo>
                  <a:lnTo>
                    <a:pt x="1357" y="889"/>
                  </a:lnTo>
                  <a:lnTo>
                    <a:pt x="1014" y="1232"/>
                  </a:lnTo>
                  <a:lnTo>
                    <a:pt x="733" y="1559"/>
                  </a:lnTo>
                  <a:lnTo>
                    <a:pt x="499" y="1887"/>
                  </a:lnTo>
                  <a:lnTo>
                    <a:pt x="390" y="2042"/>
                  </a:lnTo>
                  <a:lnTo>
                    <a:pt x="312" y="2198"/>
                  </a:lnTo>
                  <a:lnTo>
                    <a:pt x="234" y="2354"/>
                  </a:lnTo>
                  <a:lnTo>
                    <a:pt x="172" y="2510"/>
                  </a:lnTo>
                  <a:lnTo>
                    <a:pt x="110" y="2650"/>
                  </a:lnTo>
                  <a:lnTo>
                    <a:pt x="79" y="2806"/>
                  </a:lnTo>
                  <a:lnTo>
                    <a:pt x="47" y="2962"/>
                  </a:lnTo>
                  <a:lnTo>
                    <a:pt x="16" y="3103"/>
                  </a:lnTo>
                  <a:lnTo>
                    <a:pt x="1" y="3399"/>
                  </a:lnTo>
                  <a:lnTo>
                    <a:pt x="16" y="3695"/>
                  </a:lnTo>
                  <a:lnTo>
                    <a:pt x="63" y="3976"/>
                  </a:lnTo>
                  <a:lnTo>
                    <a:pt x="125" y="4272"/>
                  </a:lnTo>
                  <a:lnTo>
                    <a:pt x="234" y="4552"/>
                  </a:lnTo>
                  <a:lnTo>
                    <a:pt x="344" y="4833"/>
                  </a:lnTo>
                  <a:lnTo>
                    <a:pt x="484" y="5114"/>
                  </a:lnTo>
                  <a:lnTo>
                    <a:pt x="640" y="5410"/>
                  </a:lnTo>
                  <a:lnTo>
                    <a:pt x="998" y="5971"/>
                  </a:lnTo>
                  <a:lnTo>
                    <a:pt x="1357" y="6548"/>
                  </a:lnTo>
                  <a:lnTo>
                    <a:pt x="1747" y="7140"/>
                  </a:lnTo>
                  <a:lnTo>
                    <a:pt x="1918" y="7437"/>
                  </a:lnTo>
                  <a:lnTo>
                    <a:pt x="2090" y="7748"/>
                  </a:lnTo>
                  <a:lnTo>
                    <a:pt x="2261" y="8060"/>
                  </a:lnTo>
                  <a:lnTo>
                    <a:pt x="2401" y="8372"/>
                  </a:lnTo>
                  <a:lnTo>
                    <a:pt x="2526" y="8699"/>
                  </a:lnTo>
                  <a:lnTo>
                    <a:pt x="2635" y="9027"/>
                  </a:lnTo>
                  <a:lnTo>
                    <a:pt x="2729" y="9370"/>
                  </a:lnTo>
                  <a:lnTo>
                    <a:pt x="2776" y="9713"/>
                  </a:lnTo>
                  <a:lnTo>
                    <a:pt x="2807" y="10071"/>
                  </a:lnTo>
                  <a:lnTo>
                    <a:pt x="2807" y="10430"/>
                  </a:lnTo>
                  <a:lnTo>
                    <a:pt x="2791" y="10711"/>
                  </a:lnTo>
                  <a:lnTo>
                    <a:pt x="2791" y="10976"/>
                  </a:lnTo>
                  <a:lnTo>
                    <a:pt x="2807" y="11210"/>
                  </a:lnTo>
                  <a:lnTo>
                    <a:pt x="2838" y="11412"/>
                  </a:lnTo>
                  <a:lnTo>
                    <a:pt x="2885" y="11615"/>
                  </a:lnTo>
                  <a:lnTo>
                    <a:pt x="2932" y="11786"/>
                  </a:lnTo>
                  <a:lnTo>
                    <a:pt x="2994" y="11927"/>
                  </a:lnTo>
                  <a:lnTo>
                    <a:pt x="3072" y="12067"/>
                  </a:lnTo>
                  <a:lnTo>
                    <a:pt x="3150" y="12176"/>
                  </a:lnTo>
                  <a:lnTo>
                    <a:pt x="3243" y="12270"/>
                  </a:lnTo>
                  <a:lnTo>
                    <a:pt x="3337" y="12363"/>
                  </a:lnTo>
                  <a:lnTo>
                    <a:pt x="3430" y="12426"/>
                  </a:lnTo>
                  <a:lnTo>
                    <a:pt x="3555" y="12472"/>
                  </a:lnTo>
                  <a:lnTo>
                    <a:pt x="3664" y="12504"/>
                  </a:lnTo>
                  <a:lnTo>
                    <a:pt x="3789" y="12519"/>
                  </a:lnTo>
                  <a:lnTo>
                    <a:pt x="3914" y="12535"/>
                  </a:lnTo>
                  <a:lnTo>
                    <a:pt x="4054" y="12535"/>
                  </a:lnTo>
                  <a:lnTo>
                    <a:pt x="4179" y="12519"/>
                  </a:lnTo>
                  <a:lnTo>
                    <a:pt x="4459" y="12457"/>
                  </a:lnTo>
                  <a:lnTo>
                    <a:pt x="4756" y="12363"/>
                  </a:lnTo>
                  <a:lnTo>
                    <a:pt x="5036" y="12239"/>
                  </a:lnTo>
                  <a:lnTo>
                    <a:pt x="5332" y="12098"/>
                  </a:lnTo>
                  <a:lnTo>
                    <a:pt x="5597" y="11942"/>
                  </a:lnTo>
                  <a:lnTo>
                    <a:pt x="5863" y="11771"/>
                  </a:lnTo>
                  <a:lnTo>
                    <a:pt x="6112" y="11599"/>
                  </a:lnTo>
                  <a:lnTo>
                    <a:pt x="6377" y="11412"/>
                  </a:lnTo>
                  <a:lnTo>
                    <a:pt x="6611" y="11256"/>
                  </a:lnTo>
                  <a:lnTo>
                    <a:pt x="6845" y="11132"/>
                  </a:lnTo>
                  <a:lnTo>
                    <a:pt x="7047" y="11038"/>
                  </a:lnTo>
                  <a:lnTo>
                    <a:pt x="7250" y="10945"/>
                  </a:lnTo>
                  <a:lnTo>
                    <a:pt x="7437" y="10882"/>
                  </a:lnTo>
                  <a:lnTo>
                    <a:pt x="7609" y="10851"/>
                  </a:lnTo>
                  <a:lnTo>
                    <a:pt x="7780" y="10835"/>
                  </a:lnTo>
                  <a:lnTo>
                    <a:pt x="7936" y="10835"/>
                  </a:lnTo>
                  <a:lnTo>
                    <a:pt x="8061" y="10851"/>
                  </a:lnTo>
                  <a:lnTo>
                    <a:pt x="8201" y="10882"/>
                  </a:lnTo>
                  <a:lnTo>
                    <a:pt x="8310" y="10929"/>
                  </a:lnTo>
                  <a:lnTo>
                    <a:pt x="8419" y="10991"/>
                  </a:lnTo>
                  <a:lnTo>
                    <a:pt x="8513" y="11085"/>
                  </a:lnTo>
                  <a:lnTo>
                    <a:pt x="8606" y="11178"/>
                  </a:lnTo>
                  <a:lnTo>
                    <a:pt x="8669" y="11287"/>
                  </a:lnTo>
                  <a:lnTo>
                    <a:pt x="8747" y="11397"/>
                  </a:lnTo>
                  <a:lnTo>
                    <a:pt x="8794" y="11537"/>
                  </a:lnTo>
                  <a:lnTo>
                    <a:pt x="8840" y="11662"/>
                  </a:lnTo>
                  <a:lnTo>
                    <a:pt x="8887" y="11818"/>
                  </a:lnTo>
                  <a:lnTo>
                    <a:pt x="8934" y="12145"/>
                  </a:lnTo>
                  <a:lnTo>
                    <a:pt x="8965" y="12488"/>
                  </a:lnTo>
                  <a:lnTo>
                    <a:pt x="8949" y="12847"/>
                  </a:lnTo>
                  <a:lnTo>
                    <a:pt x="8918" y="13221"/>
                  </a:lnTo>
                  <a:lnTo>
                    <a:pt x="8871" y="13595"/>
                  </a:lnTo>
                  <a:lnTo>
                    <a:pt x="8794" y="13985"/>
                  </a:lnTo>
                  <a:lnTo>
                    <a:pt x="8747" y="14172"/>
                  </a:lnTo>
                  <a:lnTo>
                    <a:pt x="8684" y="14359"/>
                  </a:lnTo>
                  <a:lnTo>
                    <a:pt x="8513" y="14795"/>
                  </a:lnTo>
                  <a:lnTo>
                    <a:pt x="8326" y="15232"/>
                  </a:lnTo>
                  <a:lnTo>
                    <a:pt x="8108" y="15715"/>
                  </a:lnTo>
                  <a:lnTo>
                    <a:pt x="7640" y="16682"/>
                  </a:lnTo>
                  <a:lnTo>
                    <a:pt x="7422" y="17181"/>
                  </a:lnTo>
                  <a:lnTo>
                    <a:pt x="7219" y="17680"/>
                  </a:lnTo>
                  <a:lnTo>
                    <a:pt x="7063" y="18163"/>
                  </a:lnTo>
                  <a:lnTo>
                    <a:pt x="6985" y="18397"/>
                  </a:lnTo>
                  <a:lnTo>
                    <a:pt x="6938" y="18631"/>
                  </a:lnTo>
                  <a:lnTo>
                    <a:pt x="6891" y="18849"/>
                  </a:lnTo>
                  <a:lnTo>
                    <a:pt x="6860" y="19067"/>
                  </a:lnTo>
                  <a:lnTo>
                    <a:pt x="6860" y="19270"/>
                  </a:lnTo>
                  <a:lnTo>
                    <a:pt x="6860" y="19472"/>
                  </a:lnTo>
                  <a:lnTo>
                    <a:pt x="6891" y="19675"/>
                  </a:lnTo>
                  <a:lnTo>
                    <a:pt x="6938" y="19862"/>
                  </a:lnTo>
                  <a:lnTo>
                    <a:pt x="7016" y="20034"/>
                  </a:lnTo>
                  <a:lnTo>
                    <a:pt x="7110" y="20190"/>
                  </a:lnTo>
                  <a:lnTo>
                    <a:pt x="7219" y="20345"/>
                  </a:lnTo>
                  <a:lnTo>
                    <a:pt x="7375" y="20486"/>
                  </a:lnTo>
                  <a:lnTo>
                    <a:pt x="7546" y="20611"/>
                  </a:lnTo>
                  <a:lnTo>
                    <a:pt x="7749" y="20720"/>
                  </a:lnTo>
                  <a:lnTo>
                    <a:pt x="8076" y="20876"/>
                  </a:lnTo>
                  <a:lnTo>
                    <a:pt x="8404" y="21000"/>
                  </a:lnTo>
                  <a:lnTo>
                    <a:pt x="8731" y="21125"/>
                  </a:lnTo>
                  <a:lnTo>
                    <a:pt x="9059" y="21219"/>
                  </a:lnTo>
                  <a:lnTo>
                    <a:pt x="9370" y="21312"/>
                  </a:lnTo>
                  <a:lnTo>
                    <a:pt x="9698" y="21374"/>
                  </a:lnTo>
                  <a:lnTo>
                    <a:pt x="10010" y="21437"/>
                  </a:lnTo>
                  <a:lnTo>
                    <a:pt x="10321" y="21484"/>
                  </a:lnTo>
                  <a:lnTo>
                    <a:pt x="10618" y="21515"/>
                  </a:lnTo>
                  <a:lnTo>
                    <a:pt x="10914" y="21530"/>
                  </a:lnTo>
                  <a:lnTo>
                    <a:pt x="11210" y="21530"/>
                  </a:lnTo>
                  <a:lnTo>
                    <a:pt x="11506" y="21515"/>
                  </a:lnTo>
                  <a:lnTo>
                    <a:pt x="11787" y="21499"/>
                  </a:lnTo>
                  <a:lnTo>
                    <a:pt x="12067" y="21468"/>
                  </a:lnTo>
                  <a:lnTo>
                    <a:pt x="12348" y="21421"/>
                  </a:lnTo>
                  <a:lnTo>
                    <a:pt x="12613" y="21359"/>
                  </a:lnTo>
                  <a:lnTo>
                    <a:pt x="12863" y="21296"/>
                  </a:lnTo>
                  <a:lnTo>
                    <a:pt x="13112" y="21219"/>
                  </a:lnTo>
                  <a:lnTo>
                    <a:pt x="13361" y="21125"/>
                  </a:lnTo>
                  <a:lnTo>
                    <a:pt x="13595" y="21031"/>
                  </a:lnTo>
                  <a:lnTo>
                    <a:pt x="13829" y="20922"/>
                  </a:lnTo>
                  <a:lnTo>
                    <a:pt x="14047" y="20798"/>
                  </a:lnTo>
                  <a:lnTo>
                    <a:pt x="14266" y="20673"/>
                  </a:lnTo>
                  <a:lnTo>
                    <a:pt x="14468" y="20548"/>
                  </a:lnTo>
                  <a:lnTo>
                    <a:pt x="14671" y="20392"/>
                  </a:lnTo>
                  <a:lnTo>
                    <a:pt x="14858" y="20252"/>
                  </a:lnTo>
                  <a:lnTo>
                    <a:pt x="15030" y="20096"/>
                  </a:lnTo>
                  <a:lnTo>
                    <a:pt x="15201" y="19925"/>
                  </a:lnTo>
                  <a:lnTo>
                    <a:pt x="15357" y="19753"/>
                  </a:lnTo>
                  <a:lnTo>
                    <a:pt x="15513" y="19582"/>
                  </a:lnTo>
                  <a:lnTo>
                    <a:pt x="15638" y="19394"/>
                  </a:lnTo>
                  <a:lnTo>
                    <a:pt x="15762" y="19207"/>
                  </a:lnTo>
                  <a:lnTo>
                    <a:pt x="15887" y="18989"/>
                  </a:lnTo>
                  <a:lnTo>
                    <a:pt x="15996" y="18771"/>
                  </a:lnTo>
                  <a:lnTo>
                    <a:pt x="16105" y="18537"/>
                  </a:lnTo>
                  <a:lnTo>
                    <a:pt x="16183" y="18303"/>
                  </a:lnTo>
                  <a:lnTo>
                    <a:pt x="16261" y="18054"/>
                  </a:lnTo>
                  <a:lnTo>
                    <a:pt x="16308" y="17804"/>
                  </a:lnTo>
                  <a:lnTo>
                    <a:pt x="16370" y="17555"/>
                  </a:lnTo>
                  <a:lnTo>
                    <a:pt x="16402" y="17290"/>
                  </a:lnTo>
                  <a:lnTo>
                    <a:pt x="16448" y="16760"/>
                  </a:lnTo>
                  <a:lnTo>
                    <a:pt x="16464" y="16230"/>
                  </a:lnTo>
                  <a:lnTo>
                    <a:pt x="16464" y="15684"/>
                  </a:lnTo>
                  <a:lnTo>
                    <a:pt x="16433" y="15138"/>
                  </a:lnTo>
                  <a:lnTo>
                    <a:pt x="16386" y="14608"/>
                  </a:lnTo>
                  <a:lnTo>
                    <a:pt x="16324" y="14094"/>
                  </a:lnTo>
                  <a:lnTo>
                    <a:pt x="16215" y="13112"/>
                  </a:lnTo>
                  <a:lnTo>
                    <a:pt x="16168" y="12659"/>
                  </a:lnTo>
                  <a:lnTo>
                    <a:pt x="16121" y="12239"/>
                  </a:lnTo>
                  <a:lnTo>
                    <a:pt x="16105" y="11864"/>
                  </a:lnTo>
                  <a:lnTo>
                    <a:pt x="16121" y="11537"/>
                  </a:lnTo>
                  <a:lnTo>
                    <a:pt x="16137" y="11381"/>
                  </a:lnTo>
                  <a:lnTo>
                    <a:pt x="16168" y="11194"/>
                  </a:lnTo>
                  <a:lnTo>
                    <a:pt x="16261" y="10820"/>
                  </a:lnTo>
                  <a:lnTo>
                    <a:pt x="16402" y="10383"/>
                  </a:lnTo>
                  <a:lnTo>
                    <a:pt x="16573" y="9900"/>
                  </a:lnTo>
                  <a:lnTo>
                    <a:pt x="16932" y="8855"/>
                  </a:lnTo>
                  <a:lnTo>
                    <a:pt x="17119" y="8294"/>
                  </a:lnTo>
                  <a:lnTo>
                    <a:pt x="17275" y="7733"/>
                  </a:lnTo>
                  <a:lnTo>
                    <a:pt x="17415" y="7140"/>
                  </a:lnTo>
                  <a:lnTo>
                    <a:pt x="17477" y="6860"/>
                  </a:lnTo>
                  <a:lnTo>
                    <a:pt x="17509" y="6564"/>
                  </a:lnTo>
                  <a:lnTo>
                    <a:pt x="17555" y="6267"/>
                  </a:lnTo>
                  <a:lnTo>
                    <a:pt x="17571" y="5987"/>
                  </a:lnTo>
                  <a:lnTo>
                    <a:pt x="17571" y="5706"/>
                  </a:lnTo>
                  <a:lnTo>
                    <a:pt x="17555" y="5426"/>
                  </a:lnTo>
                  <a:lnTo>
                    <a:pt x="17524" y="5145"/>
                  </a:lnTo>
                  <a:lnTo>
                    <a:pt x="17477" y="4864"/>
                  </a:lnTo>
                  <a:lnTo>
                    <a:pt x="17399" y="4599"/>
                  </a:lnTo>
                  <a:lnTo>
                    <a:pt x="17306" y="4350"/>
                  </a:lnTo>
                  <a:lnTo>
                    <a:pt x="17197" y="4100"/>
                  </a:lnTo>
                  <a:lnTo>
                    <a:pt x="17056" y="3851"/>
                  </a:lnTo>
                  <a:lnTo>
                    <a:pt x="16885" y="3617"/>
                  </a:lnTo>
                  <a:lnTo>
                    <a:pt x="16698" y="3399"/>
                  </a:lnTo>
                  <a:lnTo>
                    <a:pt x="16480" y="3196"/>
                  </a:lnTo>
                  <a:lnTo>
                    <a:pt x="16261" y="3009"/>
                  </a:lnTo>
                  <a:lnTo>
                    <a:pt x="16027" y="2853"/>
                  </a:lnTo>
                  <a:lnTo>
                    <a:pt x="15794" y="2713"/>
                  </a:lnTo>
                  <a:lnTo>
                    <a:pt x="15544" y="2604"/>
                  </a:lnTo>
                  <a:lnTo>
                    <a:pt x="15295" y="2510"/>
                  </a:lnTo>
                  <a:lnTo>
                    <a:pt x="15030" y="2432"/>
                  </a:lnTo>
                  <a:lnTo>
                    <a:pt x="14765" y="2370"/>
                  </a:lnTo>
                  <a:lnTo>
                    <a:pt x="14484" y="2339"/>
                  </a:lnTo>
                  <a:lnTo>
                    <a:pt x="14203" y="2307"/>
                  </a:lnTo>
                  <a:lnTo>
                    <a:pt x="13923" y="2276"/>
                  </a:lnTo>
                  <a:lnTo>
                    <a:pt x="13642" y="2276"/>
                  </a:lnTo>
                  <a:lnTo>
                    <a:pt x="13050" y="2292"/>
                  </a:lnTo>
                  <a:lnTo>
                    <a:pt x="12473" y="2339"/>
                  </a:lnTo>
                  <a:lnTo>
                    <a:pt x="11880" y="2401"/>
                  </a:lnTo>
                  <a:lnTo>
                    <a:pt x="11304" y="2463"/>
                  </a:lnTo>
                  <a:lnTo>
                    <a:pt x="10727" y="2526"/>
                  </a:lnTo>
                  <a:lnTo>
                    <a:pt x="10165" y="2572"/>
                  </a:lnTo>
                  <a:lnTo>
                    <a:pt x="9620" y="2604"/>
                  </a:lnTo>
                  <a:lnTo>
                    <a:pt x="9355" y="2604"/>
                  </a:lnTo>
                  <a:lnTo>
                    <a:pt x="9090" y="2588"/>
                  </a:lnTo>
                  <a:lnTo>
                    <a:pt x="8840" y="2572"/>
                  </a:lnTo>
                  <a:lnTo>
                    <a:pt x="8606" y="2526"/>
                  </a:lnTo>
                  <a:lnTo>
                    <a:pt x="8373" y="2479"/>
                  </a:lnTo>
                  <a:lnTo>
                    <a:pt x="8154" y="2401"/>
                  </a:lnTo>
                  <a:lnTo>
                    <a:pt x="7936" y="2323"/>
                  </a:lnTo>
                  <a:lnTo>
                    <a:pt x="7718" y="2229"/>
                  </a:lnTo>
                  <a:lnTo>
                    <a:pt x="7297" y="2027"/>
                  </a:lnTo>
                  <a:lnTo>
                    <a:pt x="6876" y="1793"/>
                  </a:lnTo>
                  <a:lnTo>
                    <a:pt x="6471" y="1528"/>
                  </a:lnTo>
                  <a:lnTo>
                    <a:pt x="5660" y="1013"/>
                  </a:lnTo>
                  <a:lnTo>
                    <a:pt x="5270" y="764"/>
                  </a:lnTo>
                  <a:lnTo>
                    <a:pt x="4865" y="530"/>
                  </a:lnTo>
                  <a:lnTo>
                    <a:pt x="4475" y="343"/>
                  </a:lnTo>
                  <a:lnTo>
                    <a:pt x="4288" y="250"/>
                  </a:lnTo>
                  <a:lnTo>
                    <a:pt x="4085" y="172"/>
                  </a:lnTo>
                  <a:lnTo>
                    <a:pt x="3898" y="109"/>
                  </a:lnTo>
                  <a:lnTo>
                    <a:pt x="3695" y="62"/>
                  </a:lnTo>
                  <a:lnTo>
                    <a:pt x="3508" y="31"/>
                  </a:lnTo>
                  <a:lnTo>
                    <a:pt x="3321" y="16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aphicFrame>
        <p:nvGraphicFramePr>
          <p:cNvPr id="1279" name="Google Shape;1279;p41"/>
          <p:cNvGraphicFramePr/>
          <p:nvPr/>
        </p:nvGraphicFramePr>
        <p:xfrm>
          <a:off x="457188" y="10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{03F754FC-579B-4CCB-A715-9A345A254434}</a:tableStyleId>
              </a:tblPr>
              <a:tblGrid>
                <a:gridCol w="943775"/>
                <a:gridCol w="878950"/>
                <a:gridCol w="6406875"/>
              </a:tblGrid>
              <a:tr h="6095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Use a checklist to identify completed tasks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 full of iron oxide dust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composed mostly of hydrogen and helium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very beautiful name but is actually terribly hot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huge gas giant named after a Roman god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only planet that harbors life in the Solar System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80" name="Google Shape;1280;p41"/>
          <p:cNvSpPr/>
          <p:nvPr/>
        </p:nvSpPr>
        <p:spPr>
          <a:xfrm>
            <a:off x="1571462" y="2926149"/>
            <a:ext cx="522300" cy="52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1"/>
          <p:cNvSpPr/>
          <p:nvPr/>
        </p:nvSpPr>
        <p:spPr>
          <a:xfrm>
            <a:off x="1571462" y="3537849"/>
            <a:ext cx="522300" cy="52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1"/>
          <p:cNvSpPr/>
          <p:nvPr/>
        </p:nvSpPr>
        <p:spPr>
          <a:xfrm>
            <a:off x="1571462" y="4149549"/>
            <a:ext cx="522300" cy="52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1"/>
          <p:cNvSpPr/>
          <p:nvPr/>
        </p:nvSpPr>
        <p:spPr>
          <a:xfrm>
            <a:off x="1571462" y="2319962"/>
            <a:ext cx="522300" cy="52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1"/>
          <p:cNvSpPr/>
          <p:nvPr/>
        </p:nvSpPr>
        <p:spPr>
          <a:xfrm>
            <a:off x="1571450" y="1736313"/>
            <a:ext cx="522300" cy="52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1"/>
          <p:cNvSpPr/>
          <p:nvPr/>
        </p:nvSpPr>
        <p:spPr>
          <a:xfrm>
            <a:off x="770845" y="2464367"/>
            <a:ext cx="274309" cy="233470"/>
          </a:xfrm>
          <a:custGeom>
            <a:rect b="b" l="l" r="r" t="t"/>
            <a:pathLst>
              <a:path extrusionOk="0" h="10679" w="12497">
                <a:moveTo>
                  <a:pt x="9984" y="2685"/>
                </a:moveTo>
                <a:cubicBezTo>
                  <a:pt x="10145" y="2685"/>
                  <a:pt x="10305" y="2751"/>
                  <a:pt x="10424" y="2882"/>
                </a:cubicBezTo>
                <a:cubicBezTo>
                  <a:pt x="10686" y="3120"/>
                  <a:pt x="10686" y="3525"/>
                  <a:pt x="10424" y="3763"/>
                </a:cubicBezTo>
                <a:lnTo>
                  <a:pt x="6948" y="7264"/>
                </a:lnTo>
                <a:cubicBezTo>
                  <a:pt x="6817" y="7383"/>
                  <a:pt x="6650" y="7442"/>
                  <a:pt x="6483" y="7442"/>
                </a:cubicBezTo>
                <a:cubicBezTo>
                  <a:pt x="6316" y="7442"/>
                  <a:pt x="6150" y="7383"/>
                  <a:pt x="6019" y="7264"/>
                </a:cubicBezTo>
                <a:lnTo>
                  <a:pt x="4018" y="5263"/>
                </a:lnTo>
                <a:cubicBezTo>
                  <a:pt x="3780" y="5025"/>
                  <a:pt x="3780" y="4620"/>
                  <a:pt x="4018" y="4358"/>
                </a:cubicBezTo>
                <a:cubicBezTo>
                  <a:pt x="4149" y="4251"/>
                  <a:pt x="4310" y="4198"/>
                  <a:pt x="4471" y="4198"/>
                </a:cubicBezTo>
                <a:cubicBezTo>
                  <a:pt x="4632" y="4198"/>
                  <a:pt x="4792" y="4251"/>
                  <a:pt x="4923" y="4358"/>
                </a:cubicBezTo>
                <a:lnTo>
                  <a:pt x="6519" y="5906"/>
                </a:lnTo>
                <a:lnTo>
                  <a:pt x="9543" y="2882"/>
                </a:lnTo>
                <a:cubicBezTo>
                  <a:pt x="9662" y="2751"/>
                  <a:pt x="9823" y="2685"/>
                  <a:pt x="9984" y="2685"/>
                </a:cubicBezTo>
                <a:close/>
                <a:moveTo>
                  <a:pt x="7132" y="0"/>
                </a:moveTo>
                <a:cubicBezTo>
                  <a:pt x="2389" y="0"/>
                  <a:pt x="1" y="5746"/>
                  <a:pt x="3375" y="9097"/>
                </a:cubicBezTo>
                <a:cubicBezTo>
                  <a:pt x="4460" y="10190"/>
                  <a:pt x="5796" y="10678"/>
                  <a:pt x="7108" y="10678"/>
                </a:cubicBezTo>
                <a:cubicBezTo>
                  <a:pt x="9856" y="10678"/>
                  <a:pt x="12496" y="8535"/>
                  <a:pt x="12496" y="5311"/>
                </a:cubicBezTo>
                <a:cubicBezTo>
                  <a:pt x="12473" y="2382"/>
                  <a:pt x="10091" y="0"/>
                  <a:pt x="7162" y="0"/>
                </a:cubicBezTo>
                <a:cubicBezTo>
                  <a:pt x="7152" y="0"/>
                  <a:pt x="7142" y="0"/>
                  <a:pt x="71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1"/>
          <p:cNvSpPr/>
          <p:nvPr/>
        </p:nvSpPr>
        <p:spPr>
          <a:xfrm>
            <a:off x="770845" y="3084205"/>
            <a:ext cx="274309" cy="233470"/>
          </a:xfrm>
          <a:custGeom>
            <a:rect b="b" l="l" r="r" t="t"/>
            <a:pathLst>
              <a:path extrusionOk="0" h="10679" w="12497">
                <a:moveTo>
                  <a:pt x="9984" y="2685"/>
                </a:moveTo>
                <a:cubicBezTo>
                  <a:pt x="10145" y="2685"/>
                  <a:pt x="10305" y="2751"/>
                  <a:pt x="10424" y="2882"/>
                </a:cubicBezTo>
                <a:cubicBezTo>
                  <a:pt x="10686" y="3120"/>
                  <a:pt x="10686" y="3525"/>
                  <a:pt x="10424" y="3763"/>
                </a:cubicBezTo>
                <a:lnTo>
                  <a:pt x="6948" y="7264"/>
                </a:lnTo>
                <a:cubicBezTo>
                  <a:pt x="6817" y="7383"/>
                  <a:pt x="6650" y="7442"/>
                  <a:pt x="6483" y="7442"/>
                </a:cubicBezTo>
                <a:cubicBezTo>
                  <a:pt x="6316" y="7442"/>
                  <a:pt x="6150" y="7383"/>
                  <a:pt x="6019" y="7264"/>
                </a:cubicBezTo>
                <a:lnTo>
                  <a:pt x="4018" y="5263"/>
                </a:lnTo>
                <a:cubicBezTo>
                  <a:pt x="3780" y="5025"/>
                  <a:pt x="3780" y="4620"/>
                  <a:pt x="4018" y="4358"/>
                </a:cubicBezTo>
                <a:cubicBezTo>
                  <a:pt x="4149" y="4251"/>
                  <a:pt x="4310" y="4198"/>
                  <a:pt x="4471" y="4198"/>
                </a:cubicBezTo>
                <a:cubicBezTo>
                  <a:pt x="4632" y="4198"/>
                  <a:pt x="4792" y="4251"/>
                  <a:pt x="4923" y="4358"/>
                </a:cubicBezTo>
                <a:lnTo>
                  <a:pt x="6519" y="5906"/>
                </a:lnTo>
                <a:lnTo>
                  <a:pt x="9543" y="2882"/>
                </a:lnTo>
                <a:cubicBezTo>
                  <a:pt x="9662" y="2751"/>
                  <a:pt x="9823" y="2685"/>
                  <a:pt x="9984" y="2685"/>
                </a:cubicBezTo>
                <a:close/>
                <a:moveTo>
                  <a:pt x="7132" y="0"/>
                </a:moveTo>
                <a:cubicBezTo>
                  <a:pt x="2389" y="0"/>
                  <a:pt x="1" y="5746"/>
                  <a:pt x="3375" y="9097"/>
                </a:cubicBezTo>
                <a:cubicBezTo>
                  <a:pt x="4460" y="10190"/>
                  <a:pt x="5796" y="10678"/>
                  <a:pt x="7108" y="10678"/>
                </a:cubicBezTo>
                <a:cubicBezTo>
                  <a:pt x="9856" y="10678"/>
                  <a:pt x="12496" y="8535"/>
                  <a:pt x="12496" y="5311"/>
                </a:cubicBezTo>
                <a:cubicBezTo>
                  <a:pt x="12473" y="2382"/>
                  <a:pt x="10091" y="0"/>
                  <a:pt x="7162" y="0"/>
                </a:cubicBezTo>
                <a:cubicBezTo>
                  <a:pt x="7152" y="0"/>
                  <a:pt x="7142" y="0"/>
                  <a:pt x="71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1"/>
          <p:cNvSpPr/>
          <p:nvPr/>
        </p:nvSpPr>
        <p:spPr>
          <a:xfrm>
            <a:off x="770845" y="4324830"/>
            <a:ext cx="274309" cy="233470"/>
          </a:xfrm>
          <a:custGeom>
            <a:rect b="b" l="l" r="r" t="t"/>
            <a:pathLst>
              <a:path extrusionOk="0" h="10679" w="12497">
                <a:moveTo>
                  <a:pt x="9984" y="2685"/>
                </a:moveTo>
                <a:cubicBezTo>
                  <a:pt x="10145" y="2685"/>
                  <a:pt x="10305" y="2751"/>
                  <a:pt x="10424" y="2882"/>
                </a:cubicBezTo>
                <a:cubicBezTo>
                  <a:pt x="10686" y="3120"/>
                  <a:pt x="10686" y="3525"/>
                  <a:pt x="10424" y="3763"/>
                </a:cubicBezTo>
                <a:lnTo>
                  <a:pt x="6948" y="7264"/>
                </a:lnTo>
                <a:cubicBezTo>
                  <a:pt x="6817" y="7383"/>
                  <a:pt x="6650" y="7442"/>
                  <a:pt x="6483" y="7442"/>
                </a:cubicBezTo>
                <a:cubicBezTo>
                  <a:pt x="6316" y="7442"/>
                  <a:pt x="6150" y="7383"/>
                  <a:pt x="6019" y="7264"/>
                </a:cubicBezTo>
                <a:lnTo>
                  <a:pt x="4018" y="5263"/>
                </a:lnTo>
                <a:cubicBezTo>
                  <a:pt x="3780" y="5025"/>
                  <a:pt x="3780" y="4620"/>
                  <a:pt x="4018" y="4358"/>
                </a:cubicBezTo>
                <a:cubicBezTo>
                  <a:pt x="4149" y="4251"/>
                  <a:pt x="4310" y="4198"/>
                  <a:pt x="4471" y="4198"/>
                </a:cubicBezTo>
                <a:cubicBezTo>
                  <a:pt x="4632" y="4198"/>
                  <a:pt x="4792" y="4251"/>
                  <a:pt x="4923" y="4358"/>
                </a:cubicBezTo>
                <a:lnTo>
                  <a:pt x="6519" y="5906"/>
                </a:lnTo>
                <a:lnTo>
                  <a:pt x="9543" y="2882"/>
                </a:lnTo>
                <a:cubicBezTo>
                  <a:pt x="9662" y="2751"/>
                  <a:pt x="9823" y="2685"/>
                  <a:pt x="9984" y="2685"/>
                </a:cubicBezTo>
                <a:close/>
                <a:moveTo>
                  <a:pt x="7132" y="0"/>
                </a:moveTo>
                <a:cubicBezTo>
                  <a:pt x="2389" y="0"/>
                  <a:pt x="1" y="5746"/>
                  <a:pt x="3375" y="9097"/>
                </a:cubicBezTo>
                <a:cubicBezTo>
                  <a:pt x="4460" y="10190"/>
                  <a:pt x="5796" y="10678"/>
                  <a:pt x="7108" y="10678"/>
                </a:cubicBezTo>
                <a:cubicBezTo>
                  <a:pt x="9856" y="10678"/>
                  <a:pt x="12496" y="8535"/>
                  <a:pt x="12496" y="5311"/>
                </a:cubicBezTo>
                <a:cubicBezTo>
                  <a:pt x="12473" y="2382"/>
                  <a:pt x="10091" y="0"/>
                  <a:pt x="7162" y="0"/>
                </a:cubicBezTo>
                <a:cubicBezTo>
                  <a:pt x="7152" y="0"/>
                  <a:pt x="7142" y="0"/>
                  <a:pt x="71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1"/>
          <p:cNvSpPr/>
          <p:nvPr/>
        </p:nvSpPr>
        <p:spPr>
          <a:xfrm>
            <a:off x="770845" y="3704517"/>
            <a:ext cx="274309" cy="233470"/>
          </a:xfrm>
          <a:custGeom>
            <a:rect b="b" l="l" r="r" t="t"/>
            <a:pathLst>
              <a:path extrusionOk="0" h="10679" w="12497">
                <a:moveTo>
                  <a:pt x="9984" y="2685"/>
                </a:moveTo>
                <a:cubicBezTo>
                  <a:pt x="10145" y="2685"/>
                  <a:pt x="10305" y="2751"/>
                  <a:pt x="10424" y="2882"/>
                </a:cubicBezTo>
                <a:cubicBezTo>
                  <a:pt x="10686" y="3120"/>
                  <a:pt x="10686" y="3525"/>
                  <a:pt x="10424" y="3763"/>
                </a:cubicBezTo>
                <a:lnTo>
                  <a:pt x="6948" y="7264"/>
                </a:lnTo>
                <a:cubicBezTo>
                  <a:pt x="6817" y="7383"/>
                  <a:pt x="6650" y="7442"/>
                  <a:pt x="6483" y="7442"/>
                </a:cubicBezTo>
                <a:cubicBezTo>
                  <a:pt x="6316" y="7442"/>
                  <a:pt x="6150" y="7383"/>
                  <a:pt x="6019" y="7264"/>
                </a:cubicBezTo>
                <a:lnTo>
                  <a:pt x="4018" y="5263"/>
                </a:lnTo>
                <a:cubicBezTo>
                  <a:pt x="3780" y="5025"/>
                  <a:pt x="3780" y="4620"/>
                  <a:pt x="4018" y="4358"/>
                </a:cubicBezTo>
                <a:cubicBezTo>
                  <a:pt x="4149" y="4251"/>
                  <a:pt x="4310" y="4198"/>
                  <a:pt x="4471" y="4198"/>
                </a:cubicBezTo>
                <a:cubicBezTo>
                  <a:pt x="4632" y="4198"/>
                  <a:pt x="4792" y="4251"/>
                  <a:pt x="4923" y="4358"/>
                </a:cubicBezTo>
                <a:lnTo>
                  <a:pt x="6519" y="5906"/>
                </a:lnTo>
                <a:lnTo>
                  <a:pt x="9543" y="2882"/>
                </a:lnTo>
                <a:cubicBezTo>
                  <a:pt x="9662" y="2751"/>
                  <a:pt x="9823" y="2685"/>
                  <a:pt x="9984" y="2685"/>
                </a:cubicBezTo>
                <a:close/>
                <a:moveTo>
                  <a:pt x="7132" y="0"/>
                </a:moveTo>
                <a:cubicBezTo>
                  <a:pt x="2389" y="0"/>
                  <a:pt x="1" y="5746"/>
                  <a:pt x="3375" y="9097"/>
                </a:cubicBezTo>
                <a:cubicBezTo>
                  <a:pt x="4460" y="10190"/>
                  <a:pt x="5796" y="10678"/>
                  <a:pt x="7108" y="10678"/>
                </a:cubicBezTo>
                <a:cubicBezTo>
                  <a:pt x="9856" y="10678"/>
                  <a:pt x="12496" y="8535"/>
                  <a:pt x="12496" y="5311"/>
                </a:cubicBezTo>
                <a:cubicBezTo>
                  <a:pt x="12473" y="2382"/>
                  <a:pt x="10091" y="0"/>
                  <a:pt x="7162" y="0"/>
                </a:cubicBezTo>
                <a:cubicBezTo>
                  <a:pt x="7152" y="0"/>
                  <a:pt x="7142" y="0"/>
                  <a:pt x="71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1"/>
          <p:cNvSpPr/>
          <p:nvPr/>
        </p:nvSpPr>
        <p:spPr>
          <a:xfrm>
            <a:off x="770845" y="1880742"/>
            <a:ext cx="274309" cy="233470"/>
          </a:xfrm>
          <a:custGeom>
            <a:rect b="b" l="l" r="r" t="t"/>
            <a:pathLst>
              <a:path extrusionOk="0" h="10679" w="12497">
                <a:moveTo>
                  <a:pt x="9984" y="2685"/>
                </a:moveTo>
                <a:cubicBezTo>
                  <a:pt x="10145" y="2685"/>
                  <a:pt x="10305" y="2751"/>
                  <a:pt x="10424" y="2882"/>
                </a:cubicBezTo>
                <a:cubicBezTo>
                  <a:pt x="10686" y="3120"/>
                  <a:pt x="10686" y="3525"/>
                  <a:pt x="10424" y="3763"/>
                </a:cubicBezTo>
                <a:lnTo>
                  <a:pt x="6948" y="7264"/>
                </a:lnTo>
                <a:cubicBezTo>
                  <a:pt x="6817" y="7383"/>
                  <a:pt x="6650" y="7442"/>
                  <a:pt x="6483" y="7442"/>
                </a:cubicBezTo>
                <a:cubicBezTo>
                  <a:pt x="6316" y="7442"/>
                  <a:pt x="6150" y="7383"/>
                  <a:pt x="6019" y="7264"/>
                </a:cubicBezTo>
                <a:lnTo>
                  <a:pt x="4018" y="5263"/>
                </a:lnTo>
                <a:cubicBezTo>
                  <a:pt x="3780" y="5025"/>
                  <a:pt x="3780" y="4620"/>
                  <a:pt x="4018" y="4358"/>
                </a:cubicBezTo>
                <a:cubicBezTo>
                  <a:pt x="4149" y="4251"/>
                  <a:pt x="4310" y="4198"/>
                  <a:pt x="4471" y="4198"/>
                </a:cubicBezTo>
                <a:cubicBezTo>
                  <a:pt x="4632" y="4198"/>
                  <a:pt x="4792" y="4251"/>
                  <a:pt x="4923" y="4358"/>
                </a:cubicBezTo>
                <a:lnTo>
                  <a:pt x="6519" y="5906"/>
                </a:lnTo>
                <a:lnTo>
                  <a:pt x="9543" y="2882"/>
                </a:lnTo>
                <a:cubicBezTo>
                  <a:pt x="9662" y="2751"/>
                  <a:pt x="9823" y="2685"/>
                  <a:pt x="9984" y="2685"/>
                </a:cubicBezTo>
                <a:close/>
                <a:moveTo>
                  <a:pt x="7132" y="0"/>
                </a:moveTo>
                <a:cubicBezTo>
                  <a:pt x="2389" y="0"/>
                  <a:pt x="1" y="5746"/>
                  <a:pt x="3375" y="9097"/>
                </a:cubicBezTo>
                <a:cubicBezTo>
                  <a:pt x="4460" y="10190"/>
                  <a:pt x="5796" y="10678"/>
                  <a:pt x="7108" y="10678"/>
                </a:cubicBezTo>
                <a:cubicBezTo>
                  <a:pt x="9856" y="10678"/>
                  <a:pt x="12496" y="8535"/>
                  <a:pt x="12496" y="5311"/>
                </a:cubicBezTo>
                <a:cubicBezTo>
                  <a:pt x="12473" y="2382"/>
                  <a:pt x="10091" y="0"/>
                  <a:pt x="7162" y="0"/>
                </a:cubicBezTo>
                <a:cubicBezTo>
                  <a:pt x="7152" y="0"/>
                  <a:pt x="7142" y="0"/>
                  <a:pt x="71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0" name="Google Shape;1290;p41"/>
          <p:cNvGrpSpPr/>
          <p:nvPr/>
        </p:nvGrpSpPr>
        <p:grpSpPr>
          <a:xfrm>
            <a:off x="1674173" y="1833961"/>
            <a:ext cx="316852" cy="327037"/>
            <a:chOff x="7176191" y="2877744"/>
            <a:chExt cx="354778" cy="366182"/>
          </a:xfrm>
        </p:grpSpPr>
        <p:sp>
          <p:nvSpPr>
            <p:cNvPr id="1291" name="Google Shape;1291;p41"/>
            <p:cNvSpPr/>
            <p:nvPr/>
          </p:nvSpPr>
          <p:spPr>
            <a:xfrm>
              <a:off x="7176191" y="2877744"/>
              <a:ext cx="354778" cy="366182"/>
            </a:xfrm>
            <a:custGeom>
              <a:rect b="b" l="l" r="r" t="t"/>
              <a:pathLst>
                <a:path extrusionOk="0" h="10693" w="10360">
                  <a:moveTo>
                    <a:pt x="5071" y="3008"/>
                  </a:moveTo>
                  <a:cubicBezTo>
                    <a:pt x="6271" y="3008"/>
                    <a:pt x="7430" y="3945"/>
                    <a:pt x="7430" y="5358"/>
                  </a:cubicBezTo>
                  <a:cubicBezTo>
                    <a:pt x="7454" y="6620"/>
                    <a:pt x="6430" y="7668"/>
                    <a:pt x="5168" y="7692"/>
                  </a:cubicBezTo>
                  <a:cubicBezTo>
                    <a:pt x="5148" y="7693"/>
                    <a:pt x="5129" y="7693"/>
                    <a:pt x="5109" y="7693"/>
                  </a:cubicBezTo>
                  <a:cubicBezTo>
                    <a:pt x="3051" y="7693"/>
                    <a:pt x="1967" y="5201"/>
                    <a:pt x="3429" y="3715"/>
                  </a:cubicBezTo>
                  <a:cubicBezTo>
                    <a:pt x="3902" y="3227"/>
                    <a:pt x="4491" y="3008"/>
                    <a:pt x="5071" y="3008"/>
                  </a:cubicBezTo>
                  <a:close/>
                  <a:moveTo>
                    <a:pt x="4263" y="0"/>
                  </a:moveTo>
                  <a:cubicBezTo>
                    <a:pt x="4120" y="0"/>
                    <a:pt x="4001" y="119"/>
                    <a:pt x="3977" y="262"/>
                  </a:cubicBezTo>
                  <a:lnTo>
                    <a:pt x="3834" y="1024"/>
                  </a:lnTo>
                  <a:cubicBezTo>
                    <a:pt x="3620" y="1095"/>
                    <a:pt x="3382" y="1191"/>
                    <a:pt x="3191" y="1286"/>
                  </a:cubicBezTo>
                  <a:lnTo>
                    <a:pt x="2572" y="857"/>
                  </a:lnTo>
                  <a:cubicBezTo>
                    <a:pt x="2520" y="826"/>
                    <a:pt x="2459" y="809"/>
                    <a:pt x="2397" y="809"/>
                  </a:cubicBezTo>
                  <a:cubicBezTo>
                    <a:pt x="2316" y="809"/>
                    <a:pt x="2234" y="838"/>
                    <a:pt x="2167" y="905"/>
                  </a:cubicBezTo>
                  <a:lnTo>
                    <a:pt x="881" y="2239"/>
                  </a:lnTo>
                  <a:cubicBezTo>
                    <a:pt x="762" y="2358"/>
                    <a:pt x="762" y="2524"/>
                    <a:pt x="834" y="2643"/>
                  </a:cubicBezTo>
                  <a:lnTo>
                    <a:pt x="1262" y="3286"/>
                  </a:lnTo>
                  <a:cubicBezTo>
                    <a:pt x="1143" y="3501"/>
                    <a:pt x="1072" y="3715"/>
                    <a:pt x="976" y="3953"/>
                  </a:cubicBezTo>
                  <a:lnTo>
                    <a:pt x="262" y="4096"/>
                  </a:lnTo>
                  <a:cubicBezTo>
                    <a:pt x="119" y="4120"/>
                    <a:pt x="0" y="4263"/>
                    <a:pt x="0" y="4406"/>
                  </a:cubicBezTo>
                  <a:lnTo>
                    <a:pt x="0" y="6287"/>
                  </a:lnTo>
                  <a:cubicBezTo>
                    <a:pt x="0" y="6430"/>
                    <a:pt x="119" y="6549"/>
                    <a:pt x="262" y="6597"/>
                  </a:cubicBezTo>
                  <a:lnTo>
                    <a:pt x="976" y="6739"/>
                  </a:lnTo>
                  <a:cubicBezTo>
                    <a:pt x="1048" y="6978"/>
                    <a:pt x="1143" y="7192"/>
                    <a:pt x="1262" y="7430"/>
                  </a:cubicBezTo>
                  <a:lnTo>
                    <a:pt x="834" y="8073"/>
                  </a:lnTo>
                  <a:cubicBezTo>
                    <a:pt x="762" y="8192"/>
                    <a:pt x="762" y="8359"/>
                    <a:pt x="881" y="8454"/>
                  </a:cubicBezTo>
                  <a:lnTo>
                    <a:pt x="2167" y="9788"/>
                  </a:lnTo>
                  <a:cubicBezTo>
                    <a:pt x="2237" y="9857"/>
                    <a:pt x="2322" y="9894"/>
                    <a:pt x="2405" y="9894"/>
                  </a:cubicBezTo>
                  <a:cubicBezTo>
                    <a:pt x="2464" y="9894"/>
                    <a:pt x="2522" y="9875"/>
                    <a:pt x="2572" y="9835"/>
                  </a:cubicBezTo>
                  <a:lnTo>
                    <a:pt x="3191" y="9407"/>
                  </a:lnTo>
                  <a:cubicBezTo>
                    <a:pt x="3382" y="9502"/>
                    <a:pt x="3596" y="9597"/>
                    <a:pt x="3834" y="9692"/>
                  </a:cubicBezTo>
                  <a:lnTo>
                    <a:pt x="3977" y="10431"/>
                  </a:lnTo>
                  <a:cubicBezTo>
                    <a:pt x="4001" y="10597"/>
                    <a:pt x="4120" y="10693"/>
                    <a:pt x="4263" y="10693"/>
                  </a:cubicBezTo>
                  <a:lnTo>
                    <a:pt x="6073" y="10693"/>
                  </a:lnTo>
                  <a:cubicBezTo>
                    <a:pt x="6216" y="10693"/>
                    <a:pt x="6335" y="10597"/>
                    <a:pt x="6359" y="10431"/>
                  </a:cubicBezTo>
                  <a:lnTo>
                    <a:pt x="6501" y="9692"/>
                  </a:lnTo>
                  <a:cubicBezTo>
                    <a:pt x="6716" y="9597"/>
                    <a:pt x="6954" y="9502"/>
                    <a:pt x="7144" y="9407"/>
                  </a:cubicBezTo>
                  <a:lnTo>
                    <a:pt x="7740" y="9835"/>
                  </a:lnTo>
                  <a:cubicBezTo>
                    <a:pt x="7789" y="9875"/>
                    <a:pt x="7852" y="9894"/>
                    <a:pt x="7914" y="9894"/>
                  </a:cubicBezTo>
                  <a:cubicBezTo>
                    <a:pt x="8001" y="9894"/>
                    <a:pt x="8089" y="9857"/>
                    <a:pt x="8145" y="9788"/>
                  </a:cubicBezTo>
                  <a:lnTo>
                    <a:pt x="9454" y="8454"/>
                  </a:lnTo>
                  <a:cubicBezTo>
                    <a:pt x="9550" y="8359"/>
                    <a:pt x="9573" y="8192"/>
                    <a:pt x="9478" y="8073"/>
                  </a:cubicBezTo>
                  <a:lnTo>
                    <a:pt x="9097" y="7454"/>
                  </a:lnTo>
                  <a:cubicBezTo>
                    <a:pt x="9192" y="7216"/>
                    <a:pt x="9288" y="7001"/>
                    <a:pt x="9359" y="6763"/>
                  </a:cubicBezTo>
                  <a:lnTo>
                    <a:pt x="10097" y="6620"/>
                  </a:lnTo>
                  <a:cubicBezTo>
                    <a:pt x="10240" y="6597"/>
                    <a:pt x="10359" y="6478"/>
                    <a:pt x="10359" y="6335"/>
                  </a:cubicBezTo>
                  <a:lnTo>
                    <a:pt x="10359" y="4430"/>
                  </a:lnTo>
                  <a:cubicBezTo>
                    <a:pt x="10336" y="4287"/>
                    <a:pt x="10240" y="4168"/>
                    <a:pt x="10097" y="4144"/>
                  </a:cubicBezTo>
                  <a:lnTo>
                    <a:pt x="10097" y="4120"/>
                  </a:lnTo>
                  <a:lnTo>
                    <a:pt x="9359" y="3953"/>
                  </a:lnTo>
                  <a:cubicBezTo>
                    <a:pt x="9288" y="3739"/>
                    <a:pt x="9216" y="3501"/>
                    <a:pt x="9097" y="3286"/>
                  </a:cubicBezTo>
                  <a:lnTo>
                    <a:pt x="9526" y="2643"/>
                  </a:lnTo>
                  <a:cubicBezTo>
                    <a:pt x="9597" y="2524"/>
                    <a:pt x="9597" y="2358"/>
                    <a:pt x="9478" y="2239"/>
                  </a:cubicBezTo>
                  <a:lnTo>
                    <a:pt x="8192" y="905"/>
                  </a:lnTo>
                  <a:cubicBezTo>
                    <a:pt x="8123" y="836"/>
                    <a:pt x="8037" y="799"/>
                    <a:pt x="7954" y="799"/>
                  </a:cubicBezTo>
                  <a:cubicBezTo>
                    <a:pt x="7895" y="799"/>
                    <a:pt x="7837" y="818"/>
                    <a:pt x="7787" y="857"/>
                  </a:cubicBezTo>
                  <a:lnTo>
                    <a:pt x="7192" y="1286"/>
                  </a:lnTo>
                  <a:cubicBezTo>
                    <a:pt x="6978" y="1191"/>
                    <a:pt x="6763" y="1095"/>
                    <a:pt x="6549" y="1024"/>
                  </a:cubicBezTo>
                  <a:lnTo>
                    <a:pt x="6406" y="262"/>
                  </a:lnTo>
                  <a:cubicBezTo>
                    <a:pt x="6382" y="119"/>
                    <a:pt x="6263" y="0"/>
                    <a:pt x="6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7272865" y="3002465"/>
              <a:ext cx="137391" cy="117289"/>
            </a:xfrm>
            <a:custGeom>
              <a:rect b="b" l="l" r="r" t="t"/>
              <a:pathLst>
                <a:path extrusionOk="0" h="3425" w="4012">
                  <a:moveTo>
                    <a:pt x="2287" y="1"/>
                  </a:moveTo>
                  <a:cubicBezTo>
                    <a:pt x="800" y="1"/>
                    <a:pt x="1" y="1802"/>
                    <a:pt x="1059" y="2907"/>
                  </a:cubicBezTo>
                  <a:cubicBezTo>
                    <a:pt x="1401" y="3264"/>
                    <a:pt x="1831" y="3424"/>
                    <a:pt x="2256" y="3424"/>
                  </a:cubicBezTo>
                  <a:cubicBezTo>
                    <a:pt x="3134" y="3424"/>
                    <a:pt x="3988" y="2743"/>
                    <a:pt x="3988" y="1716"/>
                  </a:cubicBezTo>
                  <a:cubicBezTo>
                    <a:pt x="4012" y="788"/>
                    <a:pt x="3274" y="25"/>
                    <a:pt x="2345" y="2"/>
                  </a:cubicBezTo>
                  <a:cubicBezTo>
                    <a:pt x="2325" y="1"/>
                    <a:pt x="2306" y="1"/>
                    <a:pt x="2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41"/>
          <p:cNvGrpSpPr/>
          <p:nvPr/>
        </p:nvGrpSpPr>
        <p:grpSpPr>
          <a:xfrm>
            <a:off x="1713505" y="2426877"/>
            <a:ext cx="238190" cy="331013"/>
            <a:chOff x="4844586" y="3458026"/>
            <a:chExt cx="266700" cy="370634"/>
          </a:xfrm>
        </p:grpSpPr>
        <p:sp>
          <p:nvSpPr>
            <p:cNvPr id="1294" name="Google Shape;1294;p41"/>
            <p:cNvSpPr/>
            <p:nvPr/>
          </p:nvSpPr>
          <p:spPr>
            <a:xfrm>
              <a:off x="4844586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0" y="1"/>
                  </a:moveTo>
                  <a:lnTo>
                    <a:pt x="0" y="715"/>
                  </a:lnTo>
                  <a:cubicBezTo>
                    <a:pt x="0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4844586" y="3733219"/>
              <a:ext cx="73421" cy="37533"/>
            </a:xfrm>
            <a:custGeom>
              <a:rect b="b" l="l" r="r" t="t"/>
              <a:pathLst>
                <a:path extrusionOk="0" h="1096" w="2144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096"/>
                  </a:lnTo>
                  <a:lnTo>
                    <a:pt x="2144" y="1096"/>
                  </a:lnTo>
                  <a:lnTo>
                    <a:pt x="2144" y="334"/>
                  </a:lnTo>
                  <a:cubicBezTo>
                    <a:pt x="2144" y="143"/>
                    <a:pt x="2001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4940815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4940815" y="3679386"/>
              <a:ext cx="73421" cy="38354"/>
            </a:xfrm>
            <a:custGeom>
              <a:rect b="b" l="l" r="r" t="t"/>
              <a:pathLst>
                <a:path extrusionOk="0" h="1120" w="2144">
                  <a:moveTo>
                    <a:pt x="310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1120"/>
                  </a:lnTo>
                  <a:lnTo>
                    <a:pt x="2144" y="1120"/>
                  </a:lnTo>
                  <a:lnTo>
                    <a:pt x="2144" y="310"/>
                  </a:lnTo>
                  <a:cubicBezTo>
                    <a:pt x="2144" y="143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4940815" y="3738903"/>
              <a:ext cx="73421" cy="31848"/>
            </a:xfrm>
            <a:custGeom>
              <a:rect b="b" l="l" r="r" t="t"/>
              <a:pathLst>
                <a:path extrusionOk="0" h="930" w="2144">
                  <a:moveTo>
                    <a:pt x="1" y="1"/>
                  </a:moveTo>
                  <a:lnTo>
                    <a:pt x="1" y="930"/>
                  </a:lnTo>
                  <a:lnTo>
                    <a:pt x="2144" y="93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5037043" y="3633703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5037043" y="3576616"/>
              <a:ext cx="73421" cy="35101"/>
            </a:xfrm>
            <a:custGeom>
              <a:rect b="b" l="l" r="r" t="t"/>
              <a:pathLst>
                <a:path extrusionOk="0" h="1025" w="2144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1025"/>
                  </a:lnTo>
                  <a:lnTo>
                    <a:pt x="2144" y="1025"/>
                  </a:lnTo>
                  <a:lnTo>
                    <a:pt x="2144" y="311"/>
                  </a:lnTo>
                  <a:cubicBezTo>
                    <a:pt x="2144" y="144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5037043" y="3792737"/>
              <a:ext cx="74243" cy="35923"/>
            </a:xfrm>
            <a:custGeom>
              <a:rect b="b" l="l" r="r" t="t"/>
              <a:pathLst>
                <a:path extrusionOk="0" h="1049" w="2168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34" y="1049"/>
                  </a:cubicBezTo>
                  <a:lnTo>
                    <a:pt x="1858" y="1049"/>
                  </a:lnTo>
                  <a:cubicBezTo>
                    <a:pt x="2025" y="1049"/>
                    <a:pt x="2168" y="906"/>
                    <a:pt x="2168" y="715"/>
                  </a:cubicBez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5037043" y="3738903"/>
              <a:ext cx="74243" cy="31848"/>
            </a:xfrm>
            <a:custGeom>
              <a:rect b="b" l="l" r="r" t="t"/>
              <a:pathLst>
                <a:path extrusionOk="0" h="930" w="2168">
                  <a:moveTo>
                    <a:pt x="1" y="1"/>
                  </a:moveTo>
                  <a:lnTo>
                    <a:pt x="1" y="930"/>
                  </a:lnTo>
                  <a:lnTo>
                    <a:pt x="2168" y="93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5037043" y="3686714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4848114" y="3458026"/>
              <a:ext cx="254201" cy="171670"/>
            </a:xfrm>
            <a:custGeom>
              <a:rect b="b" l="l" r="r" t="t"/>
              <a:pathLst>
                <a:path extrusionOk="0" h="5013" w="7423">
                  <a:moveTo>
                    <a:pt x="5978" y="1"/>
                  </a:moveTo>
                  <a:cubicBezTo>
                    <a:pt x="5619" y="1"/>
                    <a:pt x="5523" y="542"/>
                    <a:pt x="5899" y="630"/>
                  </a:cubicBezTo>
                  <a:lnTo>
                    <a:pt x="6280" y="725"/>
                  </a:lnTo>
                  <a:lnTo>
                    <a:pt x="302" y="4417"/>
                  </a:lnTo>
                  <a:cubicBezTo>
                    <a:pt x="1" y="4579"/>
                    <a:pt x="106" y="5013"/>
                    <a:pt x="442" y="5013"/>
                  </a:cubicBezTo>
                  <a:cubicBezTo>
                    <a:pt x="451" y="5013"/>
                    <a:pt x="460" y="5012"/>
                    <a:pt x="469" y="5012"/>
                  </a:cubicBezTo>
                  <a:cubicBezTo>
                    <a:pt x="517" y="5012"/>
                    <a:pt x="588" y="5012"/>
                    <a:pt x="636" y="4964"/>
                  </a:cubicBezTo>
                  <a:lnTo>
                    <a:pt x="6613" y="1273"/>
                  </a:lnTo>
                  <a:lnTo>
                    <a:pt x="6518" y="1654"/>
                  </a:lnTo>
                  <a:cubicBezTo>
                    <a:pt x="6470" y="1821"/>
                    <a:pt x="6589" y="1987"/>
                    <a:pt x="6756" y="2035"/>
                  </a:cubicBezTo>
                  <a:lnTo>
                    <a:pt x="6827" y="2035"/>
                  </a:lnTo>
                  <a:cubicBezTo>
                    <a:pt x="6970" y="2035"/>
                    <a:pt x="7089" y="1916"/>
                    <a:pt x="7137" y="1797"/>
                  </a:cubicBezTo>
                  <a:lnTo>
                    <a:pt x="7375" y="725"/>
                  </a:lnTo>
                  <a:cubicBezTo>
                    <a:pt x="7423" y="630"/>
                    <a:pt x="7423" y="511"/>
                    <a:pt x="7351" y="416"/>
                  </a:cubicBezTo>
                  <a:cubicBezTo>
                    <a:pt x="7328" y="344"/>
                    <a:pt x="7256" y="297"/>
                    <a:pt x="7161" y="273"/>
                  </a:cubicBezTo>
                  <a:lnTo>
                    <a:pt x="6065" y="11"/>
                  </a:lnTo>
                  <a:cubicBezTo>
                    <a:pt x="6035" y="4"/>
                    <a:pt x="6006" y="1"/>
                    <a:pt x="5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5" name="Google Shape;1305;p41"/>
          <p:cNvSpPr/>
          <p:nvPr/>
        </p:nvSpPr>
        <p:spPr>
          <a:xfrm>
            <a:off x="1648969" y="3027436"/>
            <a:ext cx="327810" cy="325245"/>
          </a:xfrm>
          <a:custGeom>
            <a:rect b="b" l="l" r="r" t="t"/>
            <a:pathLst>
              <a:path extrusionOk="0" h="10635" w="10718">
                <a:moveTo>
                  <a:pt x="8131" y="1682"/>
                </a:moveTo>
                <a:cubicBezTo>
                  <a:pt x="8360" y="1682"/>
                  <a:pt x="8595" y="1767"/>
                  <a:pt x="8788" y="1960"/>
                </a:cubicBezTo>
                <a:cubicBezTo>
                  <a:pt x="9145" y="2317"/>
                  <a:pt x="9145" y="2912"/>
                  <a:pt x="8788" y="3270"/>
                </a:cubicBezTo>
                <a:cubicBezTo>
                  <a:pt x="8597" y="3454"/>
                  <a:pt x="8363" y="3536"/>
                  <a:pt x="8135" y="3536"/>
                </a:cubicBezTo>
                <a:cubicBezTo>
                  <a:pt x="7653" y="3536"/>
                  <a:pt x="7193" y="3168"/>
                  <a:pt x="7193" y="2603"/>
                </a:cubicBezTo>
                <a:cubicBezTo>
                  <a:pt x="7193" y="2055"/>
                  <a:pt x="7650" y="1682"/>
                  <a:pt x="8131" y="1682"/>
                </a:cubicBezTo>
                <a:close/>
                <a:moveTo>
                  <a:pt x="4704" y="4020"/>
                </a:moveTo>
                <a:cubicBezTo>
                  <a:pt x="4787" y="4020"/>
                  <a:pt x="4871" y="4056"/>
                  <a:pt x="4930" y="4127"/>
                </a:cubicBezTo>
                <a:cubicBezTo>
                  <a:pt x="5049" y="4246"/>
                  <a:pt x="5049" y="4437"/>
                  <a:pt x="4930" y="4556"/>
                </a:cubicBezTo>
                <a:lnTo>
                  <a:pt x="4406" y="5080"/>
                </a:lnTo>
                <a:cubicBezTo>
                  <a:pt x="4311" y="5175"/>
                  <a:pt x="4311" y="5365"/>
                  <a:pt x="4406" y="5461"/>
                </a:cubicBezTo>
                <a:cubicBezTo>
                  <a:pt x="4466" y="5520"/>
                  <a:pt x="4537" y="5550"/>
                  <a:pt x="4609" y="5550"/>
                </a:cubicBezTo>
                <a:cubicBezTo>
                  <a:pt x="4680" y="5550"/>
                  <a:pt x="4752" y="5520"/>
                  <a:pt x="4811" y="5461"/>
                </a:cubicBezTo>
                <a:lnTo>
                  <a:pt x="4954" y="5318"/>
                </a:lnTo>
                <a:lnTo>
                  <a:pt x="5121" y="5175"/>
                </a:lnTo>
                <a:cubicBezTo>
                  <a:pt x="5319" y="4947"/>
                  <a:pt x="5551" y="4852"/>
                  <a:pt x="5776" y="4852"/>
                </a:cubicBezTo>
                <a:cubicBezTo>
                  <a:pt x="6444" y="4852"/>
                  <a:pt x="7042" y="5689"/>
                  <a:pt x="6454" y="6366"/>
                </a:cubicBezTo>
                <a:lnTo>
                  <a:pt x="6597" y="6508"/>
                </a:lnTo>
                <a:cubicBezTo>
                  <a:pt x="6716" y="6604"/>
                  <a:pt x="6716" y="6818"/>
                  <a:pt x="6597" y="6937"/>
                </a:cubicBezTo>
                <a:lnTo>
                  <a:pt x="6573" y="6961"/>
                </a:lnTo>
                <a:cubicBezTo>
                  <a:pt x="6526" y="7009"/>
                  <a:pt x="6454" y="7032"/>
                  <a:pt x="6359" y="7032"/>
                </a:cubicBezTo>
                <a:cubicBezTo>
                  <a:pt x="6288" y="7032"/>
                  <a:pt x="6192" y="7009"/>
                  <a:pt x="6145" y="6961"/>
                </a:cubicBezTo>
                <a:lnTo>
                  <a:pt x="6002" y="6818"/>
                </a:lnTo>
                <a:lnTo>
                  <a:pt x="5787" y="7032"/>
                </a:lnTo>
                <a:cubicBezTo>
                  <a:pt x="5740" y="7104"/>
                  <a:pt x="5645" y="7128"/>
                  <a:pt x="5573" y="7128"/>
                </a:cubicBezTo>
                <a:cubicBezTo>
                  <a:pt x="5564" y="7128"/>
                  <a:pt x="5555" y="7129"/>
                  <a:pt x="5546" y="7129"/>
                </a:cubicBezTo>
                <a:cubicBezTo>
                  <a:pt x="5277" y="7129"/>
                  <a:pt x="5128" y="6788"/>
                  <a:pt x="5359" y="6604"/>
                </a:cubicBezTo>
                <a:lnTo>
                  <a:pt x="5954" y="6008"/>
                </a:lnTo>
                <a:cubicBezTo>
                  <a:pt x="6053" y="5791"/>
                  <a:pt x="5890" y="5574"/>
                  <a:pt x="5682" y="5574"/>
                </a:cubicBezTo>
                <a:cubicBezTo>
                  <a:pt x="5639" y="5574"/>
                  <a:pt x="5594" y="5583"/>
                  <a:pt x="5549" y="5603"/>
                </a:cubicBezTo>
                <a:lnTo>
                  <a:pt x="5406" y="5746"/>
                </a:lnTo>
                <a:lnTo>
                  <a:pt x="5240" y="5913"/>
                </a:lnTo>
                <a:cubicBezTo>
                  <a:pt x="5073" y="6092"/>
                  <a:pt x="4841" y="6181"/>
                  <a:pt x="4609" y="6181"/>
                </a:cubicBezTo>
                <a:cubicBezTo>
                  <a:pt x="4376" y="6181"/>
                  <a:pt x="4144" y="6092"/>
                  <a:pt x="3978" y="5913"/>
                </a:cubicBezTo>
                <a:cubicBezTo>
                  <a:pt x="3644" y="5580"/>
                  <a:pt x="3620" y="5056"/>
                  <a:pt x="3906" y="4699"/>
                </a:cubicBezTo>
                <a:lnTo>
                  <a:pt x="3763" y="4556"/>
                </a:lnTo>
                <a:cubicBezTo>
                  <a:pt x="3644" y="4437"/>
                  <a:pt x="3644" y="4246"/>
                  <a:pt x="3763" y="4127"/>
                </a:cubicBezTo>
                <a:cubicBezTo>
                  <a:pt x="3823" y="4067"/>
                  <a:pt x="3906" y="4038"/>
                  <a:pt x="3989" y="4038"/>
                </a:cubicBezTo>
                <a:cubicBezTo>
                  <a:pt x="4073" y="4038"/>
                  <a:pt x="4156" y="4067"/>
                  <a:pt x="4216" y="4127"/>
                </a:cubicBezTo>
                <a:lnTo>
                  <a:pt x="4335" y="4270"/>
                </a:lnTo>
                <a:lnTo>
                  <a:pt x="4478" y="4127"/>
                </a:lnTo>
                <a:cubicBezTo>
                  <a:pt x="4537" y="4056"/>
                  <a:pt x="4621" y="4020"/>
                  <a:pt x="4704" y="4020"/>
                </a:cubicBezTo>
                <a:close/>
                <a:moveTo>
                  <a:pt x="6025" y="1"/>
                </a:moveTo>
                <a:cubicBezTo>
                  <a:pt x="5953" y="1"/>
                  <a:pt x="5894" y="44"/>
                  <a:pt x="5835" y="102"/>
                </a:cubicBezTo>
                <a:lnTo>
                  <a:pt x="644" y="5342"/>
                </a:lnTo>
                <a:cubicBezTo>
                  <a:pt x="1" y="5985"/>
                  <a:pt x="1" y="7032"/>
                  <a:pt x="644" y="7675"/>
                </a:cubicBezTo>
                <a:lnTo>
                  <a:pt x="3096" y="10152"/>
                </a:lnTo>
                <a:cubicBezTo>
                  <a:pt x="3418" y="10474"/>
                  <a:pt x="3841" y="10634"/>
                  <a:pt x="4260" y="10634"/>
                </a:cubicBezTo>
                <a:cubicBezTo>
                  <a:pt x="4680" y="10634"/>
                  <a:pt x="5097" y="10474"/>
                  <a:pt x="5406" y="10152"/>
                </a:cubicBezTo>
                <a:lnTo>
                  <a:pt x="10622" y="4913"/>
                </a:lnTo>
                <a:cubicBezTo>
                  <a:pt x="10669" y="4841"/>
                  <a:pt x="10717" y="4770"/>
                  <a:pt x="10717" y="4675"/>
                </a:cubicBezTo>
                <a:lnTo>
                  <a:pt x="10574" y="436"/>
                </a:lnTo>
                <a:cubicBezTo>
                  <a:pt x="10574" y="269"/>
                  <a:pt x="10455" y="126"/>
                  <a:pt x="10288" y="126"/>
                </a:cubicBezTo>
                <a:lnTo>
                  <a:pt x="6073" y="7"/>
                </a:lnTo>
                <a:cubicBezTo>
                  <a:pt x="6056" y="3"/>
                  <a:pt x="6040" y="1"/>
                  <a:pt x="60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6" name="Google Shape;1306;p41"/>
          <p:cNvGrpSpPr/>
          <p:nvPr/>
        </p:nvGrpSpPr>
        <p:grpSpPr>
          <a:xfrm>
            <a:off x="1668334" y="4239090"/>
            <a:ext cx="328536" cy="315415"/>
            <a:chOff x="4794007" y="4047177"/>
            <a:chExt cx="367860" cy="353169"/>
          </a:xfrm>
        </p:grpSpPr>
        <p:sp>
          <p:nvSpPr>
            <p:cNvPr id="1307" name="Google Shape;1307;p41"/>
            <p:cNvSpPr/>
            <p:nvPr/>
          </p:nvSpPr>
          <p:spPr>
            <a:xfrm>
              <a:off x="4846230" y="4190732"/>
              <a:ext cx="263447" cy="66093"/>
            </a:xfrm>
            <a:custGeom>
              <a:rect b="b" l="l" r="r" t="t"/>
              <a:pathLst>
                <a:path extrusionOk="0" h="1930" w="7693">
                  <a:moveTo>
                    <a:pt x="3548" y="0"/>
                  </a:moveTo>
                  <a:lnTo>
                    <a:pt x="3548" y="667"/>
                  </a:lnTo>
                  <a:lnTo>
                    <a:pt x="333" y="667"/>
                  </a:lnTo>
                  <a:cubicBezTo>
                    <a:pt x="143" y="667"/>
                    <a:pt x="0" y="810"/>
                    <a:pt x="0" y="1000"/>
                  </a:cubicBezTo>
                  <a:lnTo>
                    <a:pt x="0" y="1929"/>
                  </a:lnTo>
                  <a:cubicBezTo>
                    <a:pt x="84" y="1912"/>
                    <a:pt x="157" y="1895"/>
                    <a:pt x="234" y="1895"/>
                  </a:cubicBezTo>
                  <a:cubicBezTo>
                    <a:pt x="266" y="1895"/>
                    <a:pt x="299" y="1898"/>
                    <a:pt x="333" y="1905"/>
                  </a:cubicBezTo>
                  <a:cubicBezTo>
                    <a:pt x="361" y="1898"/>
                    <a:pt x="389" y="1895"/>
                    <a:pt x="418" y="1895"/>
                  </a:cubicBezTo>
                  <a:cubicBezTo>
                    <a:pt x="487" y="1895"/>
                    <a:pt x="559" y="1912"/>
                    <a:pt x="643" y="1929"/>
                  </a:cubicBezTo>
                  <a:lnTo>
                    <a:pt x="643" y="1310"/>
                  </a:lnTo>
                  <a:lnTo>
                    <a:pt x="7049" y="1310"/>
                  </a:lnTo>
                  <a:lnTo>
                    <a:pt x="7049" y="1929"/>
                  </a:lnTo>
                  <a:cubicBezTo>
                    <a:pt x="7117" y="1912"/>
                    <a:pt x="7196" y="1895"/>
                    <a:pt x="7270" y="1895"/>
                  </a:cubicBezTo>
                  <a:cubicBezTo>
                    <a:pt x="7301" y="1895"/>
                    <a:pt x="7331" y="1898"/>
                    <a:pt x="7359" y="1905"/>
                  </a:cubicBezTo>
                  <a:cubicBezTo>
                    <a:pt x="7394" y="1898"/>
                    <a:pt x="7426" y="1895"/>
                    <a:pt x="7458" y="1895"/>
                  </a:cubicBezTo>
                  <a:cubicBezTo>
                    <a:pt x="7536" y="1895"/>
                    <a:pt x="7608" y="1912"/>
                    <a:pt x="7692" y="1929"/>
                  </a:cubicBezTo>
                  <a:lnTo>
                    <a:pt x="7692" y="1000"/>
                  </a:lnTo>
                  <a:cubicBezTo>
                    <a:pt x="7692" y="810"/>
                    <a:pt x="7549" y="667"/>
                    <a:pt x="7359" y="667"/>
                  </a:cubicBezTo>
                  <a:lnTo>
                    <a:pt x="4168" y="667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4914720" y="4047177"/>
              <a:ext cx="126433" cy="123179"/>
            </a:xfrm>
            <a:custGeom>
              <a:rect b="b" l="l" r="r" t="t"/>
              <a:pathLst>
                <a:path extrusionOk="0" h="3597" w="3692">
                  <a:moveTo>
                    <a:pt x="1846" y="1"/>
                  </a:moveTo>
                  <a:cubicBezTo>
                    <a:pt x="1298" y="1"/>
                    <a:pt x="751" y="358"/>
                    <a:pt x="715" y="1072"/>
                  </a:cubicBezTo>
                  <a:cubicBezTo>
                    <a:pt x="715" y="1311"/>
                    <a:pt x="786" y="1525"/>
                    <a:pt x="929" y="1715"/>
                  </a:cubicBezTo>
                  <a:cubicBezTo>
                    <a:pt x="739" y="1811"/>
                    <a:pt x="572" y="1954"/>
                    <a:pt x="453" y="2120"/>
                  </a:cubicBezTo>
                  <a:cubicBezTo>
                    <a:pt x="167" y="2454"/>
                    <a:pt x="24" y="2859"/>
                    <a:pt x="0" y="3287"/>
                  </a:cubicBezTo>
                  <a:cubicBezTo>
                    <a:pt x="0" y="3454"/>
                    <a:pt x="143" y="3597"/>
                    <a:pt x="334" y="3597"/>
                  </a:cubicBezTo>
                  <a:lnTo>
                    <a:pt x="3358" y="3597"/>
                  </a:lnTo>
                  <a:cubicBezTo>
                    <a:pt x="3549" y="3597"/>
                    <a:pt x="3692" y="3454"/>
                    <a:pt x="3692" y="3287"/>
                  </a:cubicBezTo>
                  <a:cubicBezTo>
                    <a:pt x="3668" y="2859"/>
                    <a:pt x="3525" y="2454"/>
                    <a:pt x="3239" y="2120"/>
                  </a:cubicBezTo>
                  <a:cubicBezTo>
                    <a:pt x="3120" y="1954"/>
                    <a:pt x="2953" y="1811"/>
                    <a:pt x="2763" y="1715"/>
                  </a:cubicBezTo>
                  <a:cubicBezTo>
                    <a:pt x="2906" y="1525"/>
                    <a:pt x="2977" y="1311"/>
                    <a:pt x="2977" y="1072"/>
                  </a:cubicBezTo>
                  <a:cubicBezTo>
                    <a:pt x="2942" y="358"/>
                    <a:pt x="2394" y="1"/>
                    <a:pt x="1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4794007" y="4276344"/>
              <a:ext cx="126467" cy="124001"/>
            </a:xfrm>
            <a:custGeom>
              <a:rect b="b" l="l" r="r" t="t"/>
              <a:pathLst>
                <a:path extrusionOk="0" h="3621" w="3693">
                  <a:moveTo>
                    <a:pt x="1858" y="1"/>
                  </a:moveTo>
                  <a:cubicBezTo>
                    <a:pt x="1239" y="1"/>
                    <a:pt x="739" y="477"/>
                    <a:pt x="715" y="1096"/>
                  </a:cubicBezTo>
                  <a:cubicBezTo>
                    <a:pt x="715" y="1334"/>
                    <a:pt x="787" y="1549"/>
                    <a:pt x="930" y="1739"/>
                  </a:cubicBezTo>
                  <a:cubicBezTo>
                    <a:pt x="739" y="1834"/>
                    <a:pt x="596" y="1977"/>
                    <a:pt x="453" y="2144"/>
                  </a:cubicBezTo>
                  <a:cubicBezTo>
                    <a:pt x="168" y="2477"/>
                    <a:pt x="25" y="2882"/>
                    <a:pt x="25" y="3311"/>
                  </a:cubicBezTo>
                  <a:cubicBezTo>
                    <a:pt x="1" y="3478"/>
                    <a:pt x="144" y="3620"/>
                    <a:pt x="334" y="3620"/>
                  </a:cubicBezTo>
                  <a:lnTo>
                    <a:pt x="3383" y="3620"/>
                  </a:lnTo>
                  <a:cubicBezTo>
                    <a:pt x="3549" y="3620"/>
                    <a:pt x="3692" y="3478"/>
                    <a:pt x="3692" y="3311"/>
                  </a:cubicBezTo>
                  <a:cubicBezTo>
                    <a:pt x="3668" y="2882"/>
                    <a:pt x="3525" y="2477"/>
                    <a:pt x="3240" y="2144"/>
                  </a:cubicBezTo>
                  <a:cubicBezTo>
                    <a:pt x="3121" y="1977"/>
                    <a:pt x="2954" y="1834"/>
                    <a:pt x="2763" y="1739"/>
                  </a:cubicBezTo>
                  <a:cubicBezTo>
                    <a:pt x="2906" y="1549"/>
                    <a:pt x="2978" y="1334"/>
                    <a:pt x="2978" y="1096"/>
                  </a:cubicBezTo>
                  <a:cubicBezTo>
                    <a:pt x="2954" y="477"/>
                    <a:pt x="2454" y="1"/>
                    <a:pt x="1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5035434" y="4277166"/>
              <a:ext cx="126433" cy="123179"/>
            </a:xfrm>
            <a:custGeom>
              <a:rect b="b" l="l" r="r" t="t"/>
              <a:pathLst>
                <a:path extrusionOk="0" h="3597" w="3692">
                  <a:moveTo>
                    <a:pt x="1846" y="0"/>
                  </a:moveTo>
                  <a:cubicBezTo>
                    <a:pt x="1298" y="0"/>
                    <a:pt x="750" y="358"/>
                    <a:pt x="714" y="1072"/>
                  </a:cubicBezTo>
                  <a:cubicBezTo>
                    <a:pt x="714" y="1286"/>
                    <a:pt x="786" y="1525"/>
                    <a:pt x="929" y="1715"/>
                  </a:cubicBezTo>
                  <a:cubicBezTo>
                    <a:pt x="738" y="1810"/>
                    <a:pt x="572" y="1953"/>
                    <a:pt x="453" y="2120"/>
                  </a:cubicBezTo>
                  <a:cubicBezTo>
                    <a:pt x="167" y="2430"/>
                    <a:pt x="24" y="2834"/>
                    <a:pt x="0" y="3263"/>
                  </a:cubicBezTo>
                  <a:cubicBezTo>
                    <a:pt x="0" y="3454"/>
                    <a:pt x="143" y="3596"/>
                    <a:pt x="310" y="3596"/>
                  </a:cubicBezTo>
                  <a:lnTo>
                    <a:pt x="3382" y="3596"/>
                  </a:lnTo>
                  <a:cubicBezTo>
                    <a:pt x="3548" y="3573"/>
                    <a:pt x="3691" y="3430"/>
                    <a:pt x="3691" y="3263"/>
                  </a:cubicBezTo>
                  <a:cubicBezTo>
                    <a:pt x="3667" y="2834"/>
                    <a:pt x="3525" y="2430"/>
                    <a:pt x="3239" y="2120"/>
                  </a:cubicBezTo>
                  <a:cubicBezTo>
                    <a:pt x="3096" y="1953"/>
                    <a:pt x="2929" y="1810"/>
                    <a:pt x="2763" y="1715"/>
                  </a:cubicBezTo>
                  <a:cubicBezTo>
                    <a:pt x="2905" y="1525"/>
                    <a:pt x="2977" y="1286"/>
                    <a:pt x="2977" y="1072"/>
                  </a:cubicBezTo>
                  <a:cubicBezTo>
                    <a:pt x="2941" y="358"/>
                    <a:pt x="239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1" name="Google Shape;1311;p41"/>
          <p:cNvGrpSpPr/>
          <p:nvPr/>
        </p:nvGrpSpPr>
        <p:grpSpPr>
          <a:xfrm>
            <a:off x="1707681" y="3634755"/>
            <a:ext cx="249842" cy="328505"/>
            <a:chOff x="5631571" y="4039848"/>
            <a:chExt cx="279747" cy="367826"/>
          </a:xfrm>
        </p:grpSpPr>
        <p:sp>
          <p:nvSpPr>
            <p:cNvPr id="1312" name="Google Shape;1312;p41"/>
            <p:cNvSpPr/>
            <p:nvPr/>
          </p:nvSpPr>
          <p:spPr>
            <a:xfrm>
              <a:off x="5828103" y="4323637"/>
              <a:ext cx="76709" cy="76709"/>
            </a:xfrm>
            <a:custGeom>
              <a:rect b="b" l="l" r="r" t="t"/>
              <a:pathLst>
                <a:path extrusionOk="0" h="2240" w="2240">
                  <a:moveTo>
                    <a:pt x="1" y="1"/>
                  </a:moveTo>
                  <a:lnTo>
                    <a:pt x="1" y="2239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5741668" y="4112414"/>
              <a:ext cx="94619" cy="56333"/>
            </a:xfrm>
            <a:custGeom>
              <a:rect b="b" l="l" r="r" t="t"/>
              <a:pathLst>
                <a:path extrusionOk="0" h="1645" w="2763">
                  <a:moveTo>
                    <a:pt x="858" y="1"/>
                  </a:moveTo>
                  <a:cubicBezTo>
                    <a:pt x="548" y="1"/>
                    <a:pt x="262" y="72"/>
                    <a:pt x="0" y="215"/>
                  </a:cubicBezTo>
                  <a:lnTo>
                    <a:pt x="286" y="644"/>
                  </a:lnTo>
                  <a:cubicBezTo>
                    <a:pt x="479" y="556"/>
                    <a:pt x="678" y="515"/>
                    <a:pt x="873" y="515"/>
                  </a:cubicBezTo>
                  <a:cubicBezTo>
                    <a:pt x="1520" y="515"/>
                    <a:pt x="2116" y="967"/>
                    <a:pt x="2263" y="1644"/>
                  </a:cubicBezTo>
                  <a:lnTo>
                    <a:pt x="2763" y="1644"/>
                  </a:lnTo>
                  <a:cubicBezTo>
                    <a:pt x="2620" y="715"/>
                    <a:pt x="1810" y="1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5682938" y="4132824"/>
              <a:ext cx="153349" cy="114207"/>
            </a:xfrm>
            <a:custGeom>
              <a:rect b="b" l="l" r="r" t="t"/>
              <a:pathLst>
                <a:path extrusionOk="0" h="3335" w="4478">
                  <a:moveTo>
                    <a:pt x="1191" y="0"/>
                  </a:moveTo>
                  <a:cubicBezTo>
                    <a:pt x="1" y="1215"/>
                    <a:pt x="858" y="3287"/>
                    <a:pt x="2573" y="3334"/>
                  </a:cubicBezTo>
                  <a:cubicBezTo>
                    <a:pt x="3525" y="3311"/>
                    <a:pt x="4335" y="2620"/>
                    <a:pt x="4478" y="1691"/>
                  </a:cubicBezTo>
                  <a:lnTo>
                    <a:pt x="3978" y="1691"/>
                  </a:lnTo>
                  <a:cubicBezTo>
                    <a:pt x="3818" y="2366"/>
                    <a:pt x="3207" y="2803"/>
                    <a:pt x="2561" y="2803"/>
                  </a:cubicBezTo>
                  <a:cubicBezTo>
                    <a:pt x="2341" y="2803"/>
                    <a:pt x="2117" y="2753"/>
                    <a:pt x="1906" y="2644"/>
                  </a:cubicBezTo>
                  <a:cubicBezTo>
                    <a:pt x="1072" y="2215"/>
                    <a:pt x="882" y="1120"/>
                    <a:pt x="1501" y="405"/>
                  </a:cubicBezTo>
                  <a:lnTo>
                    <a:pt x="1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5743312" y="4151213"/>
              <a:ext cx="65853" cy="56675"/>
            </a:xfrm>
            <a:custGeom>
              <a:rect b="b" l="l" r="r" t="t"/>
              <a:pathLst>
                <a:path extrusionOk="0" h="1655" w="1923">
                  <a:moveTo>
                    <a:pt x="829" y="0"/>
                  </a:moveTo>
                  <a:cubicBezTo>
                    <a:pt x="409" y="0"/>
                    <a:pt x="0" y="324"/>
                    <a:pt x="0" y="821"/>
                  </a:cubicBezTo>
                  <a:cubicBezTo>
                    <a:pt x="0" y="1273"/>
                    <a:pt x="357" y="1654"/>
                    <a:pt x="810" y="1654"/>
                  </a:cubicBezTo>
                  <a:cubicBezTo>
                    <a:pt x="819" y="1655"/>
                    <a:pt x="829" y="1655"/>
                    <a:pt x="838" y="1655"/>
                  </a:cubicBezTo>
                  <a:cubicBezTo>
                    <a:pt x="1558" y="1655"/>
                    <a:pt x="1922" y="766"/>
                    <a:pt x="1405" y="249"/>
                  </a:cubicBezTo>
                  <a:cubicBezTo>
                    <a:pt x="1241" y="77"/>
                    <a:pt x="1034" y="0"/>
                    <a:pt x="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5631571" y="4039848"/>
              <a:ext cx="279747" cy="367826"/>
            </a:xfrm>
            <a:custGeom>
              <a:rect b="b" l="l" r="r" t="t"/>
              <a:pathLst>
                <a:path extrusionOk="0" h="10741" w="8169">
                  <a:moveTo>
                    <a:pt x="4073" y="1501"/>
                  </a:moveTo>
                  <a:cubicBezTo>
                    <a:pt x="5454" y="1548"/>
                    <a:pt x="6549" y="2692"/>
                    <a:pt x="6549" y="4097"/>
                  </a:cubicBezTo>
                  <a:cubicBezTo>
                    <a:pt x="6549" y="5478"/>
                    <a:pt x="5454" y="6621"/>
                    <a:pt x="4073" y="6669"/>
                  </a:cubicBezTo>
                  <a:cubicBezTo>
                    <a:pt x="1596" y="6645"/>
                    <a:pt x="572" y="3501"/>
                    <a:pt x="2549" y="2001"/>
                  </a:cubicBezTo>
                  <a:lnTo>
                    <a:pt x="2572" y="2001"/>
                  </a:lnTo>
                  <a:cubicBezTo>
                    <a:pt x="3001" y="1668"/>
                    <a:pt x="3525" y="1501"/>
                    <a:pt x="4073" y="1501"/>
                  </a:cubicBezTo>
                  <a:close/>
                  <a:moveTo>
                    <a:pt x="4097" y="7669"/>
                  </a:moveTo>
                  <a:cubicBezTo>
                    <a:pt x="4501" y="7669"/>
                    <a:pt x="4501" y="8288"/>
                    <a:pt x="4097" y="8288"/>
                  </a:cubicBezTo>
                  <a:lnTo>
                    <a:pt x="1715" y="8288"/>
                  </a:lnTo>
                  <a:cubicBezTo>
                    <a:pt x="1310" y="8288"/>
                    <a:pt x="1310" y="7669"/>
                    <a:pt x="1715" y="7669"/>
                  </a:cubicBezTo>
                  <a:close/>
                  <a:moveTo>
                    <a:pt x="2948" y="8810"/>
                  </a:moveTo>
                  <a:cubicBezTo>
                    <a:pt x="3344" y="8810"/>
                    <a:pt x="3344" y="9433"/>
                    <a:pt x="2948" y="9433"/>
                  </a:cubicBezTo>
                  <a:cubicBezTo>
                    <a:pt x="2935" y="9433"/>
                    <a:pt x="2920" y="9433"/>
                    <a:pt x="2906" y="9431"/>
                  </a:cubicBezTo>
                  <a:lnTo>
                    <a:pt x="1715" y="9431"/>
                  </a:lnTo>
                  <a:cubicBezTo>
                    <a:pt x="1334" y="9407"/>
                    <a:pt x="1334" y="8836"/>
                    <a:pt x="1715" y="8812"/>
                  </a:cubicBezTo>
                  <a:lnTo>
                    <a:pt x="2906" y="8812"/>
                  </a:lnTo>
                  <a:cubicBezTo>
                    <a:pt x="2920" y="8810"/>
                    <a:pt x="2935" y="8810"/>
                    <a:pt x="2948" y="8810"/>
                  </a:cubicBezTo>
                  <a:close/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31"/>
                  </a:lnTo>
                  <a:cubicBezTo>
                    <a:pt x="0" y="10598"/>
                    <a:pt x="143" y="10741"/>
                    <a:pt x="310" y="10741"/>
                  </a:cubicBezTo>
                  <a:lnTo>
                    <a:pt x="5097" y="10741"/>
                  </a:lnTo>
                  <a:lnTo>
                    <a:pt x="5097" y="8002"/>
                  </a:lnTo>
                  <a:cubicBezTo>
                    <a:pt x="5097" y="7826"/>
                    <a:pt x="5219" y="7690"/>
                    <a:pt x="5370" y="7690"/>
                  </a:cubicBezTo>
                  <a:cubicBezTo>
                    <a:pt x="5382" y="7690"/>
                    <a:pt x="5394" y="7691"/>
                    <a:pt x="5406" y="7693"/>
                  </a:cubicBezTo>
                  <a:lnTo>
                    <a:pt x="5430" y="7669"/>
                  </a:lnTo>
                  <a:lnTo>
                    <a:pt x="8145" y="7669"/>
                  </a:lnTo>
                  <a:lnTo>
                    <a:pt x="8145" y="310"/>
                  </a:lnTo>
                  <a:cubicBezTo>
                    <a:pt x="8169" y="143"/>
                    <a:pt x="8026" y="0"/>
                    <a:pt x="7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3414125" y="1781692"/>
            <a:ext cx="4664138" cy="403500"/>
            <a:chOff x="3414125" y="1781692"/>
            <a:chExt cx="4664138" cy="403500"/>
          </a:xfrm>
        </p:grpSpPr>
        <p:sp>
          <p:nvSpPr>
            <p:cNvPr id="1322" name="Google Shape;1322;p42"/>
            <p:cNvSpPr/>
            <p:nvPr/>
          </p:nvSpPr>
          <p:spPr>
            <a:xfrm>
              <a:off x="3414125" y="1797725"/>
              <a:ext cx="13077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3" name="Google Shape;1323;p42"/>
            <p:cNvSpPr txBox="1"/>
            <p:nvPr/>
          </p:nvSpPr>
          <p:spPr>
            <a:xfrm>
              <a:off x="6017263" y="1781692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4" name="Google Shape;1324;p42"/>
          <p:cNvGrpSpPr/>
          <p:nvPr/>
        </p:nvGrpSpPr>
        <p:grpSpPr>
          <a:xfrm>
            <a:off x="3414125" y="2446192"/>
            <a:ext cx="4664138" cy="403500"/>
            <a:chOff x="3414125" y="2369992"/>
            <a:chExt cx="4664138" cy="403500"/>
          </a:xfrm>
        </p:grpSpPr>
        <p:sp>
          <p:nvSpPr>
            <p:cNvPr id="1325" name="Google Shape;1325;p42"/>
            <p:cNvSpPr/>
            <p:nvPr/>
          </p:nvSpPr>
          <p:spPr>
            <a:xfrm>
              <a:off x="3414125" y="2386050"/>
              <a:ext cx="1307700" cy="37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6" name="Google Shape;1326;p42"/>
            <p:cNvSpPr txBox="1"/>
            <p:nvPr/>
          </p:nvSpPr>
          <p:spPr>
            <a:xfrm>
              <a:off x="6017263" y="2369992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7" name="Google Shape;1327;p42"/>
          <p:cNvGrpSpPr/>
          <p:nvPr/>
        </p:nvGrpSpPr>
        <p:grpSpPr>
          <a:xfrm>
            <a:off x="3414125" y="3131142"/>
            <a:ext cx="4664138" cy="403500"/>
            <a:chOff x="3414125" y="2978742"/>
            <a:chExt cx="4664138" cy="403500"/>
          </a:xfrm>
        </p:grpSpPr>
        <p:sp>
          <p:nvSpPr>
            <p:cNvPr id="1328" name="Google Shape;1328;p42"/>
            <p:cNvSpPr/>
            <p:nvPr/>
          </p:nvSpPr>
          <p:spPr>
            <a:xfrm>
              <a:off x="3414125" y="2994800"/>
              <a:ext cx="13077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9" name="Google Shape;1329;p42"/>
            <p:cNvSpPr txBox="1"/>
            <p:nvPr/>
          </p:nvSpPr>
          <p:spPr>
            <a:xfrm>
              <a:off x="6017263" y="2978742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0" name="Google Shape;1330;p42"/>
          <p:cNvGrpSpPr/>
          <p:nvPr/>
        </p:nvGrpSpPr>
        <p:grpSpPr>
          <a:xfrm>
            <a:off x="3414125" y="3832142"/>
            <a:ext cx="4664138" cy="403500"/>
            <a:chOff x="3414125" y="3603542"/>
            <a:chExt cx="4664138" cy="403500"/>
          </a:xfrm>
        </p:grpSpPr>
        <p:sp>
          <p:nvSpPr>
            <p:cNvPr id="1331" name="Google Shape;1331;p42"/>
            <p:cNvSpPr/>
            <p:nvPr/>
          </p:nvSpPr>
          <p:spPr>
            <a:xfrm>
              <a:off x="3414125" y="3619600"/>
              <a:ext cx="13077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2" name="Google Shape;1332;p42"/>
            <p:cNvSpPr txBox="1"/>
            <p:nvPr/>
          </p:nvSpPr>
          <p:spPr>
            <a:xfrm>
              <a:off x="6017263" y="3603542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nice name but is very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33" name="Google Shape;133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1334" name="Google Shape;1334;p42"/>
          <p:cNvGrpSpPr/>
          <p:nvPr/>
        </p:nvGrpSpPr>
        <p:grpSpPr>
          <a:xfrm>
            <a:off x="1065725" y="969679"/>
            <a:ext cx="2482800" cy="3766421"/>
            <a:chOff x="3330625" y="969679"/>
            <a:chExt cx="2482800" cy="3766421"/>
          </a:xfrm>
        </p:grpSpPr>
        <p:sp>
          <p:nvSpPr>
            <p:cNvPr id="1335" name="Google Shape;1335;p42"/>
            <p:cNvSpPr/>
            <p:nvPr/>
          </p:nvSpPr>
          <p:spPr>
            <a:xfrm>
              <a:off x="3330625" y="1227900"/>
              <a:ext cx="2482800" cy="3508200"/>
            </a:xfrm>
            <a:prstGeom prst="roundRect">
              <a:avLst>
                <a:gd fmla="val 475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3466472" y="1422900"/>
              <a:ext cx="2211000" cy="31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7" name="Google Shape;1337;p42"/>
            <p:cNvGrpSpPr/>
            <p:nvPr/>
          </p:nvGrpSpPr>
          <p:grpSpPr>
            <a:xfrm>
              <a:off x="4206641" y="969679"/>
              <a:ext cx="730715" cy="576876"/>
              <a:chOff x="4206641" y="969679"/>
              <a:chExt cx="730715" cy="576876"/>
            </a:xfrm>
          </p:grpSpPr>
          <p:sp>
            <p:nvSpPr>
              <p:cNvPr id="1338" name="Google Shape;1338;p42"/>
              <p:cNvSpPr/>
              <p:nvPr/>
            </p:nvSpPr>
            <p:spPr>
              <a:xfrm>
                <a:off x="4206641" y="969679"/>
                <a:ext cx="730715" cy="576876"/>
              </a:xfrm>
              <a:custGeom>
                <a:rect b="b" l="l" r="r" t="t"/>
                <a:pathLst>
                  <a:path extrusionOk="0" h="32129" w="40697">
                    <a:moveTo>
                      <a:pt x="8733" y="0"/>
                    </a:moveTo>
                    <a:lnTo>
                      <a:pt x="8527" y="14"/>
                    </a:lnTo>
                    <a:lnTo>
                      <a:pt x="8321" y="55"/>
                    </a:lnTo>
                    <a:lnTo>
                      <a:pt x="8129" y="124"/>
                    </a:lnTo>
                    <a:lnTo>
                      <a:pt x="7964" y="220"/>
                    </a:lnTo>
                    <a:lnTo>
                      <a:pt x="7813" y="330"/>
                    </a:lnTo>
                    <a:lnTo>
                      <a:pt x="7676" y="453"/>
                    </a:lnTo>
                    <a:lnTo>
                      <a:pt x="7566" y="590"/>
                    </a:lnTo>
                    <a:lnTo>
                      <a:pt x="7470" y="741"/>
                    </a:lnTo>
                    <a:lnTo>
                      <a:pt x="7388" y="906"/>
                    </a:lnTo>
                    <a:lnTo>
                      <a:pt x="7319" y="1085"/>
                    </a:lnTo>
                    <a:lnTo>
                      <a:pt x="7292" y="1263"/>
                    </a:lnTo>
                    <a:lnTo>
                      <a:pt x="7278" y="1455"/>
                    </a:lnTo>
                    <a:lnTo>
                      <a:pt x="7278" y="3995"/>
                    </a:lnTo>
                    <a:lnTo>
                      <a:pt x="7278" y="4147"/>
                    </a:lnTo>
                    <a:lnTo>
                      <a:pt x="7305" y="4284"/>
                    </a:lnTo>
                    <a:lnTo>
                      <a:pt x="7346" y="4435"/>
                    </a:lnTo>
                    <a:lnTo>
                      <a:pt x="7388" y="4558"/>
                    </a:lnTo>
                    <a:lnTo>
                      <a:pt x="7456" y="4696"/>
                    </a:lnTo>
                    <a:lnTo>
                      <a:pt x="7525" y="4806"/>
                    </a:lnTo>
                    <a:lnTo>
                      <a:pt x="7607" y="4929"/>
                    </a:lnTo>
                    <a:lnTo>
                      <a:pt x="7703" y="5025"/>
                    </a:lnTo>
                    <a:lnTo>
                      <a:pt x="7813" y="5121"/>
                    </a:lnTo>
                    <a:lnTo>
                      <a:pt x="7923" y="5204"/>
                    </a:lnTo>
                    <a:lnTo>
                      <a:pt x="8033" y="5272"/>
                    </a:lnTo>
                    <a:lnTo>
                      <a:pt x="8170" y="5341"/>
                    </a:lnTo>
                    <a:lnTo>
                      <a:pt x="8308" y="5382"/>
                    </a:lnTo>
                    <a:lnTo>
                      <a:pt x="8445" y="5423"/>
                    </a:lnTo>
                    <a:lnTo>
                      <a:pt x="8582" y="5451"/>
                    </a:lnTo>
                    <a:lnTo>
                      <a:pt x="14445" y="5451"/>
                    </a:lnTo>
                    <a:lnTo>
                      <a:pt x="14445" y="7922"/>
                    </a:lnTo>
                    <a:lnTo>
                      <a:pt x="2390" y="7922"/>
                    </a:lnTo>
                    <a:lnTo>
                      <a:pt x="2225" y="7950"/>
                    </a:lnTo>
                    <a:lnTo>
                      <a:pt x="2047" y="7977"/>
                    </a:lnTo>
                    <a:lnTo>
                      <a:pt x="1882" y="8018"/>
                    </a:lnTo>
                    <a:lnTo>
                      <a:pt x="1717" y="8060"/>
                    </a:lnTo>
                    <a:lnTo>
                      <a:pt x="1566" y="8128"/>
                    </a:lnTo>
                    <a:lnTo>
                      <a:pt x="1415" y="8197"/>
                    </a:lnTo>
                    <a:lnTo>
                      <a:pt x="1264" y="8279"/>
                    </a:lnTo>
                    <a:lnTo>
                      <a:pt x="1127" y="8362"/>
                    </a:lnTo>
                    <a:lnTo>
                      <a:pt x="989" y="8472"/>
                    </a:lnTo>
                    <a:lnTo>
                      <a:pt x="866" y="8568"/>
                    </a:lnTo>
                    <a:lnTo>
                      <a:pt x="742" y="8691"/>
                    </a:lnTo>
                    <a:lnTo>
                      <a:pt x="619" y="8815"/>
                    </a:lnTo>
                    <a:lnTo>
                      <a:pt x="523" y="8938"/>
                    </a:lnTo>
                    <a:lnTo>
                      <a:pt x="426" y="9076"/>
                    </a:lnTo>
                    <a:lnTo>
                      <a:pt x="330" y="9213"/>
                    </a:lnTo>
                    <a:lnTo>
                      <a:pt x="262" y="9364"/>
                    </a:lnTo>
                    <a:lnTo>
                      <a:pt x="193" y="9515"/>
                    </a:lnTo>
                    <a:lnTo>
                      <a:pt x="138" y="9666"/>
                    </a:lnTo>
                    <a:lnTo>
                      <a:pt x="83" y="9831"/>
                    </a:lnTo>
                    <a:lnTo>
                      <a:pt x="42" y="9982"/>
                    </a:lnTo>
                    <a:lnTo>
                      <a:pt x="15" y="10160"/>
                    </a:lnTo>
                    <a:lnTo>
                      <a:pt x="1" y="10325"/>
                    </a:lnTo>
                    <a:lnTo>
                      <a:pt x="1" y="10490"/>
                    </a:lnTo>
                    <a:lnTo>
                      <a:pt x="1" y="29547"/>
                    </a:lnTo>
                    <a:lnTo>
                      <a:pt x="1" y="29740"/>
                    </a:lnTo>
                    <a:lnTo>
                      <a:pt x="28" y="29932"/>
                    </a:lnTo>
                    <a:lnTo>
                      <a:pt x="56" y="30110"/>
                    </a:lnTo>
                    <a:lnTo>
                      <a:pt x="111" y="30289"/>
                    </a:lnTo>
                    <a:lnTo>
                      <a:pt x="166" y="30467"/>
                    </a:lnTo>
                    <a:lnTo>
                      <a:pt x="234" y="30632"/>
                    </a:lnTo>
                    <a:lnTo>
                      <a:pt x="317" y="30797"/>
                    </a:lnTo>
                    <a:lnTo>
                      <a:pt x="413" y="30948"/>
                    </a:lnTo>
                    <a:lnTo>
                      <a:pt x="509" y="31099"/>
                    </a:lnTo>
                    <a:lnTo>
                      <a:pt x="632" y="31236"/>
                    </a:lnTo>
                    <a:lnTo>
                      <a:pt x="742" y="31373"/>
                    </a:lnTo>
                    <a:lnTo>
                      <a:pt x="880" y="31497"/>
                    </a:lnTo>
                    <a:lnTo>
                      <a:pt x="1017" y="31607"/>
                    </a:lnTo>
                    <a:lnTo>
                      <a:pt x="1168" y="31703"/>
                    </a:lnTo>
                    <a:lnTo>
                      <a:pt x="1319" y="31799"/>
                    </a:lnTo>
                    <a:lnTo>
                      <a:pt x="1484" y="31881"/>
                    </a:lnTo>
                    <a:lnTo>
                      <a:pt x="1731" y="31991"/>
                    </a:lnTo>
                    <a:lnTo>
                      <a:pt x="2005" y="32060"/>
                    </a:lnTo>
                    <a:lnTo>
                      <a:pt x="2280" y="32115"/>
                    </a:lnTo>
                    <a:lnTo>
                      <a:pt x="2568" y="32129"/>
                    </a:lnTo>
                    <a:lnTo>
                      <a:pt x="38322" y="32129"/>
                    </a:lnTo>
                    <a:lnTo>
                      <a:pt x="38514" y="32101"/>
                    </a:lnTo>
                    <a:lnTo>
                      <a:pt x="38692" y="32060"/>
                    </a:lnTo>
                    <a:lnTo>
                      <a:pt x="38885" y="32019"/>
                    </a:lnTo>
                    <a:lnTo>
                      <a:pt x="39063" y="31950"/>
                    </a:lnTo>
                    <a:lnTo>
                      <a:pt x="39228" y="31881"/>
                    </a:lnTo>
                    <a:lnTo>
                      <a:pt x="39393" y="31799"/>
                    </a:lnTo>
                    <a:lnTo>
                      <a:pt x="39557" y="31689"/>
                    </a:lnTo>
                    <a:lnTo>
                      <a:pt x="39695" y="31593"/>
                    </a:lnTo>
                    <a:lnTo>
                      <a:pt x="39846" y="31470"/>
                    </a:lnTo>
                    <a:lnTo>
                      <a:pt x="39969" y="31346"/>
                    </a:lnTo>
                    <a:lnTo>
                      <a:pt x="40093" y="31209"/>
                    </a:lnTo>
                    <a:lnTo>
                      <a:pt x="40216" y="31058"/>
                    </a:lnTo>
                    <a:lnTo>
                      <a:pt x="40312" y="30907"/>
                    </a:lnTo>
                    <a:lnTo>
                      <a:pt x="40409" y="30742"/>
                    </a:lnTo>
                    <a:lnTo>
                      <a:pt x="40491" y="30577"/>
                    </a:lnTo>
                    <a:lnTo>
                      <a:pt x="40573" y="30330"/>
                    </a:lnTo>
                    <a:lnTo>
                      <a:pt x="40642" y="30083"/>
                    </a:lnTo>
                    <a:lnTo>
                      <a:pt x="40683" y="29822"/>
                    </a:lnTo>
                    <a:lnTo>
                      <a:pt x="40697" y="29547"/>
                    </a:lnTo>
                    <a:lnTo>
                      <a:pt x="40697" y="10490"/>
                    </a:lnTo>
                    <a:lnTo>
                      <a:pt x="40697" y="10339"/>
                    </a:lnTo>
                    <a:lnTo>
                      <a:pt x="40683" y="10174"/>
                    </a:lnTo>
                    <a:lnTo>
                      <a:pt x="40656" y="10023"/>
                    </a:lnTo>
                    <a:lnTo>
                      <a:pt x="40628" y="9872"/>
                    </a:lnTo>
                    <a:lnTo>
                      <a:pt x="40587" y="9735"/>
                    </a:lnTo>
                    <a:lnTo>
                      <a:pt x="40532" y="9584"/>
                    </a:lnTo>
                    <a:lnTo>
                      <a:pt x="40477" y="9446"/>
                    </a:lnTo>
                    <a:lnTo>
                      <a:pt x="40409" y="9309"/>
                    </a:lnTo>
                    <a:lnTo>
                      <a:pt x="40326" y="9158"/>
                    </a:lnTo>
                    <a:lnTo>
                      <a:pt x="40230" y="9007"/>
                    </a:lnTo>
                    <a:lnTo>
                      <a:pt x="40120" y="8870"/>
                    </a:lnTo>
                    <a:lnTo>
                      <a:pt x="40010" y="8746"/>
                    </a:lnTo>
                    <a:lnTo>
                      <a:pt x="39887" y="8623"/>
                    </a:lnTo>
                    <a:lnTo>
                      <a:pt x="39763" y="8513"/>
                    </a:lnTo>
                    <a:lnTo>
                      <a:pt x="39626" y="8403"/>
                    </a:lnTo>
                    <a:lnTo>
                      <a:pt x="39475" y="8307"/>
                    </a:lnTo>
                    <a:lnTo>
                      <a:pt x="39324" y="8224"/>
                    </a:lnTo>
                    <a:lnTo>
                      <a:pt x="39173" y="8142"/>
                    </a:lnTo>
                    <a:lnTo>
                      <a:pt x="39008" y="8073"/>
                    </a:lnTo>
                    <a:lnTo>
                      <a:pt x="38843" y="8018"/>
                    </a:lnTo>
                    <a:lnTo>
                      <a:pt x="38665" y="7977"/>
                    </a:lnTo>
                    <a:lnTo>
                      <a:pt x="38486" y="7950"/>
                    </a:lnTo>
                    <a:lnTo>
                      <a:pt x="38308" y="7922"/>
                    </a:lnTo>
                    <a:lnTo>
                      <a:pt x="26253" y="7922"/>
                    </a:lnTo>
                    <a:lnTo>
                      <a:pt x="26253" y="5451"/>
                    </a:lnTo>
                    <a:lnTo>
                      <a:pt x="32129" y="5451"/>
                    </a:lnTo>
                    <a:lnTo>
                      <a:pt x="32294" y="5423"/>
                    </a:lnTo>
                    <a:lnTo>
                      <a:pt x="32445" y="5369"/>
                    </a:lnTo>
                    <a:lnTo>
                      <a:pt x="32596" y="5314"/>
                    </a:lnTo>
                    <a:lnTo>
                      <a:pt x="32733" y="5231"/>
                    </a:lnTo>
                    <a:lnTo>
                      <a:pt x="32857" y="5149"/>
                    </a:lnTo>
                    <a:lnTo>
                      <a:pt x="32981" y="5039"/>
                    </a:lnTo>
                    <a:lnTo>
                      <a:pt x="33077" y="4929"/>
                    </a:lnTo>
                    <a:lnTo>
                      <a:pt x="33159" y="4833"/>
                    </a:lnTo>
                    <a:lnTo>
                      <a:pt x="33228" y="4723"/>
                    </a:lnTo>
                    <a:lnTo>
                      <a:pt x="33283" y="4613"/>
                    </a:lnTo>
                    <a:lnTo>
                      <a:pt x="33324" y="4503"/>
                    </a:lnTo>
                    <a:lnTo>
                      <a:pt x="33365" y="4380"/>
                    </a:lnTo>
                    <a:lnTo>
                      <a:pt x="33393" y="4256"/>
                    </a:lnTo>
                    <a:lnTo>
                      <a:pt x="33406" y="4133"/>
                    </a:lnTo>
                    <a:lnTo>
                      <a:pt x="33420" y="3995"/>
                    </a:lnTo>
                    <a:lnTo>
                      <a:pt x="33420" y="1455"/>
                    </a:lnTo>
                    <a:lnTo>
                      <a:pt x="33406" y="1249"/>
                    </a:lnTo>
                    <a:lnTo>
                      <a:pt x="33365" y="1043"/>
                    </a:lnTo>
                    <a:lnTo>
                      <a:pt x="33296" y="865"/>
                    </a:lnTo>
                    <a:lnTo>
                      <a:pt x="33200" y="687"/>
                    </a:lnTo>
                    <a:lnTo>
                      <a:pt x="33090" y="535"/>
                    </a:lnTo>
                    <a:lnTo>
                      <a:pt x="32967" y="398"/>
                    </a:lnTo>
                    <a:lnTo>
                      <a:pt x="32830" y="288"/>
                    </a:lnTo>
                    <a:lnTo>
                      <a:pt x="32679" y="192"/>
                    </a:lnTo>
                    <a:lnTo>
                      <a:pt x="32514" y="110"/>
                    </a:lnTo>
                    <a:lnTo>
                      <a:pt x="32335" y="55"/>
                    </a:lnTo>
                    <a:lnTo>
                      <a:pt x="32157" y="14"/>
                    </a:lnTo>
                    <a:lnTo>
                      <a:pt x="31965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4206641" y="1111919"/>
                <a:ext cx="730715" cy="115882"/>
              </a:xfrm>
              <a:custGeom>
                <a:rect b="b" l="l" r="r" t="t"/>
                <a:pathLst>
                  <a:path extrusionOk="0" h="6454" w="40697">
                    <a:moveTo>
                      <a:pt x="2390" y="0"/>
                    </a:moveTo>
                    <a:lnTo>
                      <a:pt x="2225" y="28"/>
                    </a:lnTo>
                    <a:lnTo>
                      <a:pt x="2047" y="55"/>
                    </a:lnTo>
                    <a:lnTo>
                      <a:pt x="1882" y="96"/>
                    </a:lnTo>
                    <a:lnTo>
                      <a:pt x="1717" y="138"/>
                    </a:lnTo>
                    <a:lnTo>
                      <a:pt x="1566" y="206"/>
                    </a:lnTo>
                    <a:lnTo>
                      <a:pt x="1415" y="275"/>
                    </a:lnTo>
                    <a:lnTo>
                      <a:pt x="1264" y="357"/>
                    </a:lnTo>
                    <a:lnTo>
                      <a:pt x="1127" y="440"/>
                    </a:lnTo>
                    <a:lnTo>
                      <a:pt x="989" y="550"/>
                    </a:lnTo>
                    <a:lnTo>
                      <a:pt x="866" y="646"/>
                    </a:lnTo>
                    <a:lnTo>
                      <a:pt x="742" y="769"/>
                    </a:lnTo>
                    <a:lnTo>
                      <a:pt x="619" y="893"/>
                    </a:lnTo>
                    <a:lnTo>
                      <a:pt x="523" y="1016"/>
                    </a:lnTo>
                    <a:lnTo>
                      <a:pt x="426" y="1154"/>
                    </a:lnTo>
                    <a:lnTo>
                      <a:pt x="330" y="1291"/>
                    </a:lnTo>
                    <a:lnTo>
                      <a:pt x="262" y="1442"/>
                    </a:lnTo>
                    <a:lnTo>
                      <a:pt x="193" y="1593"/>
                    </a:lnTo>
                    <a:lnTo>
                      <a:pt x="138" y="1744"/>
                    </a:lnTo>
                    <a:lnTo>
                      <a:pt x="83" y="1909"/>
                    </a:lnTo>
                    <a:lnTo>
                      <a:pt x="42" y="2060"/>
                    </a:lnTo>
                    <a:lnTo>
                      <a:pt x="15" y="2238"/>
                    </a:lnTo>
                    <a:lnTo>
                      <a:pt x="1" y="2403"/>
                    </a:lnTo>
                    <a:lnTo>
                      <a:pt x="1" y="2568"/>
                    </a:lnTo>
                    <a:lnTo>
                      <a:pt x="1" y="6453"/>
                    </a:lnTo>
                    <a:lnTo>
                      <a:pt x="40697" y="6453"/>
                    </a:lnTo>
                    <a:lnTo>
                      <a:pt x="40697" y="2568"/>
                    </a:lnTo>
                    <a:lnTo>
                      <a:pt x="40697" y="2417"/>
                    </a:lnTo>
                    <a:lnTo>
                      <a:pt x="40683" y="2252"/>
                    </a:lnTo>
                    <a:lnTo>
                      <a:pt x="40656" y="2101"/>
                    </a:lnTo>
                    <a:lnTo>
                      <a:pt x="40628" y="1950"/>
                    </a:lnTo>
                    <a:lnTo>
                      <a:pt x="40587" y="1813"/>
                    </a:lnTo>
                    <a:lnTo>
                      <a:pt x="40532" y="1662"/>
                    </a:lnTo>
                    <a:lnTo>
                      <a:pt x="40477" y="1524"/>
                    </a:lnTo>
                    <a:lnTo>
                      <a:pt x="40409" y="1387"/>
                    </a:lnTo>
                    <a:lnTo>
                      <a:pt x="40326" y="1236"/>
                    </a:lnTo>
                    <a:lnTo>
                      <a:pt x="40230" y="1085"/>
                    </a:lnTo>
                    <a:lnTo>
                      <a:pt x="40120" y="948"/>
                    </a:lnTo>
                    <a:lnTo>
                      <a:pt x="40010" y="824"/>
                    </a:lnTo>
                    <a:lnTo>
                      <a:pt x="39887" y="701"/>
                    </a:lnTo>
                    <a:lnTo>
                      <a:pt x="39763" y="591"/>
                    </a:lnTo>
                    <a:lnTo>
                      <a:pt x="39626" y="481"/>
                    </a:lnTo>
                    <a:lnTo>
                      <a:pt x="39475" y="385"/>
                    </a:lnTo>
                    <a:lnTo>
                      <a:pt x="39324" y="302"/>
                    </a:lnTo>
                    <a:lnTo>
                      <a:pt x="39173" y="220"/>
                    </a:lnTo>
                    <a:lnTo>
                      <a:pt x="39008" y="151"/>
                    </a:lnTo>
                    <a:lnTo>
                      <a:pt x="38843" y="96"/>
                    </a:lnTo>
                    <a:lnTo>
                      <a:pt x="38665" y="55"/>
                    </a:lnTo>
                    <a:lnTo>
                      <a:pt x="38486" y="28"/>
                    </a:lnTo>
                    <a:lnTo>
                      <a:pt x="38308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4465983" y="1067534"/>
                <a:ext cx="212031" cy="44403"/>
              </a:xfrm>
              <a:custGeom>
                <a:rect b="b" l="l" r="r" t="t"/>
                <a:pathLst>
                  <a:path extrusionOk="0" h="2473" w="11809">
                    <a:moveTo>
                      <a:pt x="1" y="1"/>
                    </a:moveTo>
                    <a:lnTo>
                      <a:pt x="1" y="2472"/>
                    </a:lnTo>
                    <a:lnTo>
                      <a:pt x="11809" y="2472"/>
                    </a:lnTo>
                    <a:lnTo>
                      <a:pt x="1180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1" name="Google Shape;1341;p42"/>
            <p:cNvSpPr/>
            <p:nvPr/>
          </p:nvSpPr>
          <p:spPr>
            <a:xfrm>
              <a:off x="3702875" y="2009800"/>
              <a:ext cx="126900" cy="126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3702875" y="2646900"/>
              <a:ext cx="126900" cy="126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3702875" y="3284000"/>
              <a:ext cx="126900" cy="126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3702875" y="3921100"/>
              <a:ext cx="126900" cy="126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42"/>
          <p:cNvGrpSpPr/>
          <p:nvPr/>
        </p:nvGrpSpPr>
        <p:grpSpPr>
          <a:xfrm rot="3922154">
            <a:off x="28054" y="2895424"/>
            <a:ext cx="556087" cy="2366914"/>
            <a:chOff x="3194600" y="238125"/>
            <a:chExt cx="1230800" cy="5238750"/>
          </a:xfrm>
        </p:grpSpPr>
        <p:sp>
          <p:nvSpPr>
            <p:cNvPr id="1346" name="Google Shape;1346;p42"/>
            <p:cNvSpPr/>
            <p:nvPr/>
          </p:nvSpPr>
          <p:spPr>
            <a:xfrm>
              <a:off x="3588600" y="238125"/>
              <a:ext cx="442800" cy="443650"/>
            </a:xfrm>
            <a:custGeom>
              <a:rect b="b" l="l" r="r" t="t"/>
              <a:pathLst>
                <a:path extrusionOk="0" h="17746" w="17712">
                  <a:moveTo>
                    <a:pt x="8856" y="0"/>
                  </a:moveTo>
                  <a:lnTo>
                    <a:pt x="8683" y="9"/>
                  </a:lnTo>
                  <a:lnTo>
                    <a:pt x="8511" y="26"/>
                  </a:lnTo>
                  <a:lnTo>
                    <a:pt x="8338" y="52"/>
                  </a:lnTo>
                  <a:lnTo>
                    <a:pt x="8166" y="95"/>
                  </a:lnTo>
                  <a:lnTo>
                    <a:pt x="8002" y="147"/>
                  </a:lnTo>
                  <a:lnTo>
                    <a:pt x="7838" y="216"/>
                  </a:lnTo>
                  <a:lnTo>
                    <a:pt x="7674" y="293"/>
                  </a:lnTo>
                  <a:lnTo>
                    <a:pt x="7527" y="380"/>
                  </a:lnTo>
                  <a:lnTo>
                    <a:pt x="7371" y="483"/>
                  </a:lnTo>
                  <a:lnTo>
                    <a:pt x="7233" y="596"/>
                  </a:lnTo>
                  <a:lnTo>
                    <a:pt x="7104" y="725"/>
                  </a:lnTo>
                  <a:lnTo>
                    <a:pt x="6974" y="863"/>
                  </a:lnTo>
                  <a:lnTo>
                    <a:pt x="6862" y="1010"/>
                  </a:lnTo>
                  <a:lnTo>
                    <a:pt x="6759" y="1174"/>
                  </a:lnTo>
                  <a:lnTo>
                    <a:pt x="6664" y="1346"/>
                  </a:lnTo>
                  <a:lnTo>
                    <a:pt x="6577" y="1536"/>
                  </a:lnTo>
                  <a:lnTo>
                    <a:pt x="0" y="17746"/>
                  </a:lnTo>
                  <a:lnTo>
                    <a:pt x="17712" y="17746"/>
                  </a:lnTo>
                  <a:lnTo>
                    <a:pt x="11135" y="1536"/>
                  </a:lnTo>
                  <a:lnTo>
                    <a:pt x="11048" y="1346"/>
                  </a:lnTo>
                  <a:lnTo>
                    <a:pt x="10953" y="1174"/>
                  </a:lnTo>
                  <a:lnTo>
                    <a:pt x="10850" y="1010"/>
                  </a:lnTo>
                  <a:lnTo>
                    <a:pt x="10738" y="863"/>
                  </a:lnTo>
                  <a:lnTo>
                    <a:pt x="10608" y="725"/>
                  </a:lnTo>
                  <a:lnTo>
                    <a:pt x="10479" y="596"/>
                  </a:lnTo>
                  <a:lnTo>
                    <a:pt x="10332" y="483"/>
                  </a:lnTo>
                  <a:lnTo>
                    <a:pt x="10185" y="380"/>
                  </a:lnTo>
                  <a:lnTo>
                    <a:pt x="10038" y="293"/>
                  </a:lnTo>
                  <a:lnTo>
                    <a:pt x="9874" y="216"/>
                  </a:lnTo>
                  <a:lnTo>
                    <a:pt x="9710" y="147"/>
                  </a:lnTo>
                  <a:lnTo>
                    <a:pt x="9546" y="95"/>
                  </a:lnTo>
                  <a:lnTo>
                    <a:pt x="9374" y="52"/>
                  </a:lnTo>
                  <a:lnTo>
                    <a:pt x="9201" y="26"/>
                  </a:lnTo>
                  <a:lnTo>
                    <a:pt x="9029" y="9"/>
                  </a:lnTo>
                  <a:lnTo>
                    <a:pt x="8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3194600" y="681750"/>
              <a:ext cx="1230800" cy="971275"/>
            </a:xfrm>
            <a:custGeom>
              <a:rect b="b" l="l" r="r" t="t"/>
              <a:pathLst>
                <a:path extrusionOk="0" h="38851" w="49232">
                  <a:moveTo>
                    <a:pt x="15760" y="1"/>
                  </a:moveTo>
                  <a:lnTo>
                    <a:pt x="0" y="38850"/>
                  </a:lnTo>
                  <a:lnTo>
                    <a:pt x="49232" y="38850"/>
                  </a:lnTo>
                  <a:lnTo>
                    <a:pt x="334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3194600" y="1653000"/>
              <a:ext cx="1230800" cy="3823875"/>
            </a:xfrm>
            <a:custGeom>
              <a:rect b="b" l="l" r="r" t="t"/>
              <a:pathLst>
                <a:path extrusionOk="0" h="152955" w="49232">
                  <a:moveTo>
                    <a:pt x="0" y="0"/>
                  </a:moveTo>
                  <a:lnTo>
                    <a:pt x="0" y="152955"/>
                  </a:lnTo>
                  <a:lnTo>
                    <a:pt x="49232" y="152955"/>
                  </a:lnTo>
                  <a:lnTo>
                    <a:pt x="492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4005925" y="1653000"/>
              <a:ext cx="59575" cy="3823875"/>
            </a:xfrm>
            <a:custGeom>
              <a:rect b="b" l="l" r="r" t="t"/>
              <a:pathLst>
                <a:path extrusionOk="0" h="152955" w="2383">
                  <a:moveTo>
                    <a:pt x="0" y="0"/>
                  </a:moveTo>
                  <a:lnTo>
                    <a:pt x="0" y="152955"/>
                  </a:lnTo>
                  <a:lnTo>
                    <a:pt x="2382" y="152955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3554500" y="1653000"/>
              <a:ext cx="59575" cy="3823875"/>
            </a:xfrm>
            <a:custGeom>
              <a:rect b="b" l="l" r="r" t="t"/>
              <a:pathLst>
                <a:path extrusionOk="0" h="152955" w="2383">
                  <a:moveTo>
                    <a:pt x="1" y="0"/>
                  </a:moveTo>
                  <a:lnTo>
                    <a:pt x="1" y="152955"/>
                  </a:lnTo>
                  <a:lnTo>
                    <a:pt x="2383" y="152955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1" name="Google Shape;1351;p42"/>
          <p:cNvSpPr txBox="1"/>
          <p:nvPr/>
        </p:nvSpPr>
        <p:spPr>
          <a:xfrm>
            <a:off x="1725300" y="1742550"/>
            <a:ext cx="1465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Start with some insights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2" name="Google Shape;1352;p42"/>
          <p:cNvSpPr/>
          <p:nvPr/>
        </p:nvSpPr>
        <p:spPr>
          <a:xfrm>
            <a:off x="1373350" y="1827777"/>
            <a:ext cx="310999" cy="311328"/>
          </a:xfrm>
          <a:custGeom>
            <a:rect b="b" l="l" r="r" t="t"/>
            <a:pathLst>
              <a:path extrusionOk="0" h="20870" w="30565">
                <a:moveTo>
                  <a:pt x="0" y="11173"/>
                </a:moveTo>
                <a:lnTo>
                  <a:pt x="9696" y="20870"/>
                </a:lnTo>
                <a:lnTo>
                  <a:pt x="30565" y="0"/>
                </a:lnTo>
              </a:path>
            </a:pathLst>
          </a:custGeom>
          <a:noFill/>
          <a:ln cap="rnd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3" name="Google Shape;1353;p42"/>
          <p:cNvSpPr txBox="1"/>
          <p:nvPr/>
        </p:nvSpPr>
        <p:spPr>
          <a:xfrm>
            <a:off x="1725300" y="2407050"/>
            <a:ext cx="1465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 concise and specific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4" name="Google Shape;1354;p42"/>
          <p:cNvSpPr/>
          <p:nvPr/>
        </p:nvSpPr>
        <p:spPr>
          <a:xfrm>
            <a:off x="1373349" y="2492291"/>
            <a:ext cx="310999" cy="311328"/>
          </a:xfrm>
          <a:custGeom>
            <a:rect b="b" l="l" r="r" t="t"/>
            <a:pathLst>
              <a:path extrusionOk="0" h="20870" w="30565">
                <a:moveTo>
                  <a:pt x="0" y="11173"/>
                </a:moveTo>
                <a:lnTo>
                  <a:pt x="9696" y="20870"/>
                </a:lnTo>
                <a:lnTo>
                  <a:pt x="30565" y="0"/>
                </a:lnTo>
              </a:path>
            </a:pathLst>
          </a:custGeom>
          <a:noFill/>
          <a:ln cap="rnd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5" name="Google Shape;1355;p42"/>
          <p:cNvSpPr txBox="1"/>
          <p:nvPr/>
        </p:nvSpPr>
        <p:spPr>
          <a:xfrm>
            <a:off x="1725300" y="3147200"/>
            <a:ext cx="1641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Try to establish a narrative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6" name="Google Shape;1356;p42"/>
          <p:cNvSpPr/>
          <p:nvPr/>
        </p:nvSpPr>
        <p:spPr>
          <a:xfrm>
            <a:off x="1373340" y="3177231"/>
            <a:ext cx="310999" cy="311328"/>
          </a:xfrm>
          <a:custGeom>
            <a:rect b="b" l="l" r="r" t="t"/>
            <a:pathLst>
              <a:path extrusionOk="0" h="20870" w="30565">
                <a:moveTo>
                  <a:pt x="0" y="11173"/>
                </a:moveTo>
                <a:lnTo>
                  <a:pt x="9696" y="20870"/>
                </a:lnTo>
                <a:lnTo>
                  <a:pt x="30565" y="0"/>
                </a:lnTo>
              </a:path>
            </a:pathLst>
          </a:custGeom>
          <a:noFill/>
          <a:ln cap="rnd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7" name="Google Shape;1357;p42"/>
          <p:cNvSpPr txBox="1"/>
          <p:nvPr/>
        </p:nvSpPr>
        <p:spPr>
          <a:xfrm>
            <a:off x="1725300" y="3793000"/>
            <a:ext cx="1465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 resources from Freepik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8" name="Google Shape;1358;p42"/>
          <p:cNvSpPr/>
          <p:nvPr/>
        </p:nvSpPr>
        <p:spPr>
          <a:xfrm>
            <a:off x="1373349" y="3878231"/>
            <a:ext cx="310999" cy="311328"/>
          </a:xfrm>
          <a:custGeom>
            <a:rect b="b" l="l" r="r" t="t"/>
            <a:pathLst>
              <a:path extrusionOk="0" h="20870" w="30565">
                <a:moveTo>
                  <a:pt x="0" y="11173"/>
                </a:moveTo>
                <a:lnTo>
                  <a:pt x="9696" y="20870"/>
                </a:lnTo>
                <a:lnTo>
                  <a:pt x="30565" y="0"/>
                </a:lnTo>
              </a:path>
            </a:pathLst>
          </a:custGeom>
          <a:noFill/>
          <a:ln cap="rnd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59" name="Google Shape;1359;p42"/>
          <p:cNvCxnSpPr>
            <a:stCxn id="1322" idx="3"/>
            <a:endCxn id="1323" idx="1"/>
          </p:cNvCxnSpPr>
          <p:nvPr/>
        </p:nvCxnSpPr>
        <p:spPr>
          <a:xfrm>
            <a:off x="4721825" y="1983425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0" name="Google Shape;1360;p42"/>
          <p:cNvCxnSpPr>
            <a:stCxn id="1325" idx="3"/>
            <a:endCxn id="1326" idx="1"/>
          </p:cNvCxnSpPr>
          <p:nvPr/>
        </p:nvCxnSpPr>
        <p:spPr>
          <a:xfrm>
            <a:off x="4721825" y="264795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1" name="Google Shape;1361;p42"/>
          <p:cNvCxnSpPr>
            <a:stCxn id="1328" idx="3"/>
            <a:endCxn id="1329" idx="1"/>
          </p:cNvCxnSpPr>
          <p:nvPr/>
        </p:nvCxnSpPr>
        <p:spPr>
          <a:xfrm>
            <a:off x="4721825" y="33329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2" name="Google Shape;1362;p42"/>
          <p:cNvCxnSpPr>
            <a:stCxn id="1331" idx="3"/>
            <a:endCxn id="1332" idx="1"/>
          </p:cNvCxnSpPr>
          <p:nvPr/>
        </p:nvCxnSpPr>
        <p:spPr>
          <a:xfrm>
            <a:off x="4721825" y="40339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3"/>
          <p:cNvSpPr/>
          <p:nvPr/>
        </p:nvSpPr>
        <p:spPr>
          <a:xfrm>
            <a:off x="960313" y="1455613"/>
            <a:ext cx="651000" cy="65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8" name="Google Shape;1368;p43"/>
          <p:cNvSpPr/>
          <p:nvPr/>
        </p:nvSpPr>
        <p:spPr>
          <a:xfrm>
            <a:off x="960313" y="3771263"/>
            <a:ext cx="651000" cy="65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9" name="Google Shape;1369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1370" name="Google Shape;1370;p43"/>
          <p:cNvSpPr/>
          <p:nvPr/>
        </p:nvSpPr>
        <p:spPr>
          <a:xfrm>
            <a:off x="2765825" y="1145825"/>
            <a:ext cx="1656900" cy="12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3"/>
          <p:cNvSpPr/>
          <p:nvPr/>
        </p:nvSpPr>
        <p:spPr>
          <a:xfrm>
            <a:off x="457200" y="2306100"/>
            <a:ext cx="1656900" cy="12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43"/>
          <p:cNvGrpSpPr/>
          <p:nvPr/>
        </p:nvGrpSpPr>
        <p:grpSpPr>
          <a:xfrm>
            <a:off x="2919725" y="1429363"/>
            <a:ext cx="1347901" cy="698625"/>
            <a:chOff x="3148400" y="1673575"/>
            <a:chExt cx="1347901" cy="698625"/>
          </a:xfrm>
        </p:grpSpPr>
        <p:sp>
          <p:nvSpPr>
            <p:cNvPr id="1373" name="Google Shape;1373;p43"/>
            <p:cNvSpPr txBox="1"/>
            <p:nvPr/>
          </p:nvSpPr>
          <p:spPr>
            <a:xfrm>
              <a:off x="3149601" y="1935700"/>
              <a:ext cx="1346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43"/>
            <p:cNvSpPr txBox="1"/>
            <p:nvPr/>
          </p:nvSpPr>
          <p:spPr>
            <a:xfrm>
              <a:off x="3148400" y="1673575"/>
              <a:ext cx="134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5" name="Google Shape;1375;p43"/>
          <p:cNvSpPr/>
          <p:nvPr/>
        </p:nvSpPr>
        <p:spPr>
          <a:xfrm>
            <a:off x="2765825" y="3466375"/>
            <a:ext cx="1656900" cy="12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6" name="Google Shape;1376;p43"/>
          <p:cNvGrpSpPr/>
          <p:nvPr/>
        </p:nvGrpSpPr>
        <p:grpSpPr>
          <a:xfrm>
            <a:off x="2873975" y="3749813"/>
            <a:ext cx="1439401" cy="698825"/>
            <a:chOff x="3102650" y="3469950"/>
            <a:chExt cx="1439401" cy="698825"/>
          </a:xfrm>
        </p:grpSpPr>
        <p:sp>
          <p:nvSpPr>
            <p:cNvPr id="1377" name="Google Shape;1377;p43"/>
            <p:cNvSpPr txBox="1"/>
            <p:nvPr/>
          </p:nvSpPr>
          <p:spPr>
            <a:xfrm>
              <a:off x="3103851" y="3732275"/>
              <a:ext cx="14382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8" name="Google Shape;1378;p43"/>
            <p:cNvSpPr txBox="1"/>
            <p:nvPr/>
          </p:nvSpPr>
          <p:spPr>
            <a:xfrm>
              <a:off x="3102650" y="3469950"/>
              <a:ext cx="1438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9" name="Google Shape;1379;p43"/>
          <p:cNvSpPr txBox="1"/>
          <p:nvPr/>
        </p:nvSpPr>
        <p:spPr>
          <a:xfrm>
            <a:off x="612300" y="2589575"/>
            <a:ext cx="134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Here’s a process map!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80" name="Google Shape;1380;p43"/>
          <p:cNvGrpSpPr/>
          <p:nvPr/>
        </p:nvGrpSpPr>
        <p:grpSpPr>
          <a:xfrm>
            <a:off x="6052525" y="1145825"/>
            <a:ext cx="2634300" cy="490250"/>
            <a:chOff x="6052525" y="1237875"/>
            <a:chExt cx="2634300" cy="490250"/>
          </a:xfrm>
        </p:grpSpPr>
        <p:sp>
          <p:nvSpPr>
            <p:cNvPr id="1381" name="Google Shape;1381;p43"/>
            <p:cNvSpPr txBox="1"/>
            <p:nvPr/>
          </p:nvSpPr>
          <p:spPr>
            <a:xfrm>
              <a:off x="6052525" y="1481225"/>
              <a:ext cx="263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3"/>
            <p:cNvSpPr txBox="1"/>
            <p:nvPr/>
          </p:nvSpPr>
          <p:spPr>
            <a:xfrm>
              <a:off x="6052525" y="1237875"/>
              <a:ext cx="978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83" name="Google Shape;1383;p43"/>
          <p:cNvGrpSpPr/>
          <p:nvPr/>
        </p:nvGrpSpPr>
        <p:grpSpPr>
          <a:xfrm>
            <a:off x="6052525" y="1920723"/>
            <a:ext cx="2634300" cy="490679"/>
            <a:chOff x="6052525" y="2114023"/>
            <a:chExt cx="2634300" cy="490679"/>
          </a:xfrm>
        </p:grpSpPr>
        <p:sp>
          <p:nvSpPr>
            <p:cNvPr id="1384" name="Google Shape;1384;p43"/>
            <p:cNvSpPr txBox="1"/>
            <p:nvPr/>
          </p:nvSpPr>
          <p:spPr>
            <a:xfrm>
              <a:off x="6052525" y="2357802"/>
              <a:ext cx="263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3"/>
            <p:cNvSpPr txBox="1"/>
            <p:nvPr/>
          </p:nvSpPr>
          <p:spPr>
            <a:xfrm>
              <a:off x="6052525" y="2114023"/>
              <a:ext cx="978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86" name="Google Shape;1386;p43"/>
          <p:cNvGrpSpPr/>
          <p:nvPr/>
        </p:nvGrpSpPr>
        <p:grpSpPr>
          <a:xfrm>
            <a:off x="6052525" y="3466399"/>
            <a:ext cx="2634300" cy="490278"/>
            <a:chOff x="6052525" y="3029749"/>
            <a:chExt cx="2634300" cy="490278"/>
          </a:xfrm>
        </p:grpSpPr>
        <p:sp>
          <p:nvSpPr>
            <p:cNvPr id="1387" name="Google Shape;1387;p43"/>
            <p:cNvSpPr txBox="1"/>
            <p:nvPr/>
          </p:nvSpPr>
          <p:spPr>
            <a:xfrm>
              <a:off x="6052525" y="3273127"/>
              <a:ext cx="263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3"/>
            <p:cNvSpPr txBox="1"/>
            <p:nvPr/>
          </p:nvSpPr>
          <p:spPr>
            <a:xfrm>
              <a:off x="6052525" y="3029749"/>
              <a:ext cx="976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89" name="Google Shape;1389;p43"/>
          <p:cNvGrpSpPr/>
          <p:nvPr/>
        </p:nvGrpSpPr>
        <p:grpSpPr>
          <a:xfrm>
            <a:off x="6052525" y="4241875"/>
            <a:ext cx="2634300" cy="490150"/>
            <a:chOff x="6052525" y="3924275"/>
            <a:chExt cx="2634300" cy="490150"/>
          </a:xfrm>
        </p:grpSpPr>
        <p:sp>
          <p:nvSpPr>
            <p:cNvPr id="1390" name="Google Shape;1390;p43"/>
            <p:cNvSpPr txBox="1"/>
            <p:nvPr/>
          </p:nvSpPr>
          <p:spPr>
            <a:xfrm>
              <a:off x="6052525" y="4167525"/>
              <a:ext cx="263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1" name="Google Shape;1391;p43"/>
            <p:cNvSpPr txBox="1"/>
            <p:nvPr/>
          </p:nvSpPr>
          <p:spPr>
            <a:xfrm>
              <a:off x="6052525" y="3924275"/>
              <a:ext cx="9780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92" name="Google Shape;1392;p43"/>
          <p:cNvCxnSpPr>
            <a:stCxn id="1367" idx="6"/>
            <a:endCxn id="1370" idx="1"/>
          </p:cNvCxnSpPr>
          <p:nvPr/>
        </p:nvCxnSpPr>
        <p:spPr>
          <a:xfrm flipH="1" rot="10800000">
            <a:off x="1611313" y="1778713"/>
            <a:ext cx="1154400" cy="2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3" name="Google Shape;1393;p43"/>
          <p:cNvCxnSpPr>
            <a:stCxn id="1368" idx="6"/>
            <a:endCxn id="1375" idx="1"/>
          </p:cNvCxnSpPr>
          <p:nvPr/>
        </p:nvCxnSpPr>
        <p:spPr>
          <a:xfrm>
            <a:off x="1611313" y="4096763"/>
            <a:ext cx="1154400" cy="2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4" name="Google Shape;1394;p43"/>
          <p:cNvCxnSpPr>
            <a:stCxn id="1370" idx="3"/>
            <a:endCxn id="1395" idx="2"/>
          </p:cNvCxnSpPr>
          <p:nvPr/>
        </p:nvCxnSpPr>
        <p:spPr>
          <a:xfrm flipH="1" rot="10800000">
            <a:off x="4422725" y="1391075"/>
            <a:ext cx="719400" cy="387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6" name="Google Shape;1396;p43"/>
          <p:cNvCxnSpPr>
            <a:stCxn id="1370" idx="3"/>
            <a:endCxn id="1397" idx="2"/>
          </p:cNvCxnSpPr>
          <p:nvPr/>
        </p:nvCxnSpPr>
        <p:spPr>
          <a:xfrm>
            <a:off x="4422725" y="1778675"/>
            <a:ext cx="719400" cy="387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43"/>
          <p:cNvCxnSpPr>
            <a:stCxn id="1375" idx="3"/>
            <a:endCxn id="1399" idx="2"/>
          </p:cNvCxnSpPr>
          <p:nvPr/>
        </p:nvCxnSpPr>
        <p:spPr>
          <a:xfrm flipH="1" rot="10800000">
            <a:off x="4422725" y="3712825"/>
            <a:ext cx="719400" cy="386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43"/>
          <p:cNvCxnSpPr>
            <a:stCxn id="1375" idx="3"/>
            <a:endCxn id="1401" idx="2"/>
          </p:cNvCxnSpPr>
          <p:nvPr/>
        </p:nvCxnSpPr>
        <p:spPr>
          <a:xfrm>
            <a:off x="4422725" y="4099225"/>
            <a:ext cx="719400" cy="387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43"/>
          <p:cNvCxnSpPr>
            <a:stCxn id="1367" idx="4"/>
            <a:endCxn id="1371" idx="0"/>
          </p:cNvCxnSpPr>
          <p:nvPr/>
        </p:nvCxnSpPr>
        <p:spPr>
          <a:xfrm flipH="1">
            <a:off x="1285513" y="2106613"/>
            <a:ext cx="3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43"/>
          <p:cNvCxnSpPr>
            <a:stCxn id="1371" idx="2"/>
            <a:endCxn id="1368" idx="0"/>
          </p:cNvCxnSpPr>
          <p:nvPr/>
        </p:nvCxnSpPr>
        <p:spPr>
          <a:xfrm>
            <a:off x="1285650" y="3571800"/>
            <a:ext cx="3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5" name="Google Shape;1395;p43"/>
          <p:cNvSpPr/>
          <p:nvPr/>
        </p:nvSpPr>
        <p:spPr>
          <a:xfrm>
            <a:off x="5142100" y="1065450"/>
            <a:ext cx="651000" cy="65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7" name="Google Shape;1397;p43"/>
          <p:cNvSpPr/>
          <p:nvPr/>
        </p:nvSpPr>
        <p:spPr>
          <a:xfrm>
            <a:off x="5142100" y="1840625"/>
            <a:ext cx="651000" cy="6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9" name="Google Shape;1399;p43"/>
          <p:cNvSpPr/>
          <p:nvPr/>
        </p:nvSpPr>
        <p:spPr>
          <a:xfrm>
            <a:off x="5142100" y="3387450"/>
            <a:ext cx="651000" cy="65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1" name="Google Shape;1401;p43"/>
          <p:cNvSpPr/>
          <p:nvPr/>
        </p:nvSpPr>
        <p:spPr>
          <a:xfrm>
            <a:off x="5142100" y="4161475"/>
            <a:ext cx="651000" cy="6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04" name="Google Shape;1404;p43"/>
          <p:cNvGrpSpPr/>
          <p:nvPr/>
        </p:nvGrpSpPr>
        <p:grpSpPr>
          <a:xfrm>
            <a:off x="1092749" y="3931003"/>
            <a:ext cx="385804" cy="336457"/>
            <a:chOff x="1619974" y="3475491"/>
            <a:chExt cx="385804" cy="336457"/>
          </a:xfrm>
        </p:grpSpPr>
        <p:sp>
          <p:nvSpPr>
            <p:cNvPr id="1405" name="Google Shape;1405;p43"/>
            <p:cNvSpPr/>
            <p:nvPr/>
          </p:nvSpPr>
          <p:spPr>
            <a:xfrm>
              <a:off x="1717915" y="3475491"/>
              <a:ext cx="287863" cy="261735"/>
            </a:xfrm>
            <a:custGeom>
              <a:rect b="b" l="l" r="r" t="t"/>
              <a:pathLst>
                <a:path extrusionOk="0" h="7643" w="8406">
                  <a:moveTo>
                    <a:pt x="4154" y="1376"/>
                  </a:moveTo>
                  <a:cubicBezTo>
                    <a:pt x="4327" y="1376"/>
                    <a:pt x="4500" y="1489"/>
                    <a:pt x="4476" y="1716"/>
                  </a:cubicBezTo>
                  <a:lnTo>
                    <a:pt x="4476" y="2025"/>
                  </a:lnTo>
                  <a:lnTo>
                    <a:pt x="4785" y="2025"/>
                  </a:lnTo>
                  <a:cubicBezTo>
                    <a:pt x="5166" y="2049"/>
                    <a:pt x="5166" y="2621"/>
                    <a:pt x="4785" y="2644"/>
                  </a:cubicBezTo>
                  <a:lnTo>
                    <a:pt x="3904" y="2644"/>
                  </a:lnTo>
                  <a:cubicBezTo>
                    <a:pt x="3333" y="2644"/>
                    <a:pt x="3333" y="3502"/>
                    <a:pt x="3904" y="3502"/>
                  </a:cubicBezTo>
                  <a:lnTo>
                    <a:pt x="4428" y="3502"/>
                  </a:lnTo>
                  <a:cubicBezTo>
                    <a:pt x="5762" y="3525"/>
                    <a:pt x="5809" y="5502"/>
                    <a:pt x="4476" y="5597"/>
                  </a:cubicBezTo>
                  <a:lnTo>
                    <a:pt x="4476" y="5883"/>
                  </a:lnTo>
                  <a:cubicBezTo>
                    <a:pt x="4500" y="6121"/>
                    <a:pt x="4327" y="6240"/>
                    <a:pt x="4154" y="6240"/>
                  </a:cubicBezTo>
                  <a:cubicBezTo>
                    <a:pt x="3982" y="6240"/>
                    <a:pt x="3809" y="6121"/>
                    <a:pt x="3833" y="5883"/>
                  </a:cubicBezTo>
                  <a:lnTo>
                    <a:pt x="3833" y="5597"/>
                  </a:lnTo>
                  <a:lnTo>
                    <a:pt x="3380" y="5597"/>
                  </a:lnTo>
                  <a:cubicBezTo>
                    <a:pt x="3366" y="5599"/>
                    <a:pt x="3352" y="5600"/>
                    <a:pt x="3338" y="5600"/>
                  </a:cubicBezTo>
                  <a:cubicBezTo>
                    <a:pt x="2942" y="5600"/>
                    <a:pt x="2942" y="4976"/>
                    <a:pt x="3338" y="4976"/>
                  </a:cubicBezTo>
                  <a:cubicBezTo>
                    <a:pt x="3352" y="4976"/>
                    <a:pt x="3366" y="4977"/>
                    <a:pt x="3380" y="4978"/>
                  </a:cubicBezTo>
                  <a:lnTo>
                    <a:pt x="4428" y="4978"/>
                  </a:lnTo>
                  <a:cubicBezTo>
                    <a:pt x="4976" y="4978"/>
                    <a:pt x="4976" y="4121"/>
                    <a:pt x="4428" y="4121"/>
                  </a:cubicBezTo>
                  <a:lnTo>
                    <a:pt x="3880" y="4121"/>
                  </a:lnTo>
                  <a:cubicBezTo>
                    <a:pt x="2547" y="4097"/>
                    <a:pt x="2499" y="2120"/>
                    <a:pt x="3833" y="2025"/>
                  </a:cubicBezTo>
                  <a:lnTo>
                    <a:pt x="3833" y="1716"/>
                  </a:lnTo>
                  <a:cubicBezTo>
                    <a:pt x="3809" y="1489"/>
                    <a:pt x="3982" y="1376"/>
                    <a:pt x="4154" y="1376"/>
                  </a:cubicBezTo>
                  <a:close/>
                  <a:moveTo>
                    <a:pt x="4127" y="1"/>
                  </a:moveTo>
                  <a:cubicBezTo>
                    <a:pt x="1789" y="1"/>
                    <a:pt x="1" y="2110"/>
                    <a:pt x="380" y="4430"/>
                  </a:cubicBezTo>
                  <a:lnTo>
                    <a:pt x="1832" y="4216"/>
                  </a:lnTo>
                  <a:lnTo>
                    <a:pt x="1951" y="4216"/>
                  </a:lnTo>
                  <a:cubicBezTo>
                    <a:pt x="2523" y="4216"/>
                    <a:pt x="2952" y="4716"/>
                    <a:pt x="2880" y="5264"/>
                  </a:cubicBezTo>
                  <a:lnTo>
                    <a:pt x="2571" y="7288"/>
                  </a:lnTo>
                  <a:cubicBezTo>
                    <a:pt x="3093" y="7530"/>
                    <a:pt x="3637" y="7643"/>
                    <a:pt x="4170" y="7643"/>
                  </a:cubicBezTo>
                  <a:cubicBezTo>
                    <a:pt x="5895" y="7643"/>
                    <a:pt x="7505" y="6459"/>
                    <a:pt x="7905" y="4621"/>
                  </a:cubicBezTo>
                  <a:cubicBezTo>
                    <a:pt x="8405" y="2240"/>
                    <a:pt x="6595" y="1"/>
                    <a:pt x="4166" y="1"/>
                  </a:cubicBezTo>
                  <a:cubicBezTo>
                    <a:pt x="4153" y="1"/>
                    <a:pt x="4140" y="1"/>
                    <a:pt x="4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1619974" y="3640038"/>
              <a:ext cx="176191" cy="171910"/>
            </a:xfrm>
            <a:custGeom>
              <a:rect b="b" l="l" r="r" t="t"/>
              <a:pathLst>
                <a:path extrusionOk="0" h="5020" w="5145">
                  <a:moveTo>
                    <a:pt x="4825" y="0"/>
                  </a:moveTo>
                  <a:cubicBezTo>
                    <a:pt x="4805" y="0"/>
                    <a:pt x="4785" y="2"/>
                    <a:pt x="4764" y="6"/>
                  </a:cubicBezTo>
                  <a:lnTo>
                    <a:pt x="1620" y="483"/>
                  </a:lnTo>
                  <a:cubicBezTo>
                    <a:pt x="1501" y="483"/>
                    <a:pt x="1382" y="578"/>
                    <a:pt x="1358" y="697"/>
                  </a:cubicBezTo>
                  <a:cubicBezTo>
                    <a:pt x="1311" y="792"/>
                    <a:pt x="1335" y="935"/>
                    <a:pt x="1430" y="1007"/>
                  </a:cubicBezTo>
                  <a:lnTo>
                    <a:pt x="2001" y="1578"/>
                  </a:lnTo>
                  <a:lnTo>
                    <a:pt x="430" y="3150"/>
                  </a:lnTo>
                  <a:cubicBezTo>
                    <a:pt x="1" y="3579"/>
                    <a:pt x="1" y="4269"/>
                    <a:pt x="430" y="4698"/>
                  </a:cubicBezTo>
                  <a:cubicBezTo>
                    <a:pt x="644" y="4912"/>
                    <a:pt x="924" y="5019"/>
                    <a:pt x="1204" y="5019"/>
                  </a:cubicBezTo>
                  <a:cubicBezTo>
                    <a:pt x="1483" y="5019"/>
                    <a:pt x="1763" y="4912"/>
                    <a:pt x="1978" y="4698"/>
                  </a:cubicBezTo>
                  <a:lnTo>
                    <a:pt x="3549" y="3126"/>
                  </a:lnTo>
                  <a:lnTo>
                    <a:pt x="4121" y="3698"/>
                  </a:lnTo>
                  <a:cubicBezTo>
                    <a:pt x="4184" y="3761"/>
                    <a:pt x="4258" y="3793"/>
                    <a:pt x="4336" y="3793"/>
                  </a:cubicBezTo>
                  <a:cubicBezTo>
                    <a:pt x="4375" y="3793"/>
                    <a:pt x="4415" y="3785"/>
                    <a:pt x="4454" y="3769"/>
                  </a:cubicBezTo>
                  <a:cubicBezTo>
                    <a:pt x="4550" y="3745"/>
                    <a:pt x="4645" y="3650"/>
                    <a:pt x="4669" y="3531"/>
                  </a:cubicBezTo>
                  <a:lnTo>
                    <a:pt x="5121" y="364"/>
                  </a:lnTo>
                  <a:cubicBezTo>
                    <a:pt x="5145" y="268"/>
                    <a:pt x="5121" y="173"/>
                    <a:pt x="5050" y="102"/>
                  </a:cubicBezTo>
                  <a:cubicBezTo>
                    <a:pt x="4991" y="43"/>
                    <a:pt x="4916" y="0"/>
                    <a:pt x="4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43"/>
          <p:cNvGrpSpPr/>
          <p:nvPr/>
        </p:nvGrpSpPr>
        <p:grpSpPr>
          <a:xfrm>
            <a:off x="1147823" y="1579256"/>
            <a:ext cx="275672" cy="367654"/>
            <a:chOff x="4046198" y="4631294"/>
            <a:chExt cx="275672" cy="367654"/>
          </a:xfrm>
        </p:grpSpPr>
        <p:sp>
          <p:nvSpPr>
            <p:cNvPr id="1408" name="Google Shape;1408;p43"/>
            <p:cNvSpPr/>
            <p:nvPr/>
          </p:nvSpPr>
          <p:spPr>
            <a:xfrm>
              <a:off x="4153830" y="4698791"/>
              <a:ext cx="168040" cy="113385"/>
            </a:xfrm>
            <a:custGeom>
              <a:rect b="b" l="l" r="r" t="t"/>
              <a:pathLst>
                <a:path extrusionOk="0" h="3311" w="4907">
                  <a:moveTo>
                    <a:pt x="2215" y="1"/>
                  </a:moveTo>
                  <a:lnTo>
                    <a:pt x="2215" y="1572"/>
                  </a:lnTo>
                  <a:cubicBezTo>
                    <a:pt x="2215" y="1668"/>
                    <a:pt x="2168" y="1763"/>
                    <a:pt x="2072" y="1810"/>
                  </a:cubicBezTo>
                  <a:lnTo>
                    <a:pt x="1" y="3311"/>
                  </a:lnTo>
                  <a:lnTo>
                    <a:pt x="4502" y="3311"/>
                  </a:lnTo>
                  <a:cubicBezTo>
                    <a:pt x="4763" y="3311"/>
                    <a:pt x="4906" y="3001"/>
                    <a:pt x="4740" y="2811"/>
                  </a:cubicBezTo>
                  <a:lnTo>
                    <a:pt x="3882" y="1691"/>
                  </a:lnTo>
                  <a:lnTo>
                    <a:pt x="4763" y="501"/>
                  </a:lnTo>
                  <a:cubicBezTo>
                    <a:pt x="4906" y="286"/>
                    <a:pt x="4763" y="1"/>
                    <a:pt x="4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4133455" y="4764028"/>
              <a:ext cx="51402" cy="35923"/>
            </a:xfrm>
            <a:custGeom>
              <a:rect b="b" l="l" r="r" t="t"/>
              <a:pathLst>
                <a:path extrusionOk="0" h="1049" w="1501">
                  <a:moveTo>
                    <a:pt x="0" y="1"/>
                  </a:moveTo>
                  <a:lnTo>
                    <a:pt x="0" y="1048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4046198" y="4631294"/>
              <a:ext cx="161499" cy="367654"/>
            </a:xfrm>
            <a:custGeom>
              <a:rect b="b" l="l" r="r" t="t"/>
              <a:pathLst>
                <a:path extrusionOk="0" h="10736" w="4716">
                  <a:moveTo>
                    <a:pt x="1238" y="1"/>
                  </a:moveTo>
                  <a:cubicBezTo>
                    <a:pt x="1084" y="1"/>
                    <a:pt x="929" y="102"/>
                    <a:pt x="929" y="304"/>
                  </a:cubicBezTo>
                  <a:lnTo>
                    <a:pt x="929" y="8235"/>
                  </a:lnTo>
                  <a:cubicBezTo>
                    <a:pt x="381" y="8378"/>
                    <a:pt x="0" y="8878"/>
                    <a:pt x="0" y="9425"/>
                  </a:cubicBezTo>
                  <a:lnTo>
                    <a:pt x="0" y="10426"/>
                  </a:lnTo>
                  <a:cubicBezTo>
                    <a:pt x="0" y="10592"/>
                    <a:pt x="143" y="10735"/>
                    <a:pt x="310" y="10735"/>
                  </a:cubicBezTo>
                  <a:lnTo>
                    <a:pt x="2167" y="10735"/>
                  </a:lnTo>
                  <a:cubicBezTo>
                    <a:pt x="2358" y="10735"/>
                    <a:pt x="2501" y="10592"/>
                    <a:pt x="2501" y="10426"/>
                  </a:cubicBezTo>
                  <a:lnTo>
                    <a:pt x="2501" y="9449"/>
                  </a:lnTo>
                  <a:cubicBezTo>
                    <a:pt x="2501" y="8901"/>
                    <a:pt x="2120" y="8401"/>
                    <a:pt x="1572" y="8258"/>
                  </a:cubicBezTo>
                  <a:lnTo>
                    <a:pt x="1548" y="3234"/>
                  </a:lnTo>
                  <a:lnTo>
                    <a:pt x="4715" y="3234"/>
                  </a:lnTo>
                  <a:lnTo>
                    <a:pt x="4715" y="662"/>
                  </a:lnTo>
                  <a:lnTo>
                    <a:pt x="1548" y="662"/>
                  </a:lnTo>
                  <a:lnTo>
                    <a:pt x="1548" y="304"/>
                  </a:lnTo>
                  <a:cubicBezTo>
                    <a:pt x="1548" y="102"/>
                    <a:pt x="139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5012789" y="1279363"/>
            <a:ext cx="3674114" cy="3452723"/>
            <a:chOff x="5408976" y="1651762"/>
            <a:chExt cx="3277825" cy="3080313"/>
          </a:xfrm>
        </p:grpSpPr>
        <p:sp>
          <p:nvSpPr>
            <p:cNvPr id="133" name="Google Shape;133;p17"/>
            <p:cNvSpPr/>
            <p:nvPr/>
          </p:nvSpPr>
          <p:spPr>
            <a:xfrm>
              <a:off x="5408976" y="4502275"/>
              <a:ext cx="849300" cy="229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7837501" y="4502275"/>
              <a:ext cx="849300" cy="229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7"/>
            <p:cNvGrpSpPr/>
            <p:nvPr/>
          </p:nvGrpSpPr>
          <p:grpSpPr>
            <a:xfrm>
              <a:off x="5593434" y="1651762"/>
              <a:ext cx="2975272" cy="3003899"/>
              <a:chOff x="1215575" y="238125"/>
              <a:chExt cx="5188825" cy="5238750"/>
            </a:xfrm>
          </p:grpSpPr>
          <p:sp>
            <p:nvSpPr>
              <p:cNvPr id="136" name="Google Shape;136;p17"/>
              <p:cNvSpPr/>
              <p:nvPr/>
            </p:nvSpPr>
            <p:spPr>
              <a:xfrm>
                <a:off x="5066000" y="3560800"/>
                <a:ext cx="873550" cy="576375"/>
              </a:xfrm>
              <a:custGeom>
                <a:rect b="b" l="l" r="r" t="t"/>
                <a:pathLst>
                  <a:path extrusionOk="0" h="23055" w="34942">
                    <a:moveTo>
                      <a:pt x="33330" y="0"/>
                    </a:moveTo>
                    <a:lnTo>
                      <a:pt x="33131" y="13"/>
                    </a:lnTo>
                    <a:lnTo>
                      <a:pt x="32931" y="53"/>
                    </a:lnTo>
                    <a:lnTo>
                      <a:pt x="32718" y="120"/>
                    </a:lnTo>
                    <a:lnTo>
                      <a:pt x="32479" y="200"/>
                    </a:lnTo>
                    <a:lnTo>
                      <a:pt x="32279" y="293"/>
                    </a:lnTo>
                    <a:lnTo>
                      <a:pt x="32066" y="399"/>
                    </a:lnTo>
                    <a:lnTo>
                      <a:pt x="31853" y="519"/>
                    </a:lnTo>
                    <a:lnTo>
                      <a:pt x="31640" y="652"/>
                    </a:lnTo>
                    <a:lnTo>
                      <a:pt x="31174" y="945"/>
                    </a:lnTo>
                    <a:lnTo>
                      <a:pt x="30695" y="1278"/>
                    </a:lnTo>
                    <a:lnTo>
                      <a:pt x="30202" y="1651"/>
                    </a:lnTo>
                    <a:lnTo>
                      <a:pt x="29697" y="2063"/>
                    </a:lnTo>
                    <a:lnTo>
                      <a:pt x="29178" y="2516"/>
                    </a:lnTo>
                    <a:lnTo>
                      <a:pt x="28658" y="2982"/>
                    </a:lnTo>
                    <a:lnTo>
                      <a:pt x="28126" y="3488"/>
                    </a:lnTo>
                    <a:lnTo>
                      <a:pt x="27580" y="3993"/>
                    </a:lnTo>
                    <a:lnTo>
                      <a:pt x="27048" y="4539"/>
                    </a:lnTo>
                    <a:lnTo>
                      <a:pt x="26502" y="5085"/>
                    </a:lnTo>
                    <a:lnTo>
                      <a:pt x="25970" y="5644"/>
                    </a:lnTo>
                    <a:lnTo>
                      <a:pt x="25437" y="6203"/>
                    </a:lnTo>
                    <a:lnTo>
                      <a:pt x="24399" y="7334"/>
                    </a:lnTo>
                    <a:lnTo>
                      <a:pt x="23414" y="8452"/>
                    </a:lnTo>
                    <a:lnTo>
                      <a:pt x="22509" y="9504"/>
                    </a:lnTo>
                    <a:lnTo>
                      <a:pt x="21670" y="10489"/>
                    </a:lnTo>
                    <a:lnTo>
                      <a:pt x="20952" y="11354"/>
                    </a:lnTo>
                    <a:lnTo>
                      <a:pt x="19913" y="12632"/>
                    </a:lnTo>
                    <a:lnTo>
                      <a:pt x="19541" y="13111"/>
                    </a:lnTo>
                    <a:lnTo>
                      <a:pt x="1" y="19008"/>
                    </a:lnTo>
                    <a:lnTo>
                      <a:pt x="506" y="23054"/>
                    </a:lnTo>
                    <a:lnTo>
                      <a:pt x="23920" y="18342"/>
                    </a:lnTo>
                    <a:lnTo>
                      <a:pt x="24319" y="17996"/>
                    </a:lnTo>
                    <a:lnTo>
                      <a:pt x="25384" y="17038"/>
                    </a:lnTo>
                    <a:lnTo>
                      <a:pt x="26103" y="16372"/>
                    </a:lnTo>
                    <a:lnTo>
                      <a:pt x="26901" y="15627"/>
                    </a:lnTo>
                    <a:lnTo>
                      <a:pt x="27780" y="14775"/>
                    </a:lnTo>
                    <a:lnTo>
                      <a:pt x="28685" y="13870"/>
                    </a:lnTo>
                    <a:lnTo>
                      <a:pt x="29617" y="12925"/>
                    </a:lnTo>
                    <a:lnTo>
                      <a:pt x="30083" y="12432"/>
                    </a:lnTo>
                    <a:lnTo>
                      <a:pt x="30535" y="11940"/>
                    </a:lnTo>
                    <a:lnTo>
                      <a:pt x="30974" y="11447"/>
                    </a:lnTo>
                    <a:lnTo>
                      <a:pt x="31414" y="10942"/>
                    </a:lnTo>
                    <a:lnTo>
                      <a:pt x="31826" y="10449"/>
                    </a:lnTo>
                    <a:lnTo>
                      <a:pt x="32226" y="9957"/>
                    </a:lnTo>
                    <a:lnTo>
                      <a:pt x="32598" y="9464"/>
                    </a:lnTo>
                    <a:lnTo>
                      <a:pt x="32958" y="8985"/>
                    </a:lnTo>
                    <a:lnTo>
                      <a:pt x="33277" y="8519"/>
                    </a:lnTo>
                    <a:lnTo>
                      <a:pt x="33570" y="8053"/>
                    </a:lnTo>
                    <a:lnTo>
                      <a:pt x="33823" y="7614"/>
                    </a:lnTo>
                    <a:lnTo>
                      <a:pt x="34036" y="7188"/>
                    </a:lnTo>
                    <a:lnTo>
                      <a:pt x="34222" y="6775"/>
                    </a:lnTo>
                    <a:lnTo>
                      <a:pt x="34289" y="6576"/>
                    </a:lnTo>
                    <a:lnTo>
                      <a:pt x="34355" y="6376"/>
                    </a:lnTo>
                    <a:lnTo>
                      <a:pt x="34462" y="6003"/>
                    </a:lnTo>
                    <a:lnTo>
                      <a:pt x="34555" y="5631"/>
                    </a:lnTo>
                    <a:lnTo>
                      <a:pt x="34635" y="5271"/>
                    </a:lnTo>
                    <a:lnTo>
                      <a:pt x="34715" y="4912"/>
                    </a:lnTo>
                    <a:lnTo>
                      <a:pt x="34781" y="4566"/>
                    </a:lnTo>
                    <a:lnTo>
                      <a:pt x="34835" y="4220"/>
                    </a:lnTo>
                    <a:lnTo>
                      <a:pt x="34874" y="3887"/>
                    </a:lnTo>
                    <a:lnTo>
                      <a:pt x="34914" y="3567"/>
                    </a:lnTo>
                    <a:lnTo>
                      <a:pt x="34928" y="3248"/>
                    </a:lnTo>
                    <a:lnTo>
                      <a:pt x="34941" y="2942"/>
                    </a:lnTo>
                    <a:lnTo>
                      <a:pt x="34941" y="2649"/>
                    </a:lnTo>
                    <a:lnTo>
                      <a:pt x="34941" y="2369"/>
                    </a:lnTo>
                    <a:lnTo>
                      <a:pt x="34914" y="2103"/>
                    </a:lnTo>
                    <a:lnTo>
                      <a:pt x="34888" y="1850"/>
                    </a:lnTo>
                    <a:lnTo>
                      <a:pt x="34848" y="1611"/>
                    </a:lnTo>
                    <a:lnTo>
                      <a:pt x="34795" y="1384"/>
                    </a:lnTo>
                    <a:lnTo>
                      <a:pt x="34728" y="1171"/>
                    </a:lnTo>
                    <a:lnTo>
                      <a:pt x="34662" y="972"/>
                    </a:lnTo>
                    <a:lnTo>
                      <a:pt x="34568" y="799"/>
                    </a:lnTo>
                    <a:lnTo>
                      <a:pt x="34475" y="639"/>
                    </a:lnTo>
                    <a:lnTo>
                      <a:pt x="34369" y="493"/>
                    </a:lnTo>
                    <a:lnTo>
                      <a:pt x="34262" y="360"/>
                    </a:lnTo>
                    <a:lnTo>
                      <a:pt x="34129" y="253"/>
                    </a:lnTo>
                    <a:lnTo>
                      <a:pt x="33996" y="160"/>
                    </a:lnTo>
                    <a:lnTo>
                      <a:pt x="33836" y="93"/>
                    </a:lnTo>
                    <a:lnTo>
                      <a:pt x="33677" y="40"/>
                    </a:lnTo>
                    <a:lnTo>
                      <a:pt x="33503" y="13"/>
                    </a:lnTo>
                    <a:lnTo>
                      <a:pt x="333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1660150" y="3560800"/>
                <a:ext cx="873525" cy="576375"/>
              </a:xfrm>
              <a:custGeom>
                <a:rect b="b" l="l" r="r" t="t"/>
                <a:pathLst>
                  <a:path extrusionOk="0" h="23055" w="34941">
                    <a:moveTo>
                      <a:pt x="1611" y="0"/>
                    </a:moveTo>
                    <a:lnTo>
                      <a:pt x="1424" y="13"/>
                    </a:lnTo>
                    <a:lnTo>
                      <a:pt x="1251" y="40"/>
                    </a:lnTo>
                    <a:lnTo>
                      <a:pt x="1092" y="93"/>
                    </a:lnTo>
                    <a:lnTo>
                      <a:pt x="945" y="160"/>
                    </a:lnTo>
                    <a:lnTo>
                      <a:pt x="812" y="253"/>
                    </a:lnTo>
                    <a:lnTo>
                      <a:pt x="679" y="360"/>
                    </a:lnTo>
                    <a:lnTo>
                      <a:pt x="559" y="493"/>
                    </a:lnTo>
                    <a:lnTo>
                      <a:pt x="466" y="639"/>
                    </a:lnTo>
                    <a:lnTo>
                      <a:pt x="359" y="799"/>
                    </a:lnTo>
                    <a:lnTo>
                      <a:pt x="280" y="972"/>
                    </a:lnTo>
                    <a:lnTo>
                      <a:pt x="213" y="1171"/>
                    </a:lnTo>
                    <a:lnTo>
                      <a:pt x="146" y="1384"/>
                    </a:lnTo>
                    <a:lnTo>
                      <a:pt x="93" y="1611"/>
                    </a:lnTo>
                    <a:lnTo>
                      <a:pt x="53" y="1850"/>
                    </a:lnTo>
                    <a:lnTo>
                      <a:pt x="27" y="2103"/>
                    </a:lnTo>
                    <a:lnTo>
                      <a:pt x="0" y="2369"/>
                    </a:lnTo>
                    <a:lnTo>
                      <a:pt x="0" y="2649"/>
                    </a:lnTo>
                    <a:lnTo>
                      <a:pt x="0" y="2942"/>
                    </a:lnTo>
                    <a:lnTo>
                      <a:pt x="13" y="3248"/>
                    </a:lnTo>
                    <a:lnTo>
                      <a:pt x="27" y="3567"/>
                    </a:lnTo>
                    <a:lnTo>
                      <a:pt x="67" y="3887"/>
                    </a:lnTo>
                    <a:lnTo>
                      <a:pt x="107" y="4220"/>
                    </a:lnTo>
                    <a:lnTo>
                      <a:pt x="160" y="4566"/>
                    </a:lnTo>
                    <a:lnTo>
                      <a:pt x="226" y="4912"/>
                    </a:lnTo>
                    <a:lnTo>
                      <a:pt x="293" y="5271"/>
                    </a:lnTo>
                    <a:lnTo>
                      <a:pt x="386" y="5631"/>
                    </a:lnTo>
                    <a:lnTo>
                      <a:pt x="479" y="6003"/>
                    </a:lnTo>
                    <a:lnTo>
                      <a:pt x="586" y="6376"/>
                    </a:lnTo>
                    <a:lnTo>
                      <a:pt x="639" y="6576"/>
                    </a:lnTo>
                    <a:lnTo>
                      <a:pt x="719" y="6775"/>
                    </a:lnTo>
                    <a:lnTo>
                      <a:pt x="892" y="7188"/>
                    </a:lnTo>
                    <a:lnTo>
                      <a:pt x="1118" y="7614"/>
                    </a:lnTo>
                    <a:lnTo>
                      <a:pt x="1371" y="8053"/>
                    </a:lnTo>
                    <a:lnTo>
                      <a:pt x="1664" y="8519"/>
                    </a:lnTo>
                    <a:lnTo>
                      <a:pt x="1983" y="8985"/>
                    </a:lnTo>
                    <a:lnTo>
                      <a:pt x="2343" y="9464"/>
                    </a:lnTo>
                    <a:lnTo>
                      <a:pt x="2715" y="9957"/>
                    </a:lnTo>
                    <a:lnTo>
                      <a:pt x="3115" y="10449"/>
                    </a:lnTo>
                    <a:lnTo>
                      <a:pt x="3527" y="10942"/>
                    </a:lnTo>
                    <a:lnTo>
                      <a:pt x="3967" y="11447"/>
                    </a:lnTo>
                    <a:lnTo>
                      <a:pt x="4406" y="11940"/>
                    </a:lnTo>
                    <a:lnTo>
                      <a:pt x="4858" y="12432"/>
                    </a:lnTo>
                    <a:lnTo>
                      <a:pt x="5324" y="12925"/>
                    </a:lnTo>
                    <a:lnTo>
                      <a:pt x="6243" y="13870"/>
                    </a:lnTo>
                    <a:lnTo>
                      <a:pt x="7161" y="14775"/>
                    </a:lnTo>
                    <a:lnTo>
                      <a:pt x="8026" y="15627"/>
                    </a:lnTo>
                    <a:lnTo>
                      <a:pt x="8838" y="16372"/>
                    </a:lnTo>
                    <a:lnTo>
                      <a:pt x="9557" y="17038"/>
                    </a:lnTo>
                    <a:lnTo>
                      <a:pt x="10622" y="17996"/>
                    </a:lnTo>
                    <a:lnTo>
                      <a:pt x="11021" y="18342"/>
                    </a:lnTo>
                    <a:lnTo>
                      <a:pt x="34435" y="23054"/>
                    </a:lnTo>
                    <a:lnTo>
                      <a:pt x="34940" y="19008"/>
                    </a:lnTo>
                    <a:lnTo>
                      <a:pt x="15400" y="13111"/>
                    </a:lnTo>
                    <a:lnTo>
                      <a:pt x="15028" y="12632"/>
                    </a:lnTo>
                    <a:lnTo>
                      <a:pt x="13976" y="11354"/>
                    </a:lnTo>
                    <a:lnTo>
                      <a:pt x="13257" y="10489"/>
                    </a:lnTo>
                    <a:lnTo>
                      <a:pt x="12432" y="9504"/>
                    </a:lnTo>
                    <a:lnTo>
                      <a:pt x="11514" y="8452"/>
                    </a:lnTo>
                    <a:lnTo>
                      <a:pt x="10529" y="7334"/>
                    </a:lnTo>
                    <a:lnTo>
                      <a:pt x="9491" y="6203"/>
                    </a:lnTo>
                    <a:lnTo>
                      <a:pt x="8971" y="5644"/>
                    </a:lnTo>
                    <a:lnTo>
                      <a:pt x="8426" y="5085"/>
                    </a:lnTo>
                    <a:lnTo>
                      <a:pt x="7893" y="4539"/>
                    </a:lnTo>
                    <a:lnTo>
                      <a:pt x="7348" y="3993"/>
                    </a:lnTo>
                    <a:lnTo>
                      <a:pt x="6815" y="3488"/>
                    </a:lnTo>
                    <a:lnTo>
                      <a:pt x="6283" y="2982"/>
                    </a:lnTo>
                    <a:lnTo>
                      <a:pt x="5750" y="2516"/>
                    </a:lnTo>
                    <a:lnTo>
                      <a:pt x="5231" y="2063"/>
                    </a:lnTo>
                    <a:lnTo>
                      <a:pt x="4725" y="1651"/>
                    </a:lnTo>
                    <a:lnTo>
                      <a:pt x="4233" y="1278"/>
                    </a:lnTo>
                    <a:lnTo>
                      <a:pt x="3767" y="945"/>
                    </a:lnTo>
                    <a:lnTo>
                      <a:pt x="3301" y="652"/>
                    </a:lnTo>
                    <a:lnTo>
                      <a:pt x="3088" y="519"/>
                    </a:lnTo>
                    <a:lnTo>
                      <a:pt x="2862" y="399"/>
                    </a:lnTo>
                    <a:lnTo>
                      <a:pt x="2662" y="293"/>
                    </a:lnTo>
                    <a:lnTo>
                      <a:pt x="2449" y="200"/>
                    </a:lnTo>
                    <a:lnTo>
                      <a:pt x="2223" y="120"/>
                    </a:lnTo>
                    <a:lnTo>
                      <a:pt x="2010" y="53"/>
                    </a:lnTo>
                    <a:lnTo>
                      <a:pt x="1810" y="13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2237150" y="238125"/>
                <a:ext cx="3135350" cy="4730625"/>
              </a:xfrm>
              <a:custGeom>
                <a:rect b="b" l="l" r="r" t="t"/>
                <a:pathLst>
                  <a:path extrusionOk="0" h="189225" w="125414">
                    <a:moveTo>
                      <a:pt x="1" y="0"/>
                    </a:moveTo>
                    <a:lnTo>
                      <a:pt x="1" y="189225"/>
                    </a:lnTo>
                    <a:lnTo>
                      <a:pt x="125414" y="189225"/>
                    </a:lnTo>
                    <a:lnTo>
                      <a:pt x="125414" y="27314"/>
                    </a:lnTo>
                    <a:lnTo>
                      <a:pt x="99019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12600" y="238125"/>
                <a:ext cx="659900" cy="682850"/>
              </a:xfrm>
              <a:custGeom>
                <a:rect b="b" l="l" r="r" t="t"/>
                <a:pathLst>
                  <a:path extrusionOk="0" h="27314" w="26396">
                    <a:moveTo>
                      <a:pt x="1" y="0"/>
                    </a:moveTo>
                    <a:lnTo>
                      <a:pt x="174" y="27314"/>
                    </a:lnTo>
                    <a:lnTo>
                      <a:pt x="26396" y="273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2562275" y="2153175"/>
                <a:ext cx="1049900" cy="1077875"/>
              </a:xfrm>
              <a:custGeom>
                <a:rect b="b" l="l" r="r" t="t"/>
                <a:pathLst>
                  <a:path extrusionOk="0" h="43115" w="41996">
                    <a:moveTo>
                      <a:pt x="32824" y="1"/>
                    </a:moveTo>
                    <a:lnTo>
                      <a:pt x="0" y="3648"/>
                    </a:lnTo>
                    <a:lnTo>
                      <a:pt x="107" y="4433"/>
                    </a:lnTo>
                    <a:lnTo>
                      <a:pt x="213" y="5219"/>
                    </a:lnTo>
                    <a:lnTo>
                      <a:pt x="346" y="5991"/>
                    </a:lnTo>
                    <a:lnTo>
                      <a:pt x="479" y="6763"/>
                    </a:lnTo>
                    <a:lnTo>
                      <a:pt x="626" y="7535"/>
                    </a:lnTo>
                    <a:lnTo>
                      <a:pt x="786" y="8307"/>
                    </a:lnTo>
                    <a:lnTo>
                      <a:pt x="959" y="9066"/>
                    </a:lnTo>
                    <a:lnTo>
                      <a:pt x="1145" y="9838"/>
                    </a:lnTo>
                    <a:lnTo>
                      <a:pt x="1345" y="10596"/>
                    </a:lnTo>
                    <a:lnTo>
                      <a:pt x="1558" y="11355"/>
                    </a:lnTo>
                    <a:lnTo>
                      <a:pt x="1771" y="12100"/>
                    </a:lnTo>
                    <a:lnTo>
                      <a:pt x="2010" y="12846"/>
                    </a:lnTo>
                    <a:lnTo>
                      <a:pt x="2250" y="13591"/>
                    </a:lnTo>
                    <a:lnTo>
                      <a:pt x="2503" y="14337"/>
                    </a:lnTo>
                    <a:lnTo>
                      <a:pt x="2769" y="15069"/>
                    </a:lnTo>
                    <a:lnTo>
                      <a:pt x="3048" y="15801"/>
                    </a:lnTo>
                    <a:lnTo>
                      <a:pt x="3341" y="16533"/>
                    </a:lnTo>
                    <a:lnTo>
                      <a:pt x="3647" y="17252"/>
                    </a:lnTo>
                    <a:lnTo>
                      <a:pt x="3953" y="17970"/>
                    </a:lnTo>
                    <a:lnTo>
                      <a:pt x="4286" y="18689"/>
                    </a:lnTo>
                    <a:lnTo>
                      <a:pt x="4619" y="19395"/>
                    </a:lnTo>
                    <a:lnTo>
                      <a:pt x="4965" y="20100"/>
                    </a:lnTo>
                    <a:lnTo>
                      <a:pt x="5311" y="20806"/>
                    </a:lnTo>
                    <a:lnTo>
                      <a:pt x="5684" y="21498"/>
                    </a:lnTo>
                    <a:lnTo>
                      <a:pt x="6057" y="22177"/>
                    </a:lnTo>
                    <a:lnTo>
                      <a:pt x="6456" y="22869"/>
                    </a:lnTo>
                    <a:lnTo>
                      <a:pt x="6855" y="23534"/>
                    </a:lnTo>
                    <a:lnTo>
                      <a:pt x="7268" y="24213"/>
                    </a:lnTo>
                    <a:lnTo>
                      <a:pt x="7680" y="24879"/>
                    </a:lnTo>
                    <a:lnTo>
                      <a:pt x="8120" y="25531"/>
                    </a:lnTo>
                    <a:lnTo>
                      <a:pt x="8559" y="26183"/>
                    </a:lnTo>
                    <a:lnTo>
                      <a:pt x="9012" y="26822"/>
                    </a:lnTo>
                    <a:lnTo>
                      <a:pt x="9477" y="27461"/>
                    </a:lnTo>
                    <a:lnTo>
                      <a:pt x="9957" y="28100"/>
                    </a:lnTo>
                    <a:lnTo>
                      <a:pt x="10436" y="28725"/>
                    </a:lnTo>
                    <a:lnTo>
                      <a:pt x="10928" y="29338"/>
                    </a:lnTo>
                    <a:lnTo>
                      <a:pt x="11434" y="29950"/>
                    </a:lnTo>
                    <a:lnTo>
                      <a:pt x="11953" y="30549"/>
                    </a:lnTo>
                    <a:lnTo>
                      <a:pt x="12472" y="31148"/>
                    </a:lnTo>
                    <a:lnTo>
                      <a:pt x="13018" y="31734"/>
                    </a:lnTo>
                    <a:lnTo>
                      <a:pt x="13564" y="32306"/>
                    </a:lnTo>
                    <a:lnTo>
                      <a:pt x="14110" y="32878"/>
                    </a:lnTo>
                    <a:lnTo>
                      <a:pt x="14682" y="33437"/>
                    </a:lnTo>
                    <a:lnTo>
                      <a:pt x="15254" y="33996"/>
                    </a:lnTo>
                    <a:lnTo>
                      <a:pt x="15840" y="34542"/>
                    </a:lnTo>
                    <a:lnTo>
                      <a:pt x="16439" y="35075"/>
                    </a:lnTo>
                    <a:lnTo>
                      <a:pt x="17038" y="35607"/>
                    </a:lnTo>
                    <a:lnTo>
                      <a:pt x="17650" y="36126"/>
                    </a:lnTo>
                    <a:lnTo>
                      <a:pt x="18276" y="36632"/>
                    </a:lnTo>
                    <a:lnTo>
                      <a:pt x="18915" y="37138"/>
                    </a:lnTo>
                    <a:lnTo>
                      <a:pt x="19554" y="37630"/>
                    </a:lnTo>
                    <a:lnTo>
                      <a:pt x="20206" y="38109"/>
                    </a:lnTo>
                    <a:lnTo>
                      <a:pt x="20871" y="38589"/>
                    </a:lnTo>
                    <a:lnTo>
                      <a:pt x="21537" y="39054"/>
                    </a:lnTo>
                    <a:lnTo>
                      <a:pt x="22216" y="39507"/>
                    </a:lnTo>
                    <a:lnTo>
                      <a:pt x="22908" y="39946"/>
                    </a:lnTo>
                    <a:lnTo>
                      <a:pt x="23600" y="40386"/>
                    </a:lnTo>
                    <a:lnTo>
                      <a:pt x="24305" y="40798"/>
                    </a:lnTo>
                    <a:lnTo>
                      <a:pt x="25024" y="41211"/>
                    </a:lnTo>
                    <a:lnTo>
                      <a:pt x="25756" y="41610"/>
                    </a:lnTo>
                    <a:lnTo>
                      <a:pt x="26488" y="42009"/>
                    </a:lnTo>
                    <a:lnTo>
                      <a:pt x="27234" y="42382"/>
                    </a:lnTo>
                    <a:lnTo>
                      <a:pt x="27979" y="42755"/>
                    </a:lnTo>
                    <a:lnTo>
                      <a:pt x="28738" y="43114"/>
                    </a:lnTo>
                    <a:lnTo>
                      <a:pt x="41995" y="12859"/>
                    </a:lnTo>
                    <a:lnTo>
                      <a:pt x="41516" y="12606"/>
                    </a:lnTo>
                    <a:lnTo>
                      <a:pt x="41050" y="12340"/>
                    </a:lnTo>
                    <a:lnTo>
                      <a:pt x="40598" y="12074"/>
                    </a:lnTo>
                    <a:lnTo>
                      <a:pt x="40158" y="11781"/>
                    </a:lnTo>
                    <a:lnTo>
                      <a:pt x="39733" y="11475"/>
                    </a:lnTo>
                    <a:lnTo>
                      <a:pt x="39307" y="11169"/>
                    </a:lnTo>
                    <a:lnTo>
                      <a:pt x="38894" y="10849"/>
                    </a:lnTo>
                    <a:lnTo>
                      <a:pt x="38508" y="10503"/>
                    </a:lnTo>
                    <a:lnTo>
                      <a:pt x="38122" y="10157"/>
                    </a:lnTo>
                    <a:lnTo>
                      <a:pt x="37749" y="9811"/>
                    </a:lnTo>
                    <a:lnTo>
                      <a:pt x="37390" y="9438"/>
                    </a:lnTo>
                    <a:lnTo>
                      <a:pt x="37030" y="9066"/>
                    </a:lnTo>
                    <a:lnTo>
                      <a:pt x="36698" y="8680"/>
                    </a:lnTo>
                    <a:lnTo>
                      <a:pt x="36378" y="8280"/>
                    </a:lnTo>
                    <a:lnTo>
                      <a:pt x="36059" y="7881"/>
                    </a:lnTo>
                    <a:lnTo>
                      <a:pt x="35766" y="7468"/>
                    </a:lnTo>
                    <a:lnTo>
                      <a:pt x="35486" y="7056"/>
                    </a:lnTo>
                    <a:lnTo>
                      <a:pt x="35207" y="6616"/>
                    </a:lnTo>
                    <a:lnTo>
                      <a:pt x="34954" y="6190"/>
                    </a:lnTo>
                    <a:lnTo>
                      <a:pt x="34701" y="5751"/>
                    </a:lnTo>
                    <a:lnTo>
                      <a:pt x="34475" y="5299"/>
                    </a:lnTo>
                    <a:lnTo>
                      <a:pt x="34249" y="4846"/>
                    </a:lnTo>
                    <a:lnTo>
                      <a:pt x="34049" y="4380"/>
                    </a:lnTo>
                    <a:lnTo>
                      <a:pt x="33849" y="3914"/>
                    </a:lnTo>
                    <a:lnTo>
                      <a:pt x="33676" y="3435"/>
                    </a:lnTo>
                    <a:lnTo>
                      <a:pt x="33503" y="2956"/>
                    </a:lnTo>
                    <a:lnTo>
                      <a:pt x="33357" y="2477"/>
                    </a:lnTo>
                    <a:lnTo>
                      <a:pt x="33224" y="1984"/>
                    </a:lnTo>
                    <a:lnTo>
                      <a:pt x="33104" y="1505"/>
                    </a:lnTo>
                    <a:lnTo>
                      <a:pt x="32997" y="999"/>
                    </a:lnTo>
                    <a:lnTo>
                      <a:pt x="32904" y="507"/>
                    </a:lnTo>
                    <a:lnTo>
                      <a:pt x="328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3324975" y="966200"/>
                <a:ext cx="1731400" cy="2380325"/>
              </a:xfrm>
              <a:custGeom>
                <a:rect b="b" l="l" r="r" t="t"/>
                <a:pathLst>
                  <a:path extrusionOk="0" h="95213" w="69256">
                    <a:moveTo>
                      <a:pt x="40824" y="1"/>
                    </a:moveTo>
                    <a:lnTo>
                      <a:pt x="27553" y="30296"/>
                    </a:lnTo>
                    <a:lnTo>
                      <a:pt x="27899" y="30496"/>
                    </a:lnTo>
                    <a:lnTo>
                      <a:pt x="28245" y="30695"/>
                    </a:lnTo>
                    <a:lnTo>
                      <a:pt x="28578" y="30921"/>
                    </a:lnTo>
                    <a:lnTo>
                      <a:pt x="28911" y="31148"/>
                    </a:lnTo>
                    <a:lnTo>
                      <a:pt x="29244" y="31374"/>
                    </a:lnTo>
                    <a:lnTo>
                      <a:pt x="29563" y="31614"/>
                    </a:lnTo>
                    <a:lnTo>
                      <a:pt x="29869" y="31853"/>
                    </a:lnTo>
                    <a:lnTo>
                      <a:pt x="30175" y="32106"/>
                    </a:lnTo>
                    <a:lnTo>
                      <a:pt x="30468" y="32359"/>
                    </a:lnTo>
                    <a:lnTo>
                      <a:pt x="30761" y="32625"/>
                    </a:lnTo>
                    <a:lnTo>
                      <a:pt x="31054" y="32891"/>
                    </a:lnTo>
                    <a:lnTo>
                      <a:pt x="31320" y="33171"/>
                    </a:lnTo>
                    <a:lnTo>
                      <a:pt x="31600" y="33451"/>
                    </a:lnTo>
                    <a:lnTo>
                      <a:pt x="31866" y="33743"/>
                    </a:lnTo>
                    <a:lnTo>
                      <a:pt x="32119" y="34036"/>
                    </a:lnTo>
                    <a:lnTo>
                      <a:pt x="32372" y="34329"/>
                    </a:lnTo>
                    <a:lnTo>
                      <a:pt x="32611" y="34635"/>
                    </a:lnTo>
                    <a:lnTo>
                      <a:pt x="32838" y="34941"/>
                    </a:lnTo>
                    <a:lnTo>
                      <a:pt x="33077" y="35247"/>
                    </a:lnTo>
                    <a:lnTo>
                      <a:pt x="33290" y="35567"/>
                    </a:lnTo>
                    <a:lnTo>
                      <a:pt x="33503" y="35886"/>
                    </a:lnTo>
                    <a:lnTo>
                      <a:pt x="33703" y="36219"/>
                    </a:lnTo>
                    <a:lnTo>
                      <a:pt x="33902" y="36539"/>
                    </a:lnTo>
                    <a:lnTo>
                      <a:pt x="34102" y="36885"/>
                    </a:lnTo>
                    <a:lnTo>
                      <a:pt x="34275" y="37217"/>
                    </a:lnTo>
                    <a:lnTo>
                      <a:pt x="34448" y="37563"/>
                    </a:lnTo>
                    <a:lnTo>
                      <a:pt x="34621" y="37910"/>
                    </a:lnTo>
                    <a:lnTo>
                      <a:pt x="34781" y="38256"/>
                    </a:lnTo>
                    <a:lnTo>
                      <a:pt x="34927" y="38602"/>
                    </a:lnTo>
                    <a:lnTo>
                      <a:pt x="35074" y="38961"/>
                    </a:lnTo>
                    <a:lnTo>
                      <a:pt x="35207" y="39321"/>
                    </a:lnTo>
                    <a:lnTo>
                      <a:pt x="35340" y="39680"/>
                    </a:lnTo>
                    <a:lnTo>
                      <a:pt x="35460" y="40053"/>
                    </a:lnTo>
                    <a:lnTo>
                      <a:pt x="35566" y="40425"/>
                    </a:lnTo>
                    <a:lnTo>
                      <a:pt x="35673" y="40785"/>
                    </a:lnTo>
                    <a:lnTo>
                      <a:pt x="35766" y="41157"/>
                    </a:lnTo>
                    <a:lnTo>
                      <a:pt x="35846" y="41543"/>
                    </a:lnTo>
                    <a:lnTo>
                      <a:pt x="35926" y="41916"/>
                    </a:lnTo>
                    <a:lnTo>
                      <a:pt x="35992" y="42289"/>
                    </a:lnTo>
                    <a:lnTo>
                      <a:pt x="36059" y="42675"/>
                    </a:lnTo>
                    <a:lnTo>
                      <a:pt x="36112" y="43061"/>
                    </a:lnTo>
                    <a:lnTo>
                      <a:pt x="36152" y="43447"/>
                    </a:lnTo>
                    <a:lnTo>
                      <a:pt x="36192" y="43833"/>
                    </a:lnTo>
                    <a:lnTo>
                      <a:pt x="36205" y="44219"/>
                    </a:lnTo>
                    <a:lnTo>
                      <a:pt x="36232" y="44605"/>
                    </a:lnTo>
                    <a:lnTo>
                      <a:pt x="36232" y="44991"/>
                    </a:lnTo>
                    <a:lnTo>
                      <a:pt x="36232" y="45377"/>
                    </a:lnTo>
                    <a:lnTo>
                      <a:pt x="36232" y="45763"/>
                    </a:lnTo>
                    <a:lnTo>
                      <a:pt x="36205" y="46162"/>
                    </a:lnTo>
                    <a:lnTo>
                      <a:pt x="36179" y="46548"/>
                    </a:lnTo>
                    <a:lnTo>
                      <a:pt x="36139" y="46948"/>
                    </a:lnTo>
                    <a:lnTo>
                      <a:pt x="36099" y="47334"/>
                    </a:lnTo>
                    <a:lnTo>
                      <a:pt x="36045" y="47720"/>
                    </a:lnTo>
                    <a:lnTo>
                      <a:pt x="35979" y="48119"/>
                    </a:lnTo>
                    <a:lnTo>
                      <a:pt x="35899" y="48505"/>
                    </a:lnTo>
                    <a:lnTo>
                      <a:pt x="35819" y="48891"/>
                    </a:lnTo>
                    <a:lnTo>
                      <a:pt x="35726" y="49290"/>
                    </a:lnTo>
                    <a:lnTo>
                      <a:pt x="35620" y="49676"/>
                    </a:lnTo>
                    <a:lnTo>
                      <a:pt x="35513" y="50062"/>
                    </a:lnTo>
                    <a:lnTo>
                      <a:pt x="35393" y="50448"/>
                    </a:lnTo>
                    <a:lnTo>
                      <a:pt x="35260" y="50834"/>
                    </a:lnTo>
                    <a:lnTo>
                      <a:pt x="35114" y="51220"/>
                    </a:lnTo>
                    <a:lnTo>
                      <a:pt x="34967" y="51593"/>
                    </a:lnTo>
                    <a:lnTo>
                      <a:pt x="34808" y="51979"/>
                    </a:lnTo>
                    <a:lnTo>
                      <a:pt x="34621" y="52365"/>
                    </a:lnTo>
                    <a:lnTo>
                      <a:pt x="34448" y="52751"/>
                    </a:lnTo>
                    <a:lnTo>
                      <a:pt x="34249" y="53124"/>
                    </a:lnTo>
                    <a:lnTo>
                      <a:pt x="34049" y="53483"/>
                    </a:lnTo>
                    <a:lnTo>
                      <a:pt x="33849" y="53842"/>
                    </a:lnTo>
                    <a:lnTo>
                      <a:pt x="33623" y="54202"/>
                    </a:lnTo>
                    <a:lnTo>
                      <a:pt x="33410" y="54548"/>
                    </a:lnTo>
                    <a:lnTo>
                      <a:pt x="33170" y="54894"/>
                    </a:lnTo>
                    <a:lnTo>
                      <a:pt x="32931" y="55227"/>
                    </a:lnTo>
                    <a:lnTo>
                      <a:pt x="32691" y="55546"/>
                    </a:lnTo>
                    <a:lnTo>
                      <a:pt x="32438" y="55866"/>
                    </a:lnTo>
                    <a:lnTo>
                      <a:pt x="32185" y="56185"/>
                    </a:lnTo>
                    <a:lnTo>
                      <a:pt x="31919" y="56491"/>
                    </a:lnTo>
                    <a:lnTo>
                      <a:pt x="31640" y="56784"/>
                    </a:lnTo>
                    <a:lnTo>
                      <a:pt x="31360" y="57077"/>
                    </a:lnTo>
                    <a:lnTo>
                      <a:pt x="31081" y="57356"/>
                    </a:lnTo>
                    <a:lnTo>
                      <a:pt x="30788" y="57636"/>
                    </a:lnTo>
                    <a:lnTo>
                      <a:pt x="30495" y="57902"/>
                    </a:lnTo>
                    <a:lnTo>
                      <a:pt x="30189" y="58168"/>
                    </a:lnTo>
                    <a:lnTo>
                      <a:pt x="29883" y="58421"/>
                    </a:lnTo>
                    <a:lnTo>
                      <a:pt x="29563" y="58661"/>
                    </a:lnTo>
                    <a:lnTo>
                      <a:pt x="29244" y="58901"/>
                    </a:lnTo>
                    <a:lnTo>
                      <a:pt x="28924" y="59127"/>
                    </a:lnTo>
                    <a:lnTo>
                      <a:pt x="28592" y="59353"/>
                    </a:lnTo>
                    <a:lnTo>
                      <a:pt x="28259" y="59566"/>
                    </a:lnTo>
                    <a:lnTo>
                      <a:pt x="27926" y="59779"/>
                    </a:lnTo>
                    <a:lnTo>
                      <a:pt x="27580" y="59965"/>
                    </a:lnTo>
                    <a:lnTo>
                      <a:pt x="27234" y="60165"/>
                    </a:lnTo>
                    <a:lnTo>
                      <a:pt x="26888" y="60338"/>
                    </a:lnTo>
                    <a:lnTo>
                      <a:pt x="26528" y="60524"/>
                    </a:lnTo>
                    <a:lnTo>
                      <a:pt x="26169" y="60684"/>
                    </a:lnTo>
                    <a:lnTo>
                      <a:pt x="25810" y="60844"/>
                    </a:lnTo>
                    <a:lnTo>
                      <a:pt x="25450" y="60990"/>
                    </a:lnTo>
                    <a:lnTo>
                      <a:pt x="25078" y="61137"/>
                    </a:lnTo>
                    <a:lnTo>
                      <a:pt x="24705" y="61270"/>
                    </a:lnTo>
                    <a:lnTo>
                      <a:pt x="24332" y="61390"/>
                    </a:lnTo>
                    <a:lnTo>
                      <a:pt x="23946" y="61496"/>
                    </a:lnTo>
                    <a:lnTo>
                      <a:pt x="23573" y="61603"/>
                    </a:lnTo>
                    <a:lnTo>
                      <a:pt x="23187" y="61709"/>
                    </a:lnTo>
                    <a:lnTo>
                      <a:pt x="22801" y="61789"/>
                    </a:lnTo>
                    <a:lnTo>
                      <a:pt x="22415" y="61869"/>
                    </a:lnTo>
                    <a:lnTo>
                      <a:pt x="22029" y="61949"/>
                    </a:lnTo>
                    <a:lnTo>
                      <a:pt x="21630" y="62002"/>
                    </a:lnTo>
                    <a:lnTo>
                      <a:pt x="21244" y="62055"/>
                    </a:lnTo>
                    <a:lnTo>
                      <a:pt x="20845" y="62108"/>
                    </a:lnTo>
                    <a:lnTo>
                      <a:pt x="20445" y="62135"/>
                    </a:lnTo>
                    <a:lnTo>
                      <a:pt x="20046" y="62162"/>
                    </a:lnTo>
                    <a:lnTo>
                      <a:pt x="19647" y="62175"/>
                    </a:lnTo>
                    <a:lnTo>
                      <a:pt x="19247" y="62188"/>
                    </a:lnTo>
                    <a:lnTo>
                      <a:pt x="18848" y="62175"/>
                    </a:lnTo>
                    <a:lnTo>
                      <a:pt x="18449" y="62162"/>
                    </a:lnTo>
                    <a:lnTo>
                      <a:pt x="18049" y="62148"/>
                    </a:lnTo>
                    <a:lnTo>
                      <a:pt x="17650" y="62108"/>
                    </a:lnTo>
                    <a:lnTo>
                      <a:pt x="17251" y="62068"/>
                    </a:lnTo>
                    <a:lnTo>
                      <a:pt x="16838" y="62015"/>
                    </a:lnTo>
                    <a:lnTo>
                      <a:pt x="16439" y="61962"/>
                    </a:lnTo>
                    <a:lnTo>
                      <a:pt x="16040" y="61882"/>
                    </a:lnTo>
                    <a:lnTo>
                      <a:pt x="15640" y="61802"/>
                    </a:lnTo>
                    <a:lnTo>
                      <a:pt x="15241" y="61722"/>
                    </a:lnTo>
                    <a:lnTo>
                      <a:pt x="14842" y="61616"/>
                    </a:lnTo>
                    <a:lnTo>
                      <a:pt x="14442" y="61509"/>
                    </a:lnTo>
                    <a:lnTo>
                      <a:pt x="14043" y="61376"/>
                    </a:lnTo>
                    <a:lnTo>
                      <a:pt x="13644" y="61257"/>
                    </a:lnTo>
                    <a:lnTo>
                      <a:pt x="13244" y="61110"/>
                    </a:lnTo>
                    <a:lnTo>
                      <a:pt x="0" y="91365"/>
                    </a:lnTo>
                    <a:lnTo>
                      <a:pt x="1172" y="91844"/>
                    </a:lnTo>
                    <a:lnTo>
                      <a:pt x="2356" y="92284"/>
                    </a:lnTo>
                    <a:lnTo>
                      <a:pt x="3554" y="92696"/>
                    </a:lnTo>
                    <a:lnTo>
                      <a:pt x="4752" y="93069"/>
                    </a:lnTo>
                    <a:lnTo>
                      <a:pt x="5950" y="93415"/>
                    </a:lnTo>
                    <a:lnTo>
                      <a:pt x="7148" y="93735"/>
                    </a:lnTo>
                    <a:lnTo>
                      <a:pt x="8346" y="94014"/>
                    </a:lnTo>
                    <a:lnTo>
                      <a:pt x="9557" y="94267"/>
                    </a:lnTo>
                    <a:lnTo>
                      <a:pt x="10755" y="94493"/>
                    </a:lnTo>
                    <a:lnTo>
                      <a:pt x="11967" y="94680"/>
                    </a:lnTo>
                    <a:lnTo>
                      <a:pt x="13178" y="94839"/>
                    </a:lnTo>
                    <a:lnTo>
                      <a:pt x="14389" y="94972"/>
                    </a:lnTo>
                    <a:lnTo>
                      <a:pt x="15600" y="95079"/>
                    </a:lnTo>
                    <a:lnTo>
                      <a:pt x="16798" y="95145"/>
                    </a:lnTo>
                    <a:lnTo>
                      <a:pt x="18010" y="95199"/>
                    </a:lnTo>
                    <a:lnTo>
                      <a:pt x="19221" y="95212"/>
                    </a:lnTo>
                    <a:lnTo>
                      <a:pt x="20419" y="95185"/>
                    </a:lnTo>
                    <a:lnTo>
                      <a:pt x="21617" y="95145"/>
                    </a:lnTo>
                    <a:lnTo>
                      <a:pt x="22815" y="95079"/>
                    </a:lnTo>
                    <a:lnTo>
                      <a:pt x="24013" y="94972"/>
                    </a:lnTo>
                    <a:lnTo>
                      <a:pt x="25197" y="94839"/>
                    </a:lnTo>
                    <a:lnTo>
                      <a:pt x="26382" y="94680"/>
                    </a:lnTo>
                    <a:lnTo>
                      <a:pt x="27553" y="94493"/>
                    </a:lnTo>
                    <a:lnTo>
                      <a:pt x="28725" y="94280"/>
                    </a:lnTo>
                    <a:lnTo>
                      <a:pt x="29896" y="94041"/>
                    </a:lnTo>
                    <a:lnTo>
                      <a:pt x="31054" y="93774"/>
                    </a:lnTo>
                    <a:lnTo>
                      <a:pt x="32199" y="93482"/>
                    </a:lnTo>
                    <a:lnTo>
                      <a:pt x="33343" y="93149"/>
                    </a:lnTo>
                    <a:lnTo>
                      <a:pt x="34475" y="92803"/>
                    </a:lnTo>
                    <a:lnTo>
                      <a:pt x="35606" y="92430"/>
                    </a:lnTo>
                    <a:lnTo>
                      <a:pt x="36724" y="92031"/>
                    </a:lnTo>
                    <a:lnTo>
                      <a:pt x="37829" y="91592"/>
                    </a:lnTo>
                    <a:lnTo>
                      <a:pt x="38921" y="91139"/>
                    </a:lnTo>
                    <a:lnTo>
                      <a:pt x="40012" y="90660"/>
                    </a:lnTo>
                    <a:lnTo>
                      <a:pt x="41090" y="90154"/>
                    </a:lnTo>
                    <a:lnTo>
                      <a:pt x="42142" y="89622"/>
                    </a:lnTo>
                    <a:lnTo>
                      <a:pt x="43193" y="89063"/>
                    </a:lnTo>
                    <a:lnTo>
                      <a:pt x="44232" y="88490"/>
                    </a:lnTo>
                    <a:lnTo>
                      <a:pt x="45256" y="87878"/>
                    </a:lnTo>
                    <a:lnTo>
                      <a:pt x="46268" y="87252"/>
                    </a:lnTo>
                    <a:lnTo>
                      <a:pt x="47266" y="86587"/>
                    </a:lnTo>
                    <a:lnTo>
                      <a:pt x="48238" y="85908"/>
                    </a:lnTo>
                    <a:lnTo>
                      <a:pt x="49210" y="85202"/>
                    </a:lnTo>
                    <a:lnTo>
                      <a:pt x="50155" y="84484"/>
                    </a:lnTo>
                    <a:lnTo>
                      <a:pt x="51087" y="83725"/>
                    </a:lnTo>
                    <a:lnTo>
                      <a:pt x="52005" y="82953"/>
                    </a:lnTo>
                    <a:lnTo>
                      <a:pt x="52910" y="82154"/>
                    </a:lnTo>
                    <a:lnTo>
                      <a:pt x="53789" y="81342"/>
                    </a:lnTo>
                    <a:lnTo>
                      <a:pt x="54654" y="80490"/>
                    </a:lnTo>
                    <a:lnTo>
                      <a:pt x="55492" y="79625"/>
                    </a:lnTo>
                    <a:lnTo>
                      <a:pt x="56318" y="78733"/>
                    </a:lnTo>
                    <a:lnTo>
                      <a:pt x="57116" y="77828"/>
                    </a:lnTo>
                    <a:lnTo>
                      <a:pt x="57902" y="76897"/>
                    </a:lnTo>
                    <a:lnTo>
                      <a:pt x="58674" y="75938"/>
                    </a:lnTo>
                    <a:lnTo>
                      <a:pt x="59406" y="74967"/>
                    </a:lnTo>
                    <a:lnTo>
                      <a:pt x="60138" y="73968"/>
                    </a:lnTo>
                    <a:lnTo>
                      <a:pt x="60830" y="72943"/>
                    </a:lnTo>
                    <a:lnTo>
                      <a:pt x="61509" y="71905"/>
                    </a:lnTo>
                    <a:lnTo>
                      <a:pt x="62161" y="70840"/>
                    </a:lnTo>
                    <a:lnTo>
                      <a:pt x="62787" y="69762"/>
                    </a:lnTo>
                    <a:lnTo>
                      <a:pt x="63386" y="68657"/>
                    </a:lnTo>
                    <a:lnTo>
                      <a:pt x="63958" y="67526"/>
                    </a:lnTo>
                    <a:lnTo>
                      <a:pt x="64517" y="66381"/>
                    </a:lnTo>
                    <a:lnTo>
                      <a:pt x="64783" y="65809"/>
                    </a:lnTo>
                    <a:lnTo>
                      <a:pt x="65049" y="65223"/>
                    </a:lnTo>
                    <a:lnTo>
                      <a:pt x="65542" y="64065"/>
                    </a:lnTo>
                    <a:lnTo>
                      <a:pt x="65994" y="62894"/>
                    </a:lnTo>
                    <a:lnTo>
                      <a:pt x="66434" y="61709"/>
                    </a:lnTo>
                    <a:lnTo>
                      <a:pt x="66833" y="60538"/>
                    </a:lnTo>
                    <a:lnTo>
                      <a:pt x="67192" y="59353"/>
                    </a:lnTo>
                    <a:lnTo>
                      <a:pt x="67538" y="58155"/>
                    </a:lnTo>
                    <a:lnTo>
                      <a:pt x="67845" y="56970"/>
                    </a:lnTo>
                    <a:lnTo>
                      <a:pt x="68111" y="55773"/>
                    </a:lnTo>
                    <a:lnTo>
                      <a:pt x="68364" y="54588"/>
                    </a:lnTo>
                    <a:lnTo>
                      <a:pt x="68577" y="53390"/>
                    </a:lnTo>
                    <a:lnTo>
                      <a:pt x="68763" y="52192"/>
                    </a:lnTo>
                    <a:lnTo>
                      <a:pt x="68923" y="50994"/>
                    </a:lnTo>
                    <a:lnTo>
                      <a:pt x="69043" y="49796"/>
                    </a:lnTo>
                    <a:lnTo>
                      <a:pt x="69149" y="48598"/>
                    </a:lnTo>
                    <a:lnTo>
                      <a:pt x="69216" y="47400"/>
                    </a:lnTo>
                    <a:lnTo>
                      <a:pt x="69256" y="46202"/>
                    </a:lnTo>
                    <a:lnTo>
                      <a:pt x="69256" y="45004"/>
                    </a:lnTo>
                    <a:lnTo>
                      <a:pt x="69242" y="43820"/>
                    </a:lnTo>
                    <a:lnTo>
                      <a:pt x="69202" y="42622"/>
                    </a:lnTo>
                    <a:lnTo>
                      <a:pt x="69122" y="41437"/>
                    </a:lnTo>
                    <a:lnTo>
                      <a:pt x="69016" y="40266"/>
                    </a:lnTo>
                    <a:lnTo>
                      <a:pt x="68883" y="39081"/>
                    </a:lnTo>
                    <a:lnTo>
                      <a:pt x="68736" y="37910"/>
                    </a:lnTo>
                    <a:lnTo>
                      <a:pt x="68550" y="36752"/>
                    </a:lnTo>
                    <a:lnTo>
                      <a:pt x="68337" y="35580"/>
                    </a:lnTo>
                    <a:lnTo>
                      <a:pt x="68098" y="34435"/>
                    </a:lnTo>
                    <a:lnTo>
                      <a:pt x="67831" y="33277"/>
                    </a:lnTo>
                    <a:lnTo>
                      <a:pt x="67538" y="32146"/>
                    </a:lnTo>
                    <a:lnTo>
                      <a:pt x="67219" y="31001"/>
                    </a:lnTo>
                    <a:lnTo>
                      <a:pt x="66873" y="29883"/>
                    </a:lnTo>
                    <a:lnTo>
                      <a:pt x="66500" y="28765"/>
                    </a:lnTo>
                    <a:lnTo>
                      <a:pt x="66101" y="27660"/>
                    </a:lnTo>
                    <a:lnTo>
                      <a:pt x="65675" y="26569"/>
                    </a:lnTo>
                    <a:lnTo>
                      <a:pt x="65222" y="25477"/>
                    </a:lnTo>
                    <a:lnTo>
                      <a:pt x="64743" y="24399"/>
                    </a:lnTo>
                    <a:lnTo>
                      <a:pt x="64251" y="23334"/>
                    </a:lnTo>
                    <a:lnTo>
                      <a:pt x="63718" y="22283"/>
                    </a:lnTo>
                    <a:lnTo>
                      <a:pt x="63173" y="21245"/>
                    </a:lnTo>
                    <a:lnTo>
                      <a:pt x="62600" y="20206"/>
                    </a:lnTo>
                    <a:lnTo>
                      <a:pt x="62001" y="19195"/>
                    </a:lnTo>
                    <a:lnTo>
                      <a:pt x="61376" y="18196"/>
                    </a:lnTo>
                    <a:lnTo>
                      <a:pt x="60737" y="17198"/>
                    </a:lnTo>
                    <a:lnTo>
                      <a:pt x="60058" y="16226"/>
                    </a:lnTo>
                    <a:lnTo>
                      <a:pt x="59366" y="15268"/>
                    </a:lnTo>
                    <a:lnTo>
                      <a:pt x="58647" y="14323"/>
                    </a:lnTo>
                    <a:lnTo>
                      <a:pt x="57915" y="13405"/>
                    </a:lnTo>
                    <a:lnTo>
                      <a:pt x="57143" y="12486"/>
                    </a:lnTo>
                    <a:lnTo>
                      <a:pt x="56358" y="11594"/>
                    </a:lnTo>
                    <a:lnTo>
                      <a:pt x="55546" y="10716"/>
                    </a:lnTo>
                    <a:lnTo>
                      <a:pt x="54720" y="9864"/>
                    </a:lnTo>
                    <a:lnTo>
                      <a:pt x="53868" y="9025"/>
                    </a:lnTo>
                    <a:lnTo>
                      <a:pt x="52990" y="8200"/>
                    </a:lnTo>
                    <a:lnTo>
                      <a:pt x="52085" y="7402"/>
                    </a:lnTo>
                    <a:lnTo>
                      <a:pt x="51166" y="6616"/>
                    </a:lnTo>
                    <a:lnTo>
                      <a:pt x="50221" y="5857"/>
                    </a:lnTo>
                    <a:lnTo>
                      <a:pt x="49263" y="5112"/>
                    </a:lnTo>
                    <a:lnTo>
                      <a:pt x="48278" y="4393"/>
                    </a:lnTo>
                    <a:lnTo>
                      <a:pt x="47280" y="3701"/>
                    </a:lnTo>
                    <a:lnTo>
                      <a:pt x="46255" y="3022"/>
                    </a:lnTo>
                    <a:lnTo>
                      <a:pt x="45203" y="2370"/>
                    </a:lnTo>
                    <a:lnTo>
                      <a:pt x="44138" y="1744"/>
                    </a:lnTo>
                    <a:lnTo>
                      <a:pt x="43047" y="1132"/>
                    </a:lnTo>
                    <a:lnTo>
                      <a:pt x="41942" y="560"/>
                    </a:lnTo>
                    <a:lnTo>
                      <a:pt x="408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2553275" y="843075"/>
                <a:ext cx="1748375" cy="1353400"/>
              </a:xfrm>
              <a:custGeom>
                <a:rect b="b" l="l" r="r" t="t"/>
                <a:pathLst>
                  <a:path extrusionOk="0" h="54136" w="69935">
                    <a:moveTo>
                      <a:pt x="49343" y="1"/>
                    </a:moveTo>
                    <a:lnTo>
                      <a:pt x="48132" y="41"/>
                    </a:lnTo>
                    <a:lnTo>
                      <a:pt x="46921" y="94"/>
                    </a:lnTo>
                    <a:lnTo>
                      <a:pt x="45723" y="187"/>
                    </a:lnTo>
                    <a:lnTo>
                      <a:pt x="44512" y="307"/>
                    </a:lnTo>
                    <a:lnTo>
                      <a:pt x="43327" y="453"/>
                    </a:lnTo>
                    <a:lnTo>
                      <a:pt x="42129" y="640"/>
                    </a:lnTo>
                    <a:lnTo>
                      <a:pt x="40944" y="839"/>
                    </a:lnTo>
                    <a:lnTo>
                      <a:pt x="39773" y="1079"/>
                    </a:lnTo>
                    <a:lnTo>
                      <a:pt x="38602" y="1332"/>
                    </a:lnTo>
                    <a:lnTo>
                      <a:pt x="37430" y="1625"/>
                    </a:lnTo>
                    <a:lnTo>
                      <a:pt x="36272" y="1944"/>
                    </a:lnTo>
                    <a:lnTo>
                      <a:pt x="35128" y="2290"/>
                    </a:lnTo>
                    <a:lnTo>
                      <a:pt x="33996" y="2663"/>
                    </a:lnTo>
                    <a:lnTo>
                      <a:pt x="32865" y="3062"/>
                    </a:lnTo>
                    <a:lnTo>
                      <a:pt x="31747" y="3488"/>
                    </a:lnTo>
                    <a:lnTo>
                      <a:pt x="30629" y="3941"/>
                    </a:lnTo>
                    <a:lnTo>
                      <a:pt x="29537" y="4407"/>
                    </a:lnTo>
                    <a:lnTo>
                      <a:pt x="28446" y="4912"/>
                    </a:lnTo>
                    <a:lnTo>
                      <a:pt x="27368" y="5445"/>
                    </a:lnTo>
                    <a:lnTo>
                      <a:pt x="26316" y="6004"/>
                    </a:lnTo>
                    <a:lnTo>
                      <a:pt x="25264" y="6576"/>
                    </a:lnTo>
                    <a:lnTo>
                      <a:pt x="24226" y="7189"/>
                    </a:lnTo>
                    <a:lnTo>
                      <a:pt x="23201" y="7814"/>
                    </a:lnTo>
                    <a:lnTo>
                      <a:pt x="22190" y="8480"/>
                    </a:lnTo>
                    <a:lnTo>
                      <a:pt x="21205" y="9159"/>
                    </a:lnTo>
                    <a:lnTo>
                      <a:pt x="20220" y="9864"/>
                    </a:lnTo>
                    <a:lnTo>
                      <a:pt x="19261" y="10596"/>
                    </a:lnTo>
                    <a:lnTo>
                      <a:pt x="18316" y="11342"/>
                    </a:lnTo>
                    <a:lnTo>
                      <a:pt x="17398" y="12127"/>
                    </a:lnTo>
                    <a:lnTo>
                      <a:pt x="16479" y="12925"/>
                    </a:lnTo>
                    <a:lnTo>
                      <a:pt x="15588" y="13751"/>
                    </a:lnTo>
                    <a:lnTo>
                      <a:pt x="14722" y="14603"/>
                    </a:lnTo>
                    <a:lnTo>
                      <a:pt x="13871" y="15468"/>
                    </a:lnTo>
                    <a:lnTo>
                      <a:pt x="13032" y="16360"/>
                    </a:lnTo>
                    <a:lnTo>
                      <a:pt x="12220" y="17278"/>
                    </a:lnTo>
                    <a:lnTo>
                      <a:pt x="11421" y="18223"/>
                    </a:lnTo>
                    <a:lnTo>
                      <a:pt x="10649" y="19182"/>
                    </a:lnTo>
                    <a:lnTo>
                      <a:pt x="9904" y="20166"/>
                    </a:lnTo>
                    <a:lnTo>
                      <a:pt x="9172" y="21178"/>
                    </a:lnTo>
                    <a:lnTo>
                      <a:pt x="8466" y="22203"/>
                    </a:lnTo>
                    <a:lnTo>
                      <a:pt x="7788" y="23255"/>
                    </a:lnTo>
                    <a:lnTo>
                      <a:pt x="7122" y="24319"/>
                    </a:lnTo>
                    <a:lnTo>
                      <a:pt x="6496" y="25411"/>
                    </a:lnTo>
                    <a:lnTo>
                      <a:pt x="6190" y="25957"/>
                    </a:lnTo>
                    <a:lnTo>
                      <a:pt x="5884" y="26516"/>
                    </a:lnTo>
                    <a:lnTo>
                      <a:pt x="5591" y="27088"/>
                    </a:lnTo>
                    <a:lnTo>
                      <a:pt x="5298" y="27660"/>
                    </a:lnTo>
                    <a:lnTo>
                      <a:pt x="5019" y="28233"/>
                    </a:lnTo>
                    <a:lnTo>
                      <a:pt x="4739" y="28805"/>
                    </a:lnTo>
                    <a:lnTo>
                      <a:pt x="4473" y="29391"/>
                    </a:lnTo>
                    <a:lnTo>
                      <a:pt x="4207" y="29976"/>
                    </a:lnTo>
                    <a:lnTo>
                      <a:pt x="3888" y="30722"/>
                    </a:lnTo>
                    <a:lnTo>
                      <a:pt x="3595" y="31467"/>
                    </a:lnTo>
                    <a:lnTo>
                      <a:pt x="3302" y="32213"/>
                    </a:lnTo>
                    <a:lnTo>
                      <a:pt x="3022" y="32958"/>
                    </a:lnTo>
                    <a:lnTo>
                      <a:pt x="2756" y="33703"/>
                    </a:lnTo>
                    <a:lnTo>
                      <a:pt x="2503" y="34449"/>
                    </a:lnTo>
                    <a:lnTo>
                      <a:pt x="2264" y="35194"/>
                    </a:lnTo>
                    <a:lnTo>
                      <a:pt x="2024" y="35953"/>
                    </a:lnTo>
                    <a:lnTo>
                      <a:pt x="1811" y="36712"/>
                    </a:lnTo>
                    <a:lnTo>
                      <a:pt x="1611" y="37457"/>
                    </a:lnTo>
                    <a:lnTo>
                      <a:pt x="1425" y="38216"/>
                    </a:lnTo>
                    <a:lnTo>
                      <a:pt x="1239" y="38974"/>
                    </a:lnTo>
                    <a:lnTo>
                      <a:pt x="1079" y="39733"/>
                    </a:lnTo>
                    <a:lnTo>
                      <a:pt x="919" y="40492"/>
                    </a:lnTo>
                    <a:lnTo>
                      <a:pt x="773" y="41251"/>
                    </a:lnTo>
                    <a:lnTo>
                      <a:pt x="640" y="42009"/>
                    </a:lnTo>
                    <a:lnTo>
                      <a:pt x="533" y="42768"/>
                    </a:lnTo>
                    <a:lnTo>
                      <a:pt x="427" y="43540"/>
                    </a:lnTo>
                    <a:lnTo>
                      <a:pt x="320" y="44299"/>
                    </a:lnTo>
                    <a:lnTo>
                      <a:pt x="240" y="45057"/>
                    </a:lnTo>
                    <a:lnTo>
                      <a:pt x="174" y="45816"/>
                    </a:lnTo>
                    <a:lnTo>
                      <a:pt x="121" y="46575"/>
                    </a:lnTo>
                    <a:lnTo>
                      <a:pt x="67" y="47334"/>
                    </a:lnTo>
                    <a:lnTo>
                      <a:pt x="27" y="48092"/>
                    </a:lnTo>
                    <a:lnTo>
                      <a:pt x="14" y="48851"/>
                    </a:lnTo>
                    <a:lnTo>
                      <a:pt x="1" y="49610"/>
                    </a:lnTo>
                    <a:lnTo>
                      <a:pt x="1" y="50368"/>
                    </a:lnTo>
                    <a:lnTo>
                      <a:pt x="1" y="51127"/>
                    </a:lnTo>
                    <a:lnTo>
                      <a:pt x="27" y="51886"/>
                    </a:lnTo>
                    <a:lnTo>
                      <a:pt x="67" y="52631"/>
                    </a:lnTo>
                    <a:lnTo>
                      <a:pt x="107" y="53390"/>
                    </a:lnTo>
                    <a:lnTo>
                      <a:pt x="161" y="54135"/>
                    </a:lnTo>
                    <a:lnTo>
                      <a:pt x="33025" y="50488"/>
                    </a:lnTo>
                    <a:lnTo>
                      <a:pt x="33025" y="50036"/>
                    </a:lnTo>
                    <a:lnTo>
                      <a:pt x="33025" y="49583"/>
                    </a:lnTo>
                    <a:lnTo>
                      <a:pt x="33051" y="49117"/>
                    </a:lnTo>
                    <a:lnTo>
                      <a:pt x="33078" y="48665"/>
                    </a:lnTo>
                    <a:lnTo>
                      <a:pt x="33118" y="48212"/>
                    </a:lnTo>
                    <a:lnTo>
                      <a:pt x="33171" y="47746"/>
                    </a:lnTo>
                    <a:lnTo>
                      <a:pt x="33251" y="47294"/>
                    </a:lnTo>
                    <a:lnTo>
                      <a:pt x="33331" y="46841"/>
                    </a:lnTo>
                    <a:lnTo>
                      <a:pt x="33424" y="46375"/>
                    </a:lnTo>
                    <a:lnTo>
                      <a:pt x="33530" y="45923"/>
                    </a:lnTo>
                    <a:lnTo>
                      <a:pt x="33650" y="45470"/>
                    </a:lnTo>
                    <a:lnTo>
                      <a:pt x="33783" y="45018"/>
                    </a:lnTo>
                    <a:lnTo>
                      <a:pt x="33930" y="44565"/>
                    </a:lnTo>
                    <a:lnTo>
                      <a:pt x="34089" y="44126"/>
                    </a:lnTo>
                    <a:lnTo>
                      <a:pt x="34262" y="43673"/>
                    </a:lnTo>
                    <a:lnTo>
                      <a:pt x="34449" y="43234"/>
                    </a:lnTo>
                    <a:lnTo>
                      <a:pt x="34635" y="42835"/>
                    </a:lnTo>
                    <a:lnTo>
                      <a:pt x="34821" y="42435"/>
                    </a:lnTo>
                    <a:lnTo>
                      <a:pt x="35021" y="42063"/>
                    </a:lnTo>
                    <a:lnTo>
                      <a:pt x="35221" y="41677"/>
                    </a:lnTo>
                    <a:lnTo>
                      <a:pt x="35434" y="41317"/>
                    </a:lnTo>
                    <a:lnTo>
                      <a:pt x="35660" y="40944"/>
                    </a:lnTo>
                    <a:lnTo>
                      <a:pt x="35900" y="40598"/>
                    </a:lnTo>
                    <a:lnTo>
                      <a:pt x="36126" y="40239"/>
                    </a:lnTo>
                    <a:lnTo>
                      <a:pt x="36379" y="39906"/>
                    </a:lnTo>
                    <a:lnTo>
                      <a:pt x="36632" y="39573"/>
                    </a:lnTo>
                    <a:lnTo>
                      <a:pt x="36898" y="39241"/>
                    </a:lnTo>
                    <a:lnTo>
                      <a:pt x="37164" y="38921"/>
                    </a:lnTo>
                    <a:lnTo>
                      <a:pt x="37430" y="38615"/>
                    </a:lnTo>
                    <a:lnTo>
                      <a:pt x="37723" y="38309"/>
                    </a:lnTo>
                    <a:lnTo>
                      <a:pt x="38003" y="38016"/>
                    </a:lnTo>
                    <a:lnTo>
                      <a:pt x="38296" y="37723"/>
                    </a:lnTo>
                    <a:lnTo>
                      <a:pt x="38602" y="37444"/>
                    </a:lnTo>
                    <a:lnTo>
                      <a:pt x="38908" y="37178"/>
                    </a:lnTo>
                    <a:lnTo>
                      <a:pt x="39227" y="36911"/>
                    </a:lnTo>
                    <a:lnTo>
                      <a:pt x="39547" y="36658"/>
                    </a:lnTo>
                    <a:lnTo>
                      <a:pt x="39866" y="36406"/>
                    </a:lnTo>
                    <a:lnTo>
                      <a:pt x="40199" y="36166"/>
                    </a:lnTo>
                    <a:lnTo>
                      <a:pt x="40532" y="35940"/>
                    </a:lnTo>
                    <a:lnTo>
                      <a:pt x="40878" y="35713"/>
                    </a:lnTo>
                    <a:lnTo>
                      <a:pt x="41224" y="35500"/>
                    </a:lnTo>
                    <a:lnTo>
                      <a:pt x="41570" y="35287"/>
                    </a:lnTo>
                    <a:lnTo>
                      <a:pt x="41929" y="35101"/>
                    </a:lnTo>
                    <a:lnTo>
                      <a:pt x="42275" y="34901"/>
                    </a:lnTo>
                    <a:lnTo>
                      <a:pt x="42648" y="34728"/>
                    </a:lnTo>
                    <a:lnTo>
                      <a:pt x="43008" y="34555"/>
                    </a:lnTo>
                    <a:lnTo>
                      <a:pt x="43380" y="34396"/>
                    </a:lnTo>
                    <a:lnTo>
                      <a:pt x="43753" y="34236"/>
                    </a:lnTo>
                    <a:lnTo>
                      <a:pt x="44139" y="34089"/>
                    </a:lnTo>
                    <a:lnTo>
                      <a:pt x="44525" y="33956"/>
                    </a:lnTo>
                    <a:lnTo>
                      <a:pt x="44898" y="33823"/>
                    </a:lnTo>
                    <a:lnTo>
                      <a:pt x="45297" y="33703"/>
                    </a:lnTo>
                    <a:lnTo>
                      <a:pt x="45683" y="33597"/>
                    </a:lnTo>
                    <a:lnTo>
                      <a:pt x="46082" y="33504"/>
                    </a:lnTo>
                    <a:lnTo>
                      <a:pt x="46468" y="33411"/>
                    </a:lnTo>
                    <a:lnTo>
                      <a:pt x="46868" y="33331"/>
                    </a:lnTo>
                    <a:lnTo>
                      <a:pt x="47267" y="33251"/>
                    </a:lnTo>
                    <a:lnTo>
                      <a:pt x="47680" y="33198"/>
                    </a:lnTo>
                    <a:lnTo>
                      <a:pt x="48079" y="33144"/>
                    </a:lnTo>
                    <a:lnTo>
                      <a:pt x="48492" y="33104"/>
                    </a:lnTo>
                    <a:lnTo>
                      <a:pt x="48891" y="33065"/>
                    </a:lnTo>
                    <a:lnTo>
                      <a:pt x="49303" y="33038"/>
                    </a:lnTo>
                    <a:lnTo>
                      <a:pt x="49716" y="33025"/>
                    </a:lnTo>
                    <a:lnTo>
                      <a:pt x="50528" y="33025"/>
                    </a:lnTo>
                    <a:lnTo>
                      <a:pt x="50941" y="33051"/>
                    </a:lnTo>
                    <a:lnTo>
                      <a:pt x="51353" y="33078"/>
                    </a:lnTo>
                    <a:lnTo>
                      <a:pt x="51766" y="33104"/>
                    </a:lnTo>
                    <a:lnTo>
                      <a:pt x="52179" y="33158"/>
                    </a:lnTo>
                    <a:lnTo>
                      <a:pt x="52591" y="33211"/>
                    </a:lnTo>
                    <a:lnTo>
                      <a:pt x="53017" y="33278"/>
                    </a:lnTo>
                    <a:lnTo>
                      <a:pt x="53416" y="33357"/>
                    </a:lnTo>
                    <a:lnTo>
                      <a:pt x="53829" y="33451"/>
                    </a:lnTo>
                    <a:lnTo>
                      <a:pt x="54242" y="33544"/>
                    </a:lnTo>
                    <a:lnTo>
                      <a:pt x="54654" y="33664"/>
                    </a:lnTo>
                    <a:lnTo>
                      <a:pt x="55067" y="33783"/>
                    </a:lnTo>
                    <a:lnTo>
                      <a:pt x="55466" y="33916"/>
                    </a:lnTo>
                    <a:lnTo>
                      <a:pt x="55879" y="34050"/>
                    </a:lnTo>
                    <a:lnTo>
                      <a:pt x="56278" y="34209"/>
                    </a:lnTo>
                    <a:lnTo>
                      <a:pt x="56691" y="34369"/>
                    </a:lnTo>
                    <a:lnTo>
                      <a:pt x="69935" y="4127"/>
                    </a:lnTo>
                    <a:lnTo>
                      <a:pt x="69336" y="3874"/>
                    </a:lnTo>
                    <a:lnTo>
                      <a:pt x="68750" y="3635"/>
                    </a:lnTo>
                    <a:lnTo>
                      <a:pt x="68151" y="3395"/>
                    </a:lnTo>
                    <a:lnTo>
                      <a:pt x="67552" y="3169"/>
                    </a:lnTo>
                    <a:lnTo>
                      <a:pt x="66953" y="2942"/>
                    </a:lnTo>
                    <a:lnTo>
                      <a:pt x="66354" y="2730"/>
                    </a:lnTo>
                    <a:lnTo>
                      <a:pt x="65755" y="2530"/>
                    </a:lnTo>
                    <a:lnTo>
                      <a:pt x="65156" y="2330"/>
                    </a:lnTo>
                    <a:lnTo>
                      <a:pt x="63945" y="1971"/>
                    </a:lnTo>
                    <a:lnTo>
                      <a:pt x="62734" y="1638"/>
                    </a:lnTo>
                    <a:lnTo>
                      <a:pt x="61523" y="1332"/>
                    </a:lnTo>
                    <a:lnTo>
                      <a:pt x="60311" y="1066"/>
                    </a:lnTo>
                    <a:lnTo>
                      <a:pt x="59087" y="826"/>
                    </a:lnTo>
                    <a:lnTo>
                      <a:pt x="57876" y="613"/>
                    </a:lnTo>
                    <a:lnTo>
                      <a:pt x="56651" y="440"/>
                    </a:lnTo>
                    <a:lnTo>
                      <a:pt x="55426" y="280"/>
                    </a:lnTo>
                    <a:lnTo>
                      <a:pt x="54215" y="174"/>
                    </a:lnTo>
                    <a:lnTo>
                      <a:pt x="52991" y="81"/>
                    </a:lnTo>
                    <a:lnTo>
                      <a:pt x="51779" y="27"/>
                    </a:lnTo>
                    <a:lnTo>
                      <a:pt x="505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2553275" y="4145125"/>
                <a:ext cx="259925" cy="378375"/>
              </a:xfrm>
              <a:custGeom>
                <a:rect b="b" l="l" r="r" t="t"/>
                <a:pathLst>
                  <a:path extrusionOk="0" h="15135" w="10397">
                    <a:moveTo>
                      <a:pt x="1" y="1"/>
                    </a:moveTo>
                    <a:lnTo>
                      <a:pt x="1" y="15135"/>
                    </a:lnTo>
                    <a:lnTo>
                      <a:pt x="10396" y="15135"/>
                    </a:lnTo>
                    <a:lnTo>
                      <a:pt x="103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2873725" y="3985075"/>
                <a:ext cx="259925" cy="538425"/>
              </a:xfrm>
              <a:custGeom>
                <a:rect b="b" l="l" r="r" t="t"/>
                <a:pathLst>
                  <a:path extrusionOk="0" h="21537" w="10397">
                    <a:moveTo>
                      <a:pt x="1" y="0"/>
                    </a:moveTo>
                    <a:lnTo>
                      <a:pt x="1" y="21537"/>
                    </a:lnTo>
                    <a:lnTo>
                      <a:pt x="10397" y="21537"/>
                    </a:lnTo>
                    <a:lnTo>
                      <a:pt x="10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3194200" y="3833325"/>
                <a:ext cx="259900" cy="690175"/>
              </a:xfrm>
              <a:custGeom>
                <a:rect b="b" l="l" r="r" t="t"/>
                <a:pathLst>
                  <a:path extrusionOk="0" h="27607" w="10396">
                    <a:moveTo>
                      <a:pt x="0" y="1"/>
                    </a:moveTo>
                    <a:lnTo>
                      <a:pt x="0" y="27607"/>
                    </a:lnTo>
                    <a:lnTo>
                      <a:pt x="10396" y="27607"/>
                    </a:lnTo>
                    <a:lnTo>
                      <a:pt x="103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3514650" y="3959775"/>
                <a:ext cx="259900" cy="563725"/>
              </a:xfrm>
              <a:custGeom>
                <a:rect b="b" l="l" r="r" t="t"/>
                <a:pathLst>
                  <a:path extrusionOk="0" h="22549" w="10396">
                    <a:moveTo>
                      <a:pt x="0" y="1"/>
                    </a:moveTo>
                    <a:lnTo>
                      <a:pt x="0" y="22549"/>
                    </a:lnTo>
                    <a:lnTo>
                      <a:pt x="10396" y="22549"/>
                    </a:lnTo>
                    <a:lnTo>
                      <a:pt x="103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3835100" y="3892225"/>
                <a:ext cx="259925" cy="631275"/>
              </a:xfrm>
              <a:custGeom>
                <a:rect b="b" l="l" r="r" t="t"/>
                <a:pathLst>
                  <a:path extrusionOk="0" h="25251" w="10397">
                    <a:moveTo>
                      <a:pt x="0" y="1"/>
                    </a:moveTo>
                    <a:lnTo>
                      <a:pt x="0" y="25251"/>
                    </a:lnTo>
                    <a:lnTo>
                      <a:pt x="10396" y="25251"/>
                    </a:lnTo>
                    <a:lnTo>
                      <a:pt x="103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4155550" y="3748800"/>
                <a:ext cx="259925" cy="774700"/>
              </a:xfrm>
              <a:custGeom>
                <a:rect b="b" l="l" r="r" t="t"/>
                <a:pathLst>
                  <a:path extrusionOk="0" h="30988" w="10397">
                    <a:moveTo>
                      <a:pt x="1" y="1"/>
                    </a:moveTo>
                    <a:lnTo>
                      <a:pt x="1" y="30988"/>
                    </a:lnTo>
                    <a:lnTo>
                      <a:pt x="10396" y="30988"/>
                    </a:lnTo>
                    <a:lnTo>
                      <a:pt x="10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4476000" y="3614025"/>
                <a:ext cx="259925" cy="909475"/>
              </a:xfrm>
              <a:custGeom>
                <a:rect b="b" l="l" r="r" t="t"/>
                <a:pathLst>
                  <a:path extrusionOk="0" h="36379" w="10397">
                    <a:moveTo>
                      <a:pt x="1" y="1"/>
                    </a:moveTo>
                    <a:lnTo>
                      <a:pt x="1" y="36379"/>
                    </a:lnTo>
                    <a:lnTo>
                      <a:pt x="10396" y="36379"/>
                    </a:lnTo>
                    <a:lnTo>
                      <a:pt x="103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4796450" y="3479275"/>
                <a:ext cx="259925" cy="1044225"/>
              </a:xfrm>
              <a:custGeom>
                <a:rect b="b" l="l" r="r" t="t"/>
                <a:pathLst>
                  <a:path extrusionOk="0" h="41769" w="10397">
                    <a:moveTo>
                      <a:pt x="1" y="0"/>
                    </a:moveTo>
                    <a:lnTo>
                      <a:pt x="1" y="41769"/>
                    </a:lnTo>
                    <a:lnTo>
                      <a:pt x="10397" y="41769"/>
                    </a:lnTo>
                    <a:lnTo>
                      <a:pt x="10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1261825" y="3558125"/>
                <a:ext cx="699150" cy="777700"/>
              </a:xfrm>
              <a:custGeom>
                <a:rect b="b" l="l" r="r" t="t"/>
                <a:pathLst>
                  <a:path extrusionOk="0" h="31108" w="27966">
                    <a:moveTo>
                      <a:pt x="16905" y="1"/>
                    </a:moveTo>
                    <a:lnTo>
                      <a:pt x="16692" y="14"/>
                    </a:lnTo>
                    <a:lnTo>
                      <a:pt x="16492" y="41"/>
                    </a:lnTo>
                    <a:lnTo>
                      <a:pt x="16292" y="94"/>
                    </a:lnTo>
                    <a:lnTo>
                      <a:pt x="2609" y="4100"/>
                    </a:lnTo>
                    <a:lnTo>
                      <a:pt x="2409" y="4154"/>
                    </a:lnTo>
                    <a:lnTo>
                      <a:pt x="2236" y="4233"/>
                    </a:lnTo>
                    <a:lnTo>
                      <a:pt x="2050" y="4313"/>
                    </a:lnTo>
                    <a:lnTo>
                      <a:pt x="1890" y="4393"/>
                    </a:lnTo>
                    <a:lnTo>
                      <a:pt x="1717" y="4500"/>
                    </a:lnTo>
                    <a:lnTo>
                      <a:pt x="1558" y="4593"/>
                    </a:lnTo>
                    <a:lnTo>
                      <a:pt x="1411" y="4713"/>
                    </a:lnTo>
                    <a:lnTo>
                      <a:pt x="1265" y="4832"/>
                    </a:lnTo>
                    <a:lnTo>
                      <a:pt x="1132" y="4952"/>
                    </a:lnTo>
                    <a:lnTo>
                      <a:pt x="998" y="5085"/>
                    </a:lnTo>
                    <a:lnTo>
                      <a:pt x="879" y="5232"/>
                    </a:lnTo>
                    <a:lnTo>
                      <a:pt x="759" y="5378"/>
                    </a:lnTo>
                    <a:lnTo>
                      <a:pt x="652" y="5525"/>
                    </a:lnTo>
                    <a:lnTo>
                      <a:pt x="546" y="5671"/>
                    </a:lnTo>
                    <a:lnTo>
                      <a:pt x="453" y="5831"/>
                    </a:lnTo>
                    <a:lnTo>
                      <a:pt x="373" y="6004"/>
                    </a:lnTo>
                    <a:lnTo>
                      <a:pt x="293" y="6163"/>
                    </a:lnTo>
                    <a:lnTo>
                      <a:pt x="226" y="6337"/>
                    </a:lnTo>
                    <a:lnTo>
                      <a:pt x="173" y="6510"/>
                    </a:lnTo>
                    <a:lnTo>
                      <a:pt x="120" y="6696"/>
                    </a:lnTo>
                    <a:lnTo>
                      <a:pt x="80" y="6869"/>
                    </a:lnTo>
                    <a:lnTo>
                      <a:pt x="40" y="7055"/>
                    </a:lnTo>
                    <a:lnTo>
                      <a:pt x="27" y="7242"/>
                    </a:lnTo>
                    <a:lnTo>
                      <a:pt x="13" y="7428"/>
                    </a:lnTo>
                    <a:lnTo>
                      <a:pt x="0" y="7614"/>
                    </a:lnTo>
                    <a:lnTo>
                      <a:pt x="13" y="7801"/>
                    </a:lnTo>
                    <a:lnTo>
                      <a:pt x="27" y="7987"/>
                    </a:lnTo>
                    <a:lnTo>
                      <a:pt x="53" y="8173"/>
                    </a:lnTo>
                    <a:lnTo>
                      <a:pt x="93" y="8373"/>
                    </a:lnTo>
                    <a:lnTo>
                      <a:pt x="133" y="8559"/>
                    </a:lnTo>
                    <a:lnTo>
                      <a:pt x="200" y="8746"/>
                    </a:lnTo>
                    <a:lnTo>
                      <a:pt x="266" y="8932"/>
                    </a:lnTo>
                    <a:lnTo>
                      <a:pt x="9038" y="31108"/>
                    </a:lnTo>
                    <a:lnTo>
                      <a:pt x="27966" y="31068"/>
                    </a:lnTo>
                    <a:lnTo>
                      <a:pt x="22695" y="6549"/>
                    </a:lnTo>
                    <a:lnTo>
                      <a:pt x="22588" y="6150"/>
                    </a:lnTo>
                    <a:lnTo>
                      <a:pt x="22482" y="5751"/>
                    </a:lnTo>
                    <a:lnTo>
                      <a:pt x="22349" y="5378"/>
                    </a:lnTo>
                    <a:lnTo>
                      <a:pt x="22216" y="5005"/>
                    </a:lnTo>
                    <a:lnTo>
                      <a:pt x="22069" y="4646"/>
                    </a:lnTo>
                    <a:lnTo>
                      <a:pt x="21910" y="4300"/>
                    </a:lnTo>
                    <a:lnTo>
                      <a:pt x="21736" y="3954"/>
                    </a:lnTo>
                    <a:lnTo>
                      <a:pt x="21550" y="3634"/>
                    </a:lnTo>
                    <a:lnTo>
                      <a:pt x="21364" y="3315"/>
                    </a:lnTo>
                    <a:lnTo>
                      <a:pt x="21177" y="3009"/>
                    </a:lnTo>
                    <a:lnTo>
                      <a:pt x="20978" y="2729"/>
                    </a:lnTo>
                    <a:lnTo>
                      <a:pt x="20765" y="2450"/>
                    </a:lnTo>
                    <a:lnTo>
                      <a:pt x="20552" y="2184"/>
                    </a:lnTo>
                    <a:lnTo>
                      <a:pt x="20339" y="1931"/>
                    </a:lnTo>
                    <a:lnTo>
                      <a:pt x="20113" y="1691"/>
                    </a:lnTo>
                    <a:lnTo>
                      <a:pt x="19886" y="1465"/>
                    </a:lnTo>
                    <a:lnTo>
                      <a:pt x="19647" y="1265"/>
                    </a:lnTo>
                    <a:lnTo>
                      <a:pt x="19420" y="1065"/>
                    </a:lnTo>
                    <a:lnTo>
                      <a:pt x="19181" y="892"/>
                    </a:lnTo>
                    <a:lnTo>
                      <a:pt x="18955" y="719"/>
                    </a:lnTo>
                    <a:lnTo>
                      <a:pt x="18715" y="573"/>
                    </a:lnTo>
                    <a:lnTo>
                      <a:pt x="18475" y="440"/>
                    </a:lnTo>
                    <a:lnTo>
                      <a:pt x="18249" y="333"/>
                    </a:lnTo>
                    <a:lnTo>
                      <a:pt x="18009" y="227"/>
                    </a:lnTo>
                    <a:lnTo>
                      <a:pt x="17783" y="147"/>
                    </a:lnTo>
                    <a:lnTo>
                      <a:pt x="17557" y="94"/>
                    </a:lnTo>
                    <a:lnTo>
                      <a:pt x="17331" y="41"/>
                    </a:lnTo>
                    <a:lnTo>
                      <a:pt x="17118" y="14"/>
                    </a:lnTo>
                    <a:lnTo>
                      <a:pt x="16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1397250" y="3488925"/>
                <a:ext cx="152775" cy="169400"/>
              </a:xfrm>
              <a:custGeom>
                <a:rect b="b" l="l" r="r" t="t"/>
                <a:pathLst>
                  <a:path extrusionOk="0" h="6776" w="6111">
                    <a:moveTo>
                      <a:pt x="3621" y="0"/>
                    </a:moveTo>
                    <a:lnTo>
                      <a:pt x="3488" y="13"/>
                    </a:lnTo>
                    <a:lnTo>
                      <a:pt x="3342" y="40"/>
                    </a:lnTo>
                    <a:lnTo>
                      <a:pt x="959" y="759"/>
                    </a:lnTo>
                    <a:lnTo>
                      <a:pt x="826" y="812"/>
                    </a:lnTo>
                    <a:lnTo>
                      <a:pt x="706" y="879"/>
                    </a:lnTo>
                    <a:lnTo>
                      <a:pt x="586" y="958"/>
                    </a:lnTo>
                    <a:lnTo>
                      <a:pt x="480" y="1038"/>
                    </a:lnTo>
                    <a:lnTo>
                      <a:pt x="373" y="1145"/>
                    </a:lnTo>
                    <a:lnTo>
                      <a:pt x="293" y="1251"/>
                    </a:lnTo>
                    <a:lnTo>
                      <a:pt x="214" y="1371"/>
                    </a:lnTo>
                    <a:lnTo>
                      <a:pt x="147" y="1491"/>
                    </a:lnTo>
                    <a:lnTo>
                      <a:pt x="94" y="1624"/>
                    </a:lnTo>
                    <a:lnTo>
                      <a:pt x="54" y="1770"/>
                    </a:lnTo>
                    <a:lnTo>
                      <a:pt x="14" y="1917"/>
                    </a:lnTo>
                    <a:lnTo>
                      <a:pt x="1" y="2063"/>
                    </a:lnTo>
                    <a:lnTo>
                      <a:pt x="1" y="2210"/>
                    </a:lnTo>
                    <a:lnTo>
                      <a:pt x="14" y="2369"/>
                    </a:lnTo>
                    <a:lnTo>
                      <a:pt x="41" y="2529"/>
                    </a:lnTo>
                    <a:lnTo>
                      <a:pt x="80" y="2675"/>
                    </a:lnTo>
                    <a:lnTo>
                      <a:pt x="959" y="5617"/>
                    </a:lnTo>
                    <a:lnTo>
                      <a:pt x="1012" y="5777"/>
                    </a:lnTo>
                    <a:lnTo>
                      <a:pt x="1079" y="5923"/>
                    </a:lnTo>
                    <a:lnTo>
                      <a:pt x="1159" y="6056"/>
                    </a:lnTo>
                    <a:lnTo>
                      <a:pt x="1239" y="6176"/>
                    </a:lnTo>
                    <a:lnTo>
                      <a:pt x="1345" y="6296"/>
                    </a:lnTo>
                    <a:lnTo>
                      <a:pt x="1451" y="6402"/>
                    </a:lnTo>
                    <a:lnTo>
                      <a:pt x="1558" y="6496"/>
                    </a:lnTo>
                    <a:lnTo>
                      <a:pt x="1678" y="6575"/>
                    </a:lnTo>
                    <a:lnTo>
                      <a:pt x="1798" y="6642"/>
                    </a:lnTo>
                    <a:lnTo>
                      <a:pt x="1931" y="6695"/>
                    </a:lnTo>
                    <a:lnTo>
                      <a:pt x="2064" y="6735"/>
                    </a:lnTo>
                    <a:lnTo>
                      <a:pt x="2197" y="6762"/>
                    </a:lnTo>
                    <a:lnTo>
                      <a:pt x="2343" y="6775"/>
                    </a:lnTo>
                    <a:lnTo>
                      <a:pt x="2476" y="6775"/>
                    </a:lnTo>
                    <a:lnTo>
                      <a:pt x="2623" y="6762"/>
                    </a:lnTo>
                    <a:lnTo>
                      <a:pt x="2756" y="6735"/>
                    </a:lnTo>
                    <a:lnTo>
                      <a:pt x="5139" y="6016"/>
                    </a:lnTo>
                    <a:lnTo>
                      <a:pt x="5285" y="5963"/>
                    </a:lnTo>
                    <a:lnTo>
                      <a:pt x="5405" y="5897"/>
                    </a:lnTo>
                    <a:lnTo>
                      <a:pt x="5525" y="5817"/>
                    </a:lnTo>
                    <a:lnTo>
                      <a:pt x="5631" y="5737"/>
                    </a:lnTo>
                    <a:lnTo>
                      <a:pt x="5724" y="5630"/>
                    </a:lnTo>
                    <a:lnTo>
                      <a:pt x="5817" y="5524"/>
                    </a:lnTo>
                    <a:lnTo>
                      <a:pt x="5897" y="5404"/>
                    </a:lnTo>
                    <a:lnTo>
                      <a:pt x="5964" y="5284"/>
                    </a:lnTo>
                    <a:lnTo>
                      <a:pt x="6017" y="5151"/>
                    </a:lnTo>
                    <a:lnTo>
                      <a:pt x="6057" y="5005"/>
                    </a:lnTo>
                    <a:lnTo>
                      <a:pt x="6084" y="4858"/>
                    </a:lnTo>
                    <a:lnTo>
                      <a:pt x="6097" y="4712"/>
                    </a:lnTo>
                    <a:lnTo>
                      <a:pt x="6110" y="4566"/>
                    </a:lnTo>
                    <a:lnTo>
                      <a:pt x="6097" y="4406"/>
                    </a:lnTo>
                    <a:lnTo>
                      <a:pt x="6070" y="4246"/>
                    </a:lnTo>
                    <a:lnTo>
                      <a:pt x="6030" y="4100"/>
                    </a:lnTo>
                    <a:lnTo>
                      <a:pt x="5139" y="1158"/>
                    </a:lnTo>
                    <a:lnTo>
                      <a:pt x="5085" y="998"/>
                    </a:lnTo>
                    <a:lnTo>
                      <a:pt x="5032" y="852"/>
                    </a:lnTo>
                    <a:lnTo>
                      <a:pt x="4952" y="719"/>
                    </a:lnTo>
                    <a:lnTo>
                      <a:pt x="4859" y="599"/>
                    </a:lnTo>
                    <a:lnTo>
                      <a:pt x="4766" y="479"/>
                    </a:lnTo>
                    <a:lnTo>
                      <a:pt x="4659" y="373"/>
                    </a:lnTo>
                    <a:lnTo>
                      <a:pt x="4553" y="280"/>
                    </a:lnTo>
                    <a:lnTo>
                      <a:pt x="4433" y="200"/>
                    </a:lnTo>
                    <a:lnTo>
                      <a:pt x="4300" y="133"/>
                    </a:lnTo>
                    <a:lnTo>
                      <a:pt x="4180" y="80"/>
                    </a:lnTo>
                    <a:lnTo>
                      <a:pt x="4047" y="40"/>
                    </a:lnTo>
                    <a:lnTo>
                      <a:pt x="3901" y="13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CA8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1276450" y="4334800"/>
                <a:ext cx="684525" cy="1070200"/>
              </a:xfrm>
              <a:custGeom>
                <a:rect b="b" l="l" r="r" t="t"/>
                <a:pathLst>
                  <a:path extrusionOk="0" h="42808" w="27381">
                    <a:moveTo>
                      <a:pt x="27381" y="1"/>
                    </a:moveTo>
                    <a:lnTo>
                      <a:pt x="8453" y="41"/>
                    </a:lnTo>
                    <a:lnTo>
                      <a:pt x="8413" y="520"/>
                    </a:lnTo>
                    <a:lnTo>
                      <a:pt x="8320" y="1611"/>
                    </a:lnTo>
                    <a:lnTo>
                      <a:pt x="8280" y="2224"/>
                    </a:lnTo>
                    <a:lnTo>
                      <a:pt x="8267" y="2796"/>
                    </a:lnTo>
                    <a:lnTo>
                      <a:pt x="8253" y="3262"/>
                    </a:lnTo>
                    <a:lnTo>
                      <a:pt x="8267" y="3422"/>
                    </a:lnTo>
                    <a:lnTo>
                      <a:pt x="8280" y="3541"/>
                    </a:lnTo>
                    <a:lnTo>
                      <a:pt x="8280" y="3861"/>
                    </a:lnTo>
                    <a:lnTo>
                      <a:pt x="8293" y="4247"/>
                    </a:lnTo>
                    <a:lnTo>
                      <a:pt x="8333" y="5232"/>
                    </a:lnTo>
                    <a:lnTo>
                      <a:pt x="8426" y="6470"/>
                    </a:lnTo>
                    <a:lnTo>
                      <a:pt x="8546" y="7881"/>
                    </a:lnTo>
                    <a:lnTo>
                      <a:pt x="8679" y="9451"/>
                    </a:lnTo>
                    <a:lnTo>
                      <a:pt x="8839" y="11128"/>
                    </a:lnTo>
                    <a:lnTo>
                      <a:pt x="9185" y="14589"/>
                    </a:lnTo>
                    <a:lnTo>
                      <a:pt x="9531" y="17917"/>
                    </a:lnTo>
                    <a:lnTo>
                      <a:pt x="9837" y="20739"/>
                    </a:lnTo>
                    <a:lnTo>
                      <a:pt x="10130" y="23428"/>
                    </a:lnTo>
                    <a:lnTo>
                      <a:pt x="1" y="36552"/>
                    </a:lnTo>
                    <a:lnTo>
                      <a:pt x="2037" y="39986"/>
                    </a:lnTo>
                    <a:lnTo>
                      <a:pt x="17291" y="26635"/>
                    </a:lnTo>
                    <a:lnTo>
                      <a:pt x="17118" y="10024"/>
                    </a:lnTo>
                    <a:lnTo>
                      <a:pt x="19727" y="10024"/>
                    </a:lnTo>
                    <a:lnTo>
                      <a:pt x="19940" y="12313"/>
                    </a:lnTo>
                    <a:lnTo>
                      <a:pt x="20193" y="14789"/>
                    </a:lnTo>
                    <a:lnTo>
                      <a:pt x="20486" y="17385"/>
                    </a:lnTo>
                    <a:lnTo>
                      <a:pt x="20779" y="20073"/>
                    </a:lnTo>
                    <a:lnTo>
                      <a:pt x="21098" y="22802"/>
                    </a:lnTo>
                    <a:lnTo>
                      <a:pt x="21431" y="25531"/>
                    </a:lnTo>
                    <a:lnTo>
                      <a:pt x="22083" y="30788"/>
                    </a:lnTo>
                    <a:lnTo>
                      <a:pt x="22682" y="35514"/>
                    </a:lnTo>
                    <a:lnTo>
                      <a:pt x="23175" y="39334"/>
                    </a:lnTo>
                    <a:lnTo>
                      <a:pt x="23627" y="42808"/>
                    </a:lnTo>
                    <a:lnTo>
                      <a:pt x="27381" y="42808"/>
                    </a:lnTo>
                    <a:lnTo>
                      <a:pt x="273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1867125" y="5403650"/>
                <a:ext cx="205675" cy="73225"/>
              </a:xfrm>
              <a:custGeom>
                <a:rect b="b" l="l" r="r" t="t"/>
                <a:pathLst>
                  <a:path extrusionOk="0" h="2929" w="8227">
                    <a:moveTo>
                      <a:pt x="0" y="1"/>
                    </a:moveTo>
                    <a:lnTo>
                      <a:pt x="0" y="2929"/>
                    </a:lnTo>
                    <a:lnTo>
                      <a:pt x="7734" y="2929"/>
                    </a:lnTo>
                    <a:lnTo>
                      <a:pt x="7827" y="2916"/>
                    </a:lnTo>
                    <a:lnTo>
                      <a:pt x="7907" y="2876"/>
                    </a:lnTo>
                    <a:lnTo>
                      <a:pt x="7987" y="2823"/>
                    </a:lnTo>
                    <a:lnTo>
                      <a:pt x="8053" y="2743"/>
                    </a:lnTo>
                    <a:lnTo>
                      <a:pt x="8106" y="2649"/>
                    </a:lnTo>
                    <a:lnTo>
                      <a:pt x="8146" y="2556"/>
                    </a:lnTo>
                    <a:lnTo>
                      <a:pt x="8186" y="2437"/>
                    </a:lnTo>
                    <a:lnTo>
                      <a:pt x="8213" y="2330"/>
                    </a:lnTo>
                    <a:lnTo>
                      <a:pt x="8226" y="2197"/>
                    </a:lnTo>
                    <a:lnTo>
                      <a:pt x="8226" y="2077"/>
                    </a:lnTo>
                    <a:lnTo>
                      <a:pt x="8213" y="1971"/>
                    </a:lnTo>
                    <a:lnTo>
                      <a:pt x="8200" y="1851"/>
                    </a:lnTo>
                    <a:lnTo>
                      <a:pt x="8160" y="1758"/>
                    </a:lnTo>
                    <a:lnTo>
                      <a:pt x="8106" y="1664"/>
                    </a:lnTo>
                    <a:lnTo>
                      <a:pt x="8053" y="1585"/>
                    </a:lnTo>
                    <a:lnTo>
                      <a:pt x="7973" y="1531"/>
                    </a:lnTo>
                    <a:lnTo>
                      <a:pt x="3807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215575" y="5248575"/>
                <a:ext cx="139450" cy="205675"/>
              </a:xfrm>
              <a:custGeom>
                <a:rect b="b" l="l" r="r" t="t"/>
                <a:pathLst>
                  <a:path extrusionOk="0" h="8227" w="5578">
                    <a:moveTo>
                      <a:pt x="2436" y="1"/>
                    </a:moveTo>
                    <a:lnTo>
                      <a:pt x="0" y="1625"/>
                    </a:lnTo>
                    <a:lnTo>
                      <a:pt x="4286" y="8067"/>
                    </a:lnTo>
                    <a:lnTo>
                      <a:pt x="4339" y="8134"/>
                    </a:lnTo>
                    <a:lnTo>
                      <a:pt x="4419" y="8187"/>
                    </a:lnTo>
                    <a:lnTo>
                      <a:pt x="4512" y="8214"/>
                    </a:lnTo>
                    <a:lnTo>
                      <a:pt x="4605" y="8227"/>
                    </a:lnTo>
                    <a:lnTo>
                      <a:pt x="4712" y="8227"/>
                    </a:lnTo>
                    <a:lnTo>
                      <a:pt x="4832" y="8214"/>
                    </a:lnTo>
                    <a:lnTo>
                      <a:pt x="4938" y="8174"/>
                    </a:lnTo>
                    <a:lnTo>
                      <a:pt x="5058" y="8134"/>
                    </a:lnTo>
                    <a:lnTo>
                      <a:pt x="5165" y="8080"/>
                    </a:lnTo>
                    <a:lnTo>
                      <a:pt x="5258" y="8014"/>
                    </a:lnTo>
                    <a:lnTo>
                      <a:pt x="5351" y="7947"/>
                    </a:lnTo>
                    <a:lnTo>
                      <a:pt x="5431" y="7867"/>
                    </a:lnTo>
                    <a:lnTo>
                      <a:pt x="5497" y="7774"/>
                    </a:lnTo>
                    <a:lnTo>
                      <a:pt x="5551" y="7681"/>
                    </a:lnTo>
                    <a:lnTo>
                      <a:pt x="5577" y="7588"/>
                    </a:lnTo>
                    <a:lnTo>
                      <a:pt x="5577" y="7495"/>
                    </a:lnTo>
                    <a:lnTo>
                      <a:pt x="4552" y="3182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1260150" y="3662275"/>
                <a:ext cx="894500" cy="592700"/>
              </a:xfrm>
              <a:custGeom>
                <a:rect b="b" l="l" r="r" t="t"/>
                <a:pathLst>
                  <a:path extrusionOk="0" h="23708" w="35780">
                    <a:moveTo>
                      <a:pt x="2809" y="1"/>
                    </a:moveTo>
                    <a:lnTo>
                      <a:pt x="2556" y="28"/>
                    </a:lnTo>
                    <a:lnTo>
                      <a:pt x="2330" y="67"/>
                    </a:lnTo>
                    <a:lnTo>
                      <a:pt x="2104" y="121"/>
                    </a:lnTo>
                    <a:lnTo>
                      <a:pt x="1891" y="201"/>
                    </a:lnTo>
                    <a:lnTo>
                      <a:pt x="1691" y="280"/>
                    </a:lnTo>
                    <a:lnTo>
                      <a:pt x="1491" y="387"/>
                    </a:lnTo>
                    <a:lnTo>
                      <a:pt x="1318" y="493"/>
                    </a:lnTo>
                    <a:lnTo>
                      <a:pt x="1145" y="626"/>
                    </a:lnTo>
                    <a:lnTo>
                      <a:pt x="972" y="760"/>
                    </a:lnTo>
                    <a:lnTo>
                      <a:pt x="826" y="919"/>
                    </a:lnTo>
                    <a:lnTo>
                      <a:pt x="693" y="1079"/>
                    </a:lnTo>
                    <a:lnTo>
                      <a:pt x="560" y="1265"/>
                    </a:lnTo>
                    <a:lnTo>
                      <a:pt x="440" y="1452"/>
                    </a:lnTo>
                    <a:lnTo>
                      <a:pt x="347" y="1651"/>
                    </a:lnTo>
                    <a:lnTo>
                      <a:pt x="254" y="1864"/>
                    </a:lnTo>
                    <a:lnTo>
                      <a:pt x="174" y="2091"/>
                    </a:lnTo>
                    <a:lnTo>
                      <a:pt x="120" y="2317"/>
                    </a:lnTo>
                    <a:lnTo>
                      <a:pt x="67" y="2557"/>
                    </a:lnTo>
                    <a:lnTo>
                      <a:pt x="27" y="2809"/>
                    </a:lnTo>
                    <a:lnTo>
                      <a:pt x="14" y="3076"/>
                    </a:lnTo>
                    <a:lnTo>
                      <a:pt x="1" y="3342"/>
                    </a:lnTo>
                    <a:lnTo>
                      <a:pt x="14" y="3621"/>
                    </a:lnTo>
                    <a:lnTo>
                      <a:pt x="41" y="3901"/>
                    </a:lnTo>
                    <a:lnTo>
                      <a:pt x="80" y="4194"/>
                    </a:lnTo>
                    <a:lnTo>
                      <a:pt x="147" y="4500"/>
                    </a:lnTo>
                    <a:lnTo>
                      <a:pt x="214" y="4793"/>
                    </a:lnTo>
                    <a:lnTo>
                      <a:pt x="307" y="5112"/>
                    </a:lnTo>
                    <a:lnTo>
                      <a:pt x="413" y="5432"/>
                    </a:lnTo>
                    <a:lnTo>
                      <a:pt x="546" y="5751"/>
                    </a:lnTo>
                    <a:lnTo>
                      <a:pt x="693" y="6084"/>
                    </a:lnTo>
                    <a:lnTo>
                      <a:pt x="853" y="6417"/>
                    </a:lnTo>
                    <a:lnTo>
                      <a:pt x="1065" y="6789"/>
                    </a:lnTo>
                    <a:lnTo>
                      <a:pt x="1332" y="7202"/>
                    </a:lnTo>
                    <a:lnTo>
                      <a:pt x="1651" y="7655"/>
                    </a:lnTo>
                    <a:lnTo>
                      <a:pt x="2011" y="8134"/>
                    </a:lnTo>
                    <a:lnTo>
                      <a:pt x="2423" y="8640"/>
                    </a:lnTo>
                    <a:lnTo>
                      <a:pt x="2876" y="9185"/>
                    </a:lnTo>
                    <a:lnTo>
                      <a:pt x="3368" y="9744"/>
                    </a:lnTo>
                    <a:lnTo>
                      <a:pt x="3887" y="10330"/>
                    </a:lnTo>
                    <a:lnTo>
                      <a:pt x="4433" y="10929"/>
                    </a:lnTo>
                    <a:lnTo>
                      <a:pt x="4992" y="11541"/>
                    </a:lnTo>
                    <a:lnTo>
                      <a:pt x="6190" y="12792"/>
                    </a:lnTo>
                    <a:lnTo>
                      <a:pt x="7428" y="14044"/>
                    </a:lnTo>
                    <a:lnTo>
                      <a:pt x="8679" y="15295"/>
                    </a:lnTo>
                    <a:lnTo>
                      <a:pt x="9904" y="16493"/>
                    </a:lnTo>
                    <a:lnTo>
                      <a:pt x="11075" y="17611"/>
                    </a:lnTo>
                    <a:lnTo>
                      <a:pt x="12153" y="18649"/>
                    </a:lnTo>
                    <a:lnTo>
                      <a:pt x="13112" y="19554"/>
                    </a:lnTo>
                    <a:lnTo>
                      <a:pt x="14523" y="20872"/>
                    </a:lnTo>
                    <a:lnTo>
                      <a:pt x="15055" y="21351"/>
                    </a:lnTo>
                    <a:lnTo>
                      <a:pt x="35274" y="23707"/>
                    </a:lnTo>
                    <a:lnTo>
                      <a:pt x="35780" y="19661"/>
                    </a:lnTo>
                    <a:lnTo>
                      <a:pt x="18782" y="15109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2141975" y="4146125"/>
                <a:ext cx="175725" cy="111825"/>
              </a:xfrm>
              <a:custGeom>
                <a:rect b="b" l="l" r="r" t="t"/>
                <a:pathLst>
                  <a:path extrusionOk="0" h="4473" w="7029">
                    <a:moveTo>
                      <a:pt x="4101" y="1"/>
                    </a:moveTo>
                    <a:lnTo>
                      <a:pt x="3581" y="14"/>
                    </a:lnTo>
                    <a:lnTo>
                      <a:pt x="3062" y="41"/>
                    </a:lnTo>
                    <a:lnTo>
                      <a:pt x="2570" y="80"/>
                    </a:lnTo>
                    <a:lnTo>
                      <a:pt x="2091" y="120"/>
                    </a:lnTo>
                    <a:lnTo>
                      <a:pt x="1279" y="214"/>
                    </a:lnTo>
                    <a:lnTo>
                      <a:pt x="720" y="280"/>
                    </a:lnTo>
                    <a:lnTo>
                      <a:pt x="507" y="307"/>
                    </a:lnTo>
                    <a:lnTo>
                      <a:pt x="1" y="4353"/>
                    </a:lnTo>
                    <a:lnTo>
                      <a:pt x="227" y="4380"/>
                    </a:lnTo>
                    <a:lnTo>
                      <a:pt x="813" y="4420"/>
                    </a:lnTo>
                    <a:lnTo>
                      <a:pt x="1665" y="4460"/>
                    </a:lnTo>
                    <a:lnTo>
                      <a:pt x="2157" y="4473"/>
                    </a:lnTo>
                    <a:lnTo>
                      <a:pt x="3182" y="4473"/>
                    </a:lnTo>
                    <a:lnTo>
                      <a:pt x="3688" y="4446"/>
                    </a:lnTo>
                    <a:lnTo>
                      <a:pt x="4180" y="4420"/>
                    </a:lnTo>
                    <a:lnTo>
                      <a:pt x="4646" y="4353"/>
                    </a:lnTo>
                    <a:lnTo>
                      <a:pt x="4859" y="4327"/>
                    </a:lnTo>
                    <a:lnTo>
                      <a:pt x="5059" y="4287"/>
                    </a:lnTo>
                    <a:lnTo>
                      <a:pt x="5245" y="4233"/>
                    </a:lnTo>
                    <a:lnTo>
                      <a:pt x="5405" y="4180"/>
                    </a:lnTo>
                    <a:lnTo>
                      <a:pt x="5551" y="4114"/>
                    </a:lnTo>
                    <a:lnTo>
                      <a:pt x="5685" y="4047"/>
                    </a:lnTo>
                    <a:lnTo>
                      <a:pt x="5791" y="3967"/>
                    </a:lnTo>
                    <a:lnTo>
                      <a:pt x="5871" y="3887"/>
                    </a:lnTo>
                    <a:lnTo>
                      <a:pt x="6110" y="3555"/>
                    </a:lnTo>
                    <a:lnTo>
                      <a:pt x="6323" y="3235"/>
                    </a:lnTo>
                    <a:lnTo>
                      <a:pt x="6510" y="2942"/>
                    </a:lnTo>
                    <a:lnTo>
                      <a:pt x="6669" y="2649"/>
                    </a:lnTo>
                    <a:lnTo>
                      <a:pt x="6789" y="2383"/>
                    </a:lnTo>
                    <a:lnTo>
                      <a:pt x="6896" y="2117"/>
                    </a:lnTo>
                    <a:lnTo>
                      <a:pt x="6962" y="1877"/>
                    </a:lnTo>
                    <a:lnTo>
                      <a:pt x="7016" y="1651"/>
                    </a:lnTo>
                    <a:lnTo>
                      <a:pt x="7029" y="1438"/>
                    </a:lnTo>
                    <a:lnTo>
                      <a:pt x="7029" y="1239"/>
                    </a:lnTo>
                    <a:lnTo>
                      <a:pt x="7016" y="1065"/>
                    </a:lnTo>
                    <a:lnTo>
                      <a:pt x="6962" y="892"/>
                    </a:lnTo>
                    <a:lnTo>
                      <a:pt x="6896" y="746"/>
                    </a:lnTo>
                    <a:lnTo>
                      <a:pt x="6803" y="613"/>
                    </a:lnTo>
                    <a:lnTo>
                      <a:pt x="6696" y="493"/>
                    </a:lnTo>
                    <a:lnTo>
                      <a:pt x="6576" y="400"/>
                    </a:lnTo>
                    <a:lnTo>
                      <a:pt x="6443" y="320"/>
                    </a:lnTo>
                    <a:lnTo>
                      <a:pt x="6297" y="254"/>
                    </a:lnTo>
                    <a:lnTo>
                      <a:pt x="6124" y="200"/>
                    </a:lnTo>
                    <a:lnTo>
                      <a:pt x="5951" y="147"/>
                    </a:lnTo>
                    <a:lnTo>
                      <a:pt x="5751" y="107"/>
                    </a:lnTo>
                    <a:lnTo>
                      <a:pt x="5538" y="80"/>
                    </a:lnTo>
                    <a:lnTo>
                      <a:pt x="5086" y="2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FCA8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5638700" y="3558125"/>
                <a:ext cx="698825" cy="777700"/>
              </a:xfrm>
              <a:custGeom>
                <a:rect b="b" l="l" r="r" t="t"/>
                <a:pathLst>
                  <a:path extrusionOk="0" h="31108" w="27953">
                    <a:moveTo>
                      <a:pt x="11061" y="1"/>
                    </a:moveTo>
                    <a:lnTo>
                      <a:pt x="10848" y="14"/>
                    </a:lnTo>
                    <a:lnTo>
                      <a:pt x="10635" y="41"/>
                    </a:lnTo>
                    <a:lnTo>
                      <a:pt x="10409" y="94"/>
                    </a:lnTo>
                    <a:lnTo>
                      <a:pt x="10183" y="147"/>
                    </a:lnTo>
                    <a:lnTo>
                      <a:pt x="9943" y="227"/>
                    </a:lnTo>
                    <a:lnTo>
                      <a:pt x="9717" y="333"/>
                    </a:lnTo>
                    <a:lnTo>
                      <a:pt x="9477" y="440"/>
                    </a:lnTo>
                    <a:lnTo>
                      <a:pt x="9251" y="573"/>
                    </a:lnTo>
                    <a:lnTo>
                      <a:pt x="9012" y="719"/>
                    </a:lnTo>
                    <a:lnTo>
                      <a:pt x="8772" y="892"/>
                    </a:lnTo>
                    <a:lnTo>
                      <a:pt x="8546" y="1065"/>
                    </a:lnTo>
                    <a:lnTo>
                      <a:pt x="8306" y="1265"/>
                    </a:lnTo>
                    <a:lnTo>
                      <a:pt x="8080" y="1465"/>
                    </a:lnTo>
                    <a:lnTo>
                      <a:pt x="7853" y="1691"/>
                    </a:lnTo>
                    <a:lnTo>
                      <a:pt x="7627" y="1931"/>
                    </a:lnTo>
                    <a:lnTo>
                      <a:pt x="7414" y="2184"/>
                    </a:lnTo>
                    <a:lnTo>
                      <a:pt x="7201" y="2450"/>
                    </a:lnTo>
                    <a:lnTo>
                      <a:pt x="6988" y="2729"/>
                    </a:lnTo>
                    <a:lnTo>
                      <a:pt x="6789" y="3009"/>
                    </a:lnTo>
                    <a:lnTo>
                      <a:pt x="6589" y="3315"/>
                    </a:lnTo>
                    <a:lnTo>
                      <a:pt x="6403" y="3634"/>
                    </a:lnTo>
                    <a:lnTo>
                      <a:pt x="6230" y="3954"/>
                    </a:lnTo>
                    <a:lnTo>
                      <a:pt x="6057" y="4300"/>
                    </a:lnTo>
                    <a:lnTo>
                      <a:pt x="5897" y="4646"/>
                    </a:lnTo>
                    <a:lnTo>
                      <a:pt x="5750" y="5005"/>
                    </a:lnTo>
                    <a:lnTo>
                      <a:pt x="5604" y="5378"/>
                    </a:lnTo>
                    <a:lnTo>
                      <a:pt x="5484" y="5751"/>
                    </a:lnTo>
                    <a:lnTo>
                      <a:pt x="5364" y="6150"/>
                    </a:lnTo>
                    <a:lnTo>
                      <a:pt x="5271" y="6549"/>
                    </a:lnTo>
                    <a:lnTo>
                      <a:pt x="0" y="31068"/>
                    </a:lnTo>
                    <a:lnTo>
                      <a:pt x="18928" y="31108"/>
                    </a:lnTo>
                    <a:lnTo>
                      <a:pt x="27700" y="8932"/>
                    </a:lnTo>
                    <a:lnTo>
                      <a:pt x="27766" y="8746"/>
                    </a:lnTo>
                    <a:lnTo>
                      <a:pt x="27819" y="8559"/>
                    </a:lnTo>
                    <a:lnTo>
                      <a:pt x="27873" y="8373"/>
                    </a:lnTo>
                    <a:lnTo>
                      <a:pt x="27913" y="8173"/>
                    </a:lnTo>
                    <a:lnTo>
                      <a:pt x="27939" y="7987"/>
                    </a:lnTo>
                    <a:lnTo>
                      <a:pt x="27953" y="7801"/>
                    </a:lnTo>
                    <a:lnTo>
                      <a:pt x="27953" y="7614"/>
                    </a:lnTo>
                    <a:lnTo>
                      <a:pt x="27953" y="7428"/>
                    </a:lnTo>
                    <a:lnTo>
                      <a:pt x="27939" y="7242"/>
                    </a:lnTo>
                    <a:lnTo>
                      <a:pt x="27913" y="7055"/>
                    </a:lnTo>
                    <a:lnTo>
                      <a:pt x="27886" y="6869"/>
                    </a:lnTo>
                    <a:lnTo>
                      <a:pt x="27846" y="6696"/>
                    </a:lnTo>
                    <a:lnTo>
                      <a:pt x="27793" y="6510"/>
                    </a:lnTo>
                    <a:lnTo>
                      <a:pt x="27740" y="6337"/>
                    </a:lnTo>
                    <a:lnTo>
                      <a:pt x="27673" y="6163"/>
                    </a:lnTo>
                    <a:lnTo>
                      <a:pt x="27593" y="6004"/>
                    </a:lnTo>
                    <a:lnTo>
                      <a:pt x="27500" y="5831"/>
                    </a:lnTo>
                    <a:lnTo>
                      <a:pt x="27420" y="5671"/>
                    </a:lnTo>
                    <a:lnTo>
                      <a:pt x="27314" y="5525"/>
                    </a:lnTo>
                    <a:lnTo>
                      <a:pt x="27207" y="5378"/>
                    </a:lnTo>
                    <a:lnTo>
                      <a:pt x="27087" y="5232"/>
                    </a:lnTo>
                    <a:lnTo>
                      <a:pt x="26968" y="5085"/>
                    </a:lnTo>
                    <a:lnTo>
                      <a:pt x="26834" y="4952"/>
                    </a:lnTo>
                    <a:lnTo>
                      <a:pt x="26701" y="4832"/>
                    </a:lnTo>
                    <a:lnTo>
                      <a:pt x="26555" y="4713"/>
                    </a:lnTo>
                    <a:lnTo>
                      <a:pt x="26395" y="4593"/>
                    </a:lnTo>
                    <a:lnTo>
                      <a:pt x="26249" y="4500"/>
                    </a:lnTo>
                    <a:lnTo>
                      <a:pt x="26076" y="4393"/>
                    </a:lnTo>
                    <a:lnTo>
                      <a:pt x="25903" y="4313"/>
                    </a:lnTo>
                    <a:lnTo>
                      <a:pt x="25730" y="4233"/>
                    </a:lnTo>
                    <a:lnTo>
                      <a:pt x="25543" y="4154"/>
                    </a:lnTo>
                    <a:lnTo>
                      <a:pt x="25357" y="4100"/>
                    </a:lnTo>
                    <a:lnTo>
                      <a:pt x="11674" y="94"/>
                    </a:lnTo>
                    <a:lnTo>
                      <a:pt x="11474" y="41"/>
                    </a:lnTo>
                    <a:lnTo>
                      <a:pt x="11274" y="14"/>
                    </a:lnTo>
                    <a:lnTo>
                      <a:pt x="110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6049650" y="3488925"/>
                <a:ext cx="152775" cy="169400"/>
              </a:xfrm>
              <a:custGeom>
                <a:rect b="b" l="l" r="r" t="t"/>
                <a:pathLst>
                  <a:path extrusionOk="0" h="6776" w="6111">
                    <a:moveTo>
                      <a:pt x="2344" y="0"/>
                    </a:moveTo>
                    <a:lnTo>
                      <a:pt x="2197" y="13"/>
                    </a:lnTo>
                    <a:lnTo>
                      <a:pt x="2064" y="40"/>
                    </a:lnTo>
                    <a:lnTo>
                      <a:pt x="1931" y="80"/>
                    </a:lnTo>
                    <a:lnTo>
                      <a:pt x="1798" y="133"/>
                    </a:lnTo>
                    <a:lnTo>
                      <a:pt x="1678" y="200"/>
                    </a:lnTo>
                    <a:lnTo>
                      <a:pt x="1558" y="280"/>
                    </a:lnTo>
                    <a:lnTo>
                      <a:pt x="1452" y="373"/>
                    </a:lnTo>
                    <a:lnTo>
                      <a:pt x="1345" y="479"/>
                    </a:lnTo>
                    <a:lnTo>
                      <a:pt x="1252" y="599"/>
                    </a:lnTo>
                    <a:lnTo>
                      <a:pt x="1159" y="719"/>
                    </a:lnTo>
                    <a:lnTo>
                      <a:pt x="1079" y="852"/>
                    </a:lnTo>
                    <a:lnTo>
                      <a:pt x="1012" y="998"/>
                    </a:lnTo>
                    <a:lnTo>
                      <a:pt x="959" y="1158"/>
                    </a:lnTo>
                    <a:lnTo>
                      <a:pt x="81" y="4100"/>
                    </a:lnTo>
                    <a:lnTo>
                      <a:pt x="41" y="4246"/>
                    </a:lnTo>
                    <a:lnTo>
                      <a:pt x="14" y="4406"/>
                    </a:lnTo>
                    <a:lnTo>
                      <a:pt x="1" y="4566"/>
                    </a:lnTo>
                    <a:lnTo>
                      <a:pt x="1" y="4712"/>
                    </a:lnTo>
                    <a:lnTo>
                      <a:pt x="27" y="4858"/>
                    </a:lnTo>
                    <a:lnTo>
                      <a:pt x="54" y="5005"/>
                    </a:lnTo>
                    <a:lnTo>
                      <a:pt x="94" y="5151"/>
                    </a:lnTo>
                    <a:lnTo>
                      <a:pt x="147" y="5284"/>
                    </a:lnTo>
                    <a:lnTo>
                      <a:pt x="214" y="5404"/>
                    </a:lnTo>
                    <a:lnTo>
                      <a:pt x="294" y="5524"/>
                    </a:lnTo>
                    <a:lnTo>
                      <a:pt x="374" y="5630"/>
                    </a:lnTo>
                    <a:lnTo>
                      <a:pt x="480" y="5737"/>
                    </a:lnTo>
                    <a:lnTo>
                      <a:pt x="587" y="5817"/>
                    </a:lnTo>
                    <a:lnTo>
                      <a:pt x="706" y="5897"/>
                    </a:lnTo>
                    <a:lnTo>
                      <a:pt x="826" y="5963"/>
                    </a:lnTo>
                    <a:lnTo>
                      <a:pt x="959" y="6016"/>
                    </a:lnTo>
                    <a:lnTo>
                      <a:pt x="3355" y="6735"/>
                    </a:lnTo>
                    <a:lnTo>
                      <a:pt x="3488" y="6762"/>
                    </a:lnTo>
                    <a:lnTo>
                      <a:pt x="3635" y="6775"/>
                    </a:lnTo>
                    <a:lnTo>
                      <a:pt x="3768" y="6775"/>
                    </a:lnTo>
                    <a:lnTo>
                      <a:pt x="3901" y="6762"/>
                    </a:lnTo>
                    <a:lnTo>
                      <a:pt x="4047" y="6735"/>
                    </a:lnTo>
                    <a:lnTo>
                      <a:pt x="4180" y="6695"/>
                    </a:lnTo>
                    <a:lnTo>
                      <a:pt x="4300" y="6642"/>
                    </a:lnTo>
                    <a:lnTo>
                      <a:pt x="4433" y="6575"/>
                    </a:lnTo>
                    <a:lnTo>
                      <a:pt x="4553" y="6496"/>
                    </a:lnTo>
                    <a:lnTo>
                      <a:pt x="4660" y="6402"/>
                    </a:lnTo>
                    <a:lnTo>
                      <a:pt x="4766" y="6296"/>
                    </a:lnTo>
                    <a:lnTo>
                      <a:pt x="4859" y="6176"/>
                    </a:lnTo>
                    <a:lnTo>
                      <a:pt x="4952" y="6056"/>
                    </a:lnTo>
                    <a:lnTo>
                      <a:pt x="5032" y="5923"/>
                    </a:lnTo>
                    <a:lnTo>
                      <a:pt x="5099" y="5777"/>
                    </a:lnTo>
                    <a:lnTo>
                      <a:pt x="5152" y="5617"/>
                    </a:lnTo>
                    <a:lnTo>
                      <a:pt x="6031" y="2675"/>
                    </a:lnTo>
                    <a:lnTo>
                      <a:pt x="6071" y="2529"/>
                    </a:lnTo>
                    <a:lnTo>
                      <a:pt x="6097" y="2369"/>
                    </a:lnTo>
                    <a:lnTo>
                      <a:pt x="6110" y="2210"/>
                    </a:lnTo>
                    <a:lnTo>
                      <a:pt x="6110" y="2063"/>
                    </a:lnTo>
                    <a:lnTo>
                      <a:pt x="6084" y="1917"/>
                    </a:lnTo>
                    <a:lnTo>
                      <a:pt x="6057" y="1770"/>
                    </a:lnTo>
                    <a:lnTo>
                      <a:pt x="6017" y="1624"/>
                    </a:lnTo>
                    <a:lnTo>
                      <a:pt x="5964" y="1491"/>
                    </a:lnTo>
                    <a:lnTo>
                      <a:pt x="5897" y="1371"/>
                    </a:lnTo>
                    <a:lnTo>
                      <a:pt x="5818" y="1251"/>
                    </a:lnTo>
                    <a:lnTo>
                      <a:pt x="5724" y="1145"/>
                    </a:lnTo>
                    <a:lnTo>
                      <a:pt x="5631" y="1038"/>
                    </a:lnTo>
                    <a:lnTo>
                      <a:pt x="5525" y="958"/>
                    </a:lnTo>
                    <a:lnTo>
                      <a:pt x="5405" y="879"/>
                    </a:lnTo>
                    <a:lnTo>
                      <a:pt x="5285" y="812"/>
                    </a:lnTo>
                    <a:lnTo>
                      <a:pt x="5152" y="759"/>
                    </a:lnTo>
                    <a:lnTo>
                      <a:pt x="2756" y="40"/>
                    </a:lnTo>
                    <a:lnTo>
                      <a:pt x="2623" y="13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5638700" y="4334800"/>
                <a:ext cx="684525" cy="1070200"/>
              </a:xfrm>
              <a:custGeom>
                <a:rect b="b" l="l" r="r" t="t"/>
                <a:pathLst>
                  <a:path extrusionOk="0" h="42808" w="27381">
                    <a:moveTo>
                      <a:pt x="0" y="1"/>
                    </a:moveTo>
                    <a:lnTo>
                      <a:pt x="0" y="42808"/>
                    </a:lnTo>
                    <a:lnTo>
                      <a:pt x="3740" y="42808"/>
                    </a:lnTo>
                    <a:lnTo>
                      <a:pt x="4206" y="39334"/>
                    </a:lnTo>
                    <a:lnTo>
                      <a:pt x="4699" y="35514"/>
                    </a:lnTo>
                    <a:lnTo>
                      <a:pt x="5298" y="30788"/>
                    </a:lnTo>
                    <a:lnTo>
                      <a:pt x="5950" y="25531"/>
                    </a:lnTo>
                    <a:lnTo>
                      <a:pt x="6270" y="22802"/>
                    </a:lnTo>
                    <a:lnTo>
                      <a:pt x="6589" y="20073"/>
                    </a:lnTo>
                    <a:lnTo>
                      <a:pt x="6895" y="17385"/>
                    </a:lnTo>
                    <a:lnTo>
                      <a:pt x="7188" y="14789"/>
                    </a:lnTo>
                    <a:lnTo>
                      <a:pt x="7441" y="12313"/>
                    </a:lnTo>
                    <a:lnTo>
                      <a:pt x="7654" y="10024"/>
                    </a:lnTo>
                    <a:lnTo>
                      <a:pt x="10263" y="10024"/>
                    </a:lnTo>
                    <a:lnTo>
                      <a:pt x="10090" y="26635"/>
                    </a:lnTo>
                    <a:lnTo>
                      <a:pt x="25330" y="39986"/>
                    </a:lnTo>
                    <a:lnTo>
                      <a:pt x="27380" y="36552"/>
                    </a:lnTo>
                    <a:lnTo>
                      <a:pt x="17251" y="23428"/>
                    </a:lnTo>
                    <a:lnTo>
                      <a:pt x="17544" y="20739"/>
                    </a:lnTo>
                    <a:lnTo>
                      <a:pt x="17850" y="17917"/>
                    </a:lnTo>
                    <a:lnTo>
                      <a:pt x="18196" y="14589"/>
                    </a:lnTo>
                    <a:lnTo>
                      <a:pt x="18542" y="11128"/>
                    </a:lnTo>
                    <a:lnTo>
                      <a:pt x="18702" y="9451"/>
                    </a:lnTo>
                    <a:lnTo>
                      <a:pt x="18835" y="7881"/>
                    </a:lnTo>
                    <a:lnTo>
                      <a:pt x="18955" y="6470"/>
                    </a:lnTo>
                    <a:lnTo>
                      <a:pt x="19034" y="5232"/>
                    </a:lnTo>
                    <a:lnTo>
                      <a:pt x="19088" y="4247"/>
                    </a:lnTo>
                    <a:lnTo>
                      <a:pt x="19101" y="3861"/>
                    </a:lnTo>
                    <a:lnTo>
                      <a:pt x="19101" y="3541"/>
                    </a:lnTo>
                    <a:lnTo>
                      <a:pt x="19114" y="3422"/>
                    </a:lnTo>
                    <a:lnTo>
                      <a:pt x="19128" y="3262"/>
                    </a:lnTo>
                    <a:lnTo>
                      <a:pt x="19114" y="2796"/>
                    </a:lnTo>
                    <a:lnTo>
                      <a:pt x="19088" y="2224"/>
                    </a:lnTo>
                    <a:lnTo>
                      <a:pt x="19048" y="1611"/>
                    </a:lnTo>
                    <a:lnTo>
                      <a:pt x="18968" y="520"/>
                    </a:lnTo>
                    <a:lnTo>
                      <a:pt x="18928" y="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5526875" y="5403650"/>
                <a:ext cx="205675" cy="73225"/>
              </a:xfrm>
              <a:custGeom>
                <a:rect b="b" l="l" r="r" t="t"/>
                <a:pathLst>
                  <a:path extrusionOk="0" h="2929" w="8227">
                    <a:moveTo>
                      <a:pt x="4420" y="1"/>
                    </a:moveTo>
                    <a:lnTo>
                      <a:pt x="254" y="1531"/>
                    </a:lnTo>
                    <a:lnTo>
                      <a:pt x="174" y="1585"/>
                    </a:lnTo>
                    <a:lnTo>
                      <a:pt x="107" y="1664"/>
                    </a:lnTo>
                    <a:lnTo>
                      <a:pt x="67" y="1758"/>
                    </a:lnTo>
                    <a:lnTo>
                      <a:pt x="27" y="1851"/>
                    </a:lnTo>
                    <a:lnTo>
                      <a:pt x="1" y="1971"/>
                    </a:lnTo>
                    <a:lnTo>
                      <a:pt x="1" y="2077"/>
                    </a:lnTo>
                    <a:lnTo>
                      <a:pt x="1" y="2197"/>
                    </a:lnTo>
                    <a:lnTo>
                      <a:pt x="14" y="2330"/>
                    </a:lnTo>
                    <a:lnTo>
                      <a:pt x="41" y="2437"/>
                    </a:lnTo>
                    <a:lnTo>
                      <a:pt x="67" y="2556"/>
                    </a:lnTo>
                    <a:lnTo>
                      <a:pt x="121" y="2649"/>
                    </a:lnTo>
                    <a:lnTo>
                      <a:pt x="174" y="2743"/>
                    </a:lnTo>
                    <a:lnTo>
                      <a:pt x="240" y="2823"/>
                    </a:lnTo>
                    <a:lnTo>
                      <a:pt x="320" y="2876"/>
                    </a:lnTo>
                    <a:lnTo>
                      <a:pt x="400" y="2916"/>
                    </a:lnTo>
                    <a:lnTo>
                      <a:pt x="493" y="2929"/>
                    </a:lnTo>
                    <a:lnTo>
                      <a:pt x="8227" y="2929"/>
                    </a:lnTo>
                    <a:lnTo>
                      <a:pt x="82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6244650" y="5248575"/>
                <a:ext cx="139475" cy="205675"/>
              </a:xfrm>
              <a:custGeom>
                <a:rect b="b" l="l" r="r" t="t"/>
                <a:pathLst>
                  <a:path extrusionOk="0" h="8227" w="5579">
                    <a:moveTo>
                      <a:pt x="3142" y="1"/>
                    </a:moveTo>
                    <a:lnTo>
                      <a:pt x="1026" y="3182"/>
                    </a:lnTo>
                    <a:lnTo>
                      <a:pt x="1" y="7495"/>
                    </a:lnTo>
                    <a:lnTo>
                      <a:pt x="1" y="7588"/>
                    </a:lnTo>
                    <a:lnTo>
                      <a:pt x="28" y="7681"/>
                    </a:lnTo>
                    <a:lnTo>
                      <a:pt x="81" y="7774"/>
                    </a:lnTo>
                    <a:lnTo>
                      <a:pt x="147" y="7867"/>
                    </a:lnTo>
                    <a:lnTo>
                      <a:pt x="227" y="7947"/>
                    </a:lnTo>
                    <a:lnTo>
                      <a:pt x="320" y="8014"/>
                    </a:lnTo>
                    <a:lnTo>
                      <a:pt x="414" y="8080"/>
                    </a:lnTo>
                    <a:lnTo>
                      <a:pt x="520" y="8134"/>
                    </a:lnTo>
                    <a:lnTo>
                      <a:pt x="640" y="8174"/>
                    </a:lnTo>
                    <a:lnTo>
                      <a:pt x="746" y="8214"/>
                    </a:lnTo>
                    <a:lnTo>
                      <a:pt x="853" y="8227"/>
                    </a:lnTo>
                    <a:lnTo>
                      <a:pt x="959" y="8227"/>
                    </a:lnTo>
                    <a:lnTo>
                      <a:pt x="1066" y="8214"/>
                    </a:lnTo>
                    <a:lnTo>
                      <a:pt x="1159" y="8187"/>
                    </a:lnTo>
                    <a:lnTo>
                      <a:pt x="1225" y="8134"/>
                    </a:lnTo>
                    <a:lnTo>
                      <a:pt x="1292" y="8067"/>
                    </a:lnTo>
                    <a:lnTo>
                      <a:pt x="5578" y="1625"/>
                    </a:lnTo>
                    <a:lnTo>
                      <a:pt x="31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5445025" y="3662275"/>
                <a:ext cx="894175" cy="592700"/>
              </a:xfrm>
              <a:custGeom>
                <a:rect b="b" l="l" r="r" t="t"/>
                <a:pathLst>
                  <a:path extrusionOk="0" h="23708" w="35767">
                    <a:moveTo>
                      <a:pt x="32731" y="1"/>
                    </a:moveTo>
                    <a:lnTo>
                      <a:pt x="16998" y="15109"/>
                    </a:lnTo>
                    <a:lnTo>
                      <a:pt x="0" y="19661"/>
                    </a:lnTo>
                    <a:lnTo>
                      <a:pt x="506" y="23707"/>
                    </a:lnTo>
                    <a:lnTo>
                      <a:pt x="20712" y="21351"/>
                    </a:lnTo>
                    <a:lnTo>
                      <a:pt x="21244" y="20872"/>
                    </a:lnTo>
                    <a:lnTo>
                      <a:pt x="22668" y="19554"/>
                    </a:lnTo>
                    <a:lnTo>
                      <a:pt x="23627" y="18649"/>
                    </a:lnTo>
                    <a:lnTo>
                      <a:pt x="24705" y="17611"/>
                    </a:lnTo>
                    <a:lnTo>
                      <a:pt x="25876" y="16493"/>
                    </a:lnTo>
                    <a:lnTo>
                      <a:pt x="27101" y="15295"/>
                    </a:lnTo>
                    <a:lnTo>
                      <a:pt x="28352" y="14044"/>
                    </a:lnTo>
                    <a:lnTo>
                      <a:pt x="29590" y="12792"/>
                    </a:lnTo>
                    <a:lnTo>
                      <a:pt x="30775" y="11541"/>
                    </a:lnTo>
                    <a:lnTo>
                      <a:pt x="31347" y="10929"/>
                    </a:lnTo>
                    <a:lnTo>
                      <a:pt x="31893" y="10330"/>
                    </a:lnTo>
                    <a:lnTo>
                      <a:pt x="32412" y="9744"/>
                    </a:lnTo>
                    <a:lnTo>
                      <a:pt x="32904" y="9185"/>
                    </a:lnTo>
                    <a:lnTo>
                      <a:pt x="33357" y="8640"/>
                    </a:lnTo>
                    <a:lnTo>
                      <a:pt x="33770" y="8134"/>
                    </a:lnTo>
                    <a:lnTo>
                      <a:pt x="34129" y="7655"/>
                    </a:lnTo>
                    <a:lnTo>
                      <a:pt x="34448" y="7202"/>
                    </a:lnTo>
                    <a:lnTo>
                      <a:pt x="34715" y="6789"/>
                    </a:lnTo>
                    <a:lnTo>
                      <a:pt x="34928" y="6417"/>
                    </a:lnTo>
                    <a:lnTo>
                      <a:pt x="35087" y="6084"/>
                    </a:lnTo>
                    <a:lnTo>
                      <a:pt x="35234" y="5751"/>
                    </a:lnTo>
                    <a:lnTo>
                      <a:pt x="35353" y="5432"/>
                    </a:lnTo>
                    <a:lnTo>
                      <a:pt x="35473" y="5112"/>
                    </a:lnTo>
                    <a:lnTo>
                      <a:pt x="35566" y="4793"/>
                    </a:lnTo>
                    <a:lnTo>
                      <a:pt x="35633" y="4500"/>
                    </a:lnTo>
                    <a:lnTo>
                      <a:pt x="35686" y="4194"/>
                    </a:lnTo>
                    <a:lnTo>
                      <a:pt x="35739" y="3901"/>
                    </a:lnTo>
                    <a:lnTo>
                      <a:pt x="35766" y="3621"/>
                    </a:lnTo>
                    <a:lnTo>
                      <a:pt x="35766" y="3342"/>
                    </a:lnTo>
                    <a:lnTo>
                      <a:pt x="35766" y="3076"/>
                    </a:lnTo>
                    <a:lnTo>
                      <a:pt x="35739" y="2809"/>
                    </a:lnTo>
                    <a:lnTo>
                      <a:pt x="35713" y="2557"/>
                    </a:lnTo>
                    <a:lnTo>
                      <a:pt x="35660" y="2317"/>
                    </a:lnTo>
                    <a:lnTo>
                      <a:pt x="35606" y="2091"/>
                    </a:lnTo>
                    <a:lnTo>
                      <a:pt x="35527" y="1864"/>
                    </a:lnTo>
                    <a:lnTo>
                      <a:pt x="35433" y="1651"/>
                    </a:lnTo>
                    <a:lnTo>
                      <a:pt x="35327" y="1452"/>
                    </a:lnTo>
                    <a:lnTo>
                      <a:pt x="35220" y="1265"/>
                    </a:lnTo>
                    <a:lnTo>
                      <a:pt x="35087" y="1079"/>
                    </a:lnTo>
                    <a:lnTo>
                      <a:pt x="34954" y="919"/>
                    </a:lnTo>
                    <a:lnTo>
                      <a:pt x="34794" y="760"/>
                    </a:lnTo>
                    <a:lnTo>
                      <a:pt x="34635" y="626"/>
                    </a:lnTo>
                    <a:lnTo>
                      <a:pt x="34462" y="493"/>
                    </a:lnTo>
                    <a:lnTo>
                      <a:pt x="34275" y="387"/>
                    </a:lnTo>
                    <a:lnTo>
                      <a:pt x="34089" y="280"/>
                    </a:lnTo>
                    <a:lnTo>
                      <a:pt x="33876" y="201"/>
                    </a:lnTo>
                    <a:lnTo>
                      <a:pt x="33663" y="121"/>
                    </a:lnTo>
                    <a:lnTo>
                      <a:pt x="33450" y="67"/>
                    </a:lnTo>
                    <a:lnTo>
                      <a:pt x="33210" y="28"/>
                    </a:lnTo>
                    <a:lnTo>
                      <a:pt x="329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5281625" y="4146125"/>
                <a:ext cx="176075" cy="111825"/>
              </a:xfrm>
              <a:custGeom>
                <a:rect b="b" l="l" r="r" t="t"/>
                <a:pathLst>
                  <a:path extrusionOk="0" h="4473" w="7043">
                    <a:moveTo>
                      <a:pt x="2437" y="1"/>
                    </a:moveTo>
                    <a:lnTo>
                      <a:pt x="1944" y="27"/>
                    </a:lnTo>
                    <a:lnTo>
                      <a:pt x="1492" y="80"/>
                    </a:lnTo>
                    <a:lnTo>
                      <a:pt x="1292" y="107"/>
                    </a:lnTo>
                    <a:lnTo>
                      <a:pt x="1092" y="147"/>
                    </a:lnTo>
                    <a:lnTo>
                      <a:pt x="906" y="200"/>
                    </a:lnTo>
                    <a:lnTo>
                      <a:pt x="746" y="254"/>
                    </a:lnTo>
                    <a:lnTo>
                      <a:pt x="600" y="320"/>
                    </a:lnTo>
                    <a:lnTo>
                      <a:pt x="467" y="400"/>
                    </a:lnTo>
                    <a:lnTo>
                      <a:pt x="347" y="493"/>
                    </a:lnTo>
                    <a:lnTo>
                      <a:pt x="227" y="613"/>
                    </a:lnTo>
                    <a:lnTo>
                      <a:pt x="147" y="746"/>
                    </a:lnTo>
                    <a:lnTo>
                      <a:pt x="81" y="892"/>
                    </a:lnTo>
                    <a:lnTo>
                      <a:pt x="27" y="1065"/>
                    </a:lnTo>
                    <a:lnTo>
                      <a:pt x="1" y="1239"/>
                    </a:lnTo>
                    <a:lnTo>
                      <a:pt x="1" y="1438"/>
                    </a:lnTo>
                    <a:lnTo>
                      <a:pt x="27" y="1651"/>
                    </a:lnTo>
                    <a:lnTo>
                      <a:pt x="81" y="1877"/>
                    </a:lnTo>
                    <a:lnTo>
                      <a:pt x="147" y="2117"/>
                    </a:lnTo>
                    <a:lnTo>
                      <a:pt x="254" y="2383"/>
                    </a:lnTo>
                    <a:lnTo>
                      <a:pt x="374" y="2649"/>
                    </a:lnTo>
                    <a:lnTo>
                      <a:pt x="533" y="2942"/>
                    </a:lnTo>
                    <a:lnTo>
                      <a:pt x="720" y="3235"/>
                    </a:lnTo>
                    <a:lnTo>
                      <a:pt x="933" y="3555"/>
                    </a:lnTo>
                    <a:lnTo>
                      <a:pt x="1172" y="3887"/>
                    </a:lnTo>
                    <a:lnTo>
                      <a:pt x="1252" y="3967"/>
                    </a:lnTo>
                    <a:lnTo>
                      <a:pt x="1359" y="4047"/>
                    </a:lnTo>
                    <a:lnTo>
                      <a:pt x="1478" y="4114"/>
                    </a:lnTo>
                    <a:lnTo>
                      <a:pt x="1638" y="4180"/>
                    </a:lnTo>
                    <a:lnTo>
                      <a:pt x="1798" y="4233"/>
                    </a:lnTo>
                    <a:lnTo>
                      <a:pt x="1984" y="4287"/>
                    </a:lnTo>
                    <a:lnTo>
                      <a:pt x="2184" y="4327"/>
                    </a:lnTo>
                    <a:lnTo>
                      <a:pt x="2397" y="4353"/>
                    </a:lnTo>
                    <a:lnTo>
                      <a:pt x="2863" y="4420"/>
                    </a:lnTo>
                    <a:lnTo>
                      <a:pt x="3355" y="4446"/>
                    </a:lnTo>
                    <a:lnTo>
                      <a:pt x="3861" y="4473"/>
                    </a:lnTo>
                    <a:lnTo>
                      <a:pt x="4886" y="4473"/>
                    </a:lnTo>
                    <a:lnTo>
                      <a:pt x="5378" y="4460"/>
                    </a:lnTo>
                    <a:lnTo>
                      <a:pt x="6230" y="4420"/>
                    </a:lnTo>
                    <a:lnTo>
                      <a:pt x="6816" y="4380"/>
                    </a:lnTo>
                    <a:lnTo>
                      <a:pt x="7042" y="4353"/>
                    </a:lnTo>
                    <a:lnTo>
                      <a:pt x="6536" y="307"/>
                    </a:lnTo>
                    <a:lnTo>
                      <a:pt x="6323" y="280"/>
                    </a:lnTo>
                    <a:lnTo>
                      <a:pt x="5764" y="214"/>
                    </a:lnTo>
                    <a:lnTo>
                      <a:pt x="4952" y="120"/>
                    </a:lnTo>
                    <a:lnTo>
                      <a:pt x="4473" y="80"/>
                    </a:lnTo>
                    <a:lnTo>
                      <a:pt x="3981" y="41"/>
                    </a:lnTo>
                    <a:lnTo>
                      <a:pt x="3462" y="14"/>
                    </a:lnTo>
                    <a:lnTo>
                      <a:pt x="2943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285450" y="3295575"/>
                <a:ext cx="285525" cy="266900"/>
              </a:xfrm>
              <a:custGeom>
                <a:rect b="b" l="l" r="r" t="t"/>
                <a:pathLst>
                  <a:path extrusionOk="0" h="10676" w="11421">
                    <a:moveTo>
                      <a:pt x="7774" y="1"/>
                    </a:moveTo>
                    <a:lnTo>
                      <a:pt x="7534" y="14"/>
                    </a:lnTo>
                    <a:lnTo>
                      <a:pt x="7281" y="40"/>
                    </a:lnTo>
                    <a:lnTo>
                      <a:pt x="6988" y="67"/>
                    </a:lnTo>
                    <a:lnTo>
                      <a:pt x="6656" y="120"/>
                    </a:lnTo>
                    <a:lnTo>
                      <a:pt x="6216" y="200"/>
                    </a:lnTo>
                    <a:lnTo>
                      <a:pt x="5697" y="307"/>
                    </a:lnTo>
                    <a:lnTo>
                      <a:pt x="5112" y="453"/>
                    </a:lnTo>
                    <a:lnTo>
                      <a:pt x="4792" y="533"/>
                    </a:lnTo>
                    <a:lnTo>
                      <a:pt x="4486" y="639"/>
                    </a:lnTo>
                    <a:lnTo>
                      <a:pt x="4153" y="746"/>
                    </a:lnTo>
                    <a:lnTo>
                      <a:pt x="3834" y="866"/>
                    </a:lnTo>
                    <a:lnTo>
                      <a:pt x="3501" y="999"/>
                    </a:lnTo>
                    <a:lnTo>
                      <a:pt x="3168" y="1145"/>
                    </a:lnTo>
                    <a:lnTo>
                      <a:pt x="2849" y="1305"/>
                    </a:lnTo>
                    <a:lnTo>
                      <a:pt x="2529" y="1478"/>
                    </a:lnTo>
                    <a:lnTo>
                      <a:pt x="2210" y="1664"/>
                    </a:lnTo>
                    <a:lnTo>
                      <a:pt x="1917" y="1864"/>
                    </a:lnTo>
                    <a:lnTo>
                      <a:pt x="1624" y="2077"/>
                    </a:lnTo>
                    <a:lnTo>
                      <a:pt x="1358" y="2317"/>
                    </a:lnTo>
                    <a:lnTo>
                      <a:pt x="1105" y="2569"/>
                    </a:lnTo>
                    <a:lnTo>
                      <a:pt x="865" y="2836"/>
                    </a:lnTo>
                    <a:lnTo>
                      <a:pt x="652" y="3115"/>
                    </a:lnTo>
                    <a:lnTo>
                      <a:pt x="559" y="3262"/>
                    </a:lnTo>
                    <a:lnTo>
                      <a:pt x="466" y="3421"/>
                    </a:lnTo>
                    <a:lnTo>
                      <a:pt x="386" y="3581"/>
                    </a:lnTo>
                    <a:lnTo>
                      <a:pt x="320" y="3741"/>
                    </a:lnTo>
                    <a:lnTo>
                      <a:pt x="240" y="3901"/>
                    </a:lnTo>
                    <a:lnTo>
                      <a:pt x="187" y="4074"/>
                    </a:lnTo>
                    <a:lnTo>
                      <a:pt x="133" y="4260"/>
                    </a:lnTo>
                    <a:lnTo>
                      <a:pt x="93" y="4433"/>
                    </a:lnTo>
                    <a:lnTo>
                      <a:pt x="53" y="4619"/>
                    </a:lnTo>
                    <a:lnTo>
                      <a:pt x="27" y="4819"/>
                    </a:lnTo>
                    <a:lnTo>
                      <a:pt x="0" y="5205"/>
                    </a:lnTo>
                    <a:lnTo>
                      <a:pt x="0" y="5578"/>
                    </a:lnTo>
                    <a:lnTo>
                      <a:pt x="40" y="5924"/>
                    </a:lnTo>
                    <a:lnTo>
                      <a:pt x="93" y="6270"/>
                    </a:lnTo>
                    <a:lnTo>
                      <a:pt x="187" y="6589"/>
                    </a:lnTo>
                    <a:lnTo>
                      <a:pt x="293" y="6909"/>
                    </a:lnTo>
                    <a:lnTo>
                      <a:pt x="426" y="7215"/>
                    </a:lnTo>
                    <a:lnTo>
                      <a:pt x="586" y="7494"/>
                    </a:lnTo>
                    <a:lnTo>
                      <a:pt x="772" y="7774"/>
                    </a:lnTo>
                    <a:lnTo>
                      <a:pt x="972" y="8027"/>
                    </a:lnTo>
                    <a:lnTo>
                      <a:pt x="1198" y="8280"/>
                    </a:lnTo>
                    <a:lnTo>
                      <a:pt x="1424" y="8519"/>
                    </a:lnTo>
                    <a:lnTo>
                      <a:pt x="1691" y="8732"/>
                    </a:lnTo>
                    <a:lnTo>
                      <a:pt x="1957" y="8945"/>
                    </a:lnTo>
                    <a:lnTo>
                      <a:pt x="2236" y="9145"/>
                    </a:lnTo>
                    <a:lnTo>
                      <a:pt x="2529" y="9331"/>
                    </a:lnTo>
                    <a:lnTo>
                      <a:pt x="2835" y="9504"/>
                    </a:lnTo>
                    <a:lnTo>
                      <a:pt x="3155" y="9664"/>
                    </a:lnTo>
                    <a:lnTo>
                      <a:pt x="3474" y="9810"/>
                    </a:lnTo>
                    <a:lnTo>
                      <a:pt x="3807" y="9944"/>
                    </a:lnTo>
                    <a:lnTo>
                      <a:pt x="4153" y="10063"/>
                    </a:lnTo>
                    <a:lnTo>
                      <a:pt x="4499" y="10183"/>
                    </a:lnTo>
                    <a:lnTo>
                      <a:pt x="4845" y="10276"/>
                    </a:lnTo>
                    <a:lnTo>
                      <a:pt x="5191" y="10370"/>
                    </a:lnTo>
                    <a:lnTo>
                      <a:pt x="5537" y="10449"/>
                    </a:lnTo>
                    <a:lnTo>
                      <a:pt x="5884" y="10516"/>
                    </a:lnTo>
                    <a:lnTo>
                      <a:pt x="6230" y="10569"/>
                    </a:lnTo>
                    <a:lnTo>
                      <a:pt x="6576" y="10609"/>
                    </a:lnTo>
                    <a:lnTo>
                      <a:pt x="6922" y="10649"/>
                    </a:lnTo>
                    <a:lnTo>
                      <a:pt x="7255" y="10662"/>
                    </a:lnTo>
                    <a:lnTo>
                      <a:pt x="7574" y="10676"/>
                    </a:lnTo>
                    <a:lnTo>
                      <a:pt x="8200" y="10676"/>
                    </a:lnTo>
                    <a:lnTo>
                      <a:pt x="8492" y="10649"/>
                    </a:lnTo>
                    <a:lnTo>
                      <a:pt x="8759" y="10622"/>
                    </a:lnTo>
                    <a:lnTo>
                      <a:pt x="9025" y="10583"/>
                    </a:lnTo>
                    <a:lnTo>
                      <a:pt x="9264" y="10543"/>
                    </a:lnTo>
                    <a:lnTo>
                      <a:pt x="9491" y="10489"/>
                    </a:lnTo>
                    <a:lnTo>
                      <a:pt x="9704" y="10423"/>
                    </a:lnTo>
                    <a:lnTo>
                      <a:pt x="9890" y="10343"/>
                    </a:lnTo>
                    <a:lnTo>
                      <a:pt x="10076" y="10250"/>
                    </a:lnTo>
                    <a:lnTo>
                      <a:pt x="10249" y="10157"/>
                    </a:lnTo>
                    <a:lnTo>
                      <a:pt x="10409" y="10050"/>
                    </a:lnTo>
                    <a:lnTo>
                      <a:pt x="10542" y="9944"/>
                    </a:lnTo>
                    <a:lnTo>
                      <a:pt x="10675" y="9810"/>
                    </a:lnTo>
                    <a:lnTo>
                      <a:pt x="10795" y="9677"/>
                    </a:lnTo>
                    <a:lnTo>
                      <a:pt x="10902" y="9531"/>
                    </a:lnTo>
                    <a:lnTo>
                      <a:pt x="10995" y="9385"/>
                    </a:lnTo>
                    <a:lnTo>
                      <a:pt x="11088" y="9225"/>
                    </a:lnTo>
                    <a:lnTo>
                      <a:pt x="11155" y="9052"/>
                    </a:lnTo>
                    <a:lnTo>
                      <a:pt x="11221" y="8865"/>
                    </a:lnTo>
                    <a:lnTo>
                      <a:pt x="11274" y="8666"/>
                    </a:lnTo>
                    <a:lnTo>
                      <a:pt x="11328" y="8466"/>
                    </a:lnTo>
                    <a:lnTo>
                      <a:pt x="11354" y="8253"/>
                    </a:lnTo>
                    <a:lnTo>
                      <a:pt x="11381" y="8027"/>
                    </a:lnTo>
                    <a:lnTo>
                      <a:pt x="11407" y="7801"/>
                    </a:lnTo>
                    <a:lnTo>
                      <a:pt x="11407" y="7561"/>
                    </a:lnTo>
                    <a:lnTo>
                      <a:pt x="11421" y="7308"/>
                    </a:lnTo>
                    <a:lnTo>
                      <a:pt x="11394" y="6776"/>
                    </a:lnTo>
                    <a:lnTo>
                      <a:pt x="11354" y="6203"/>
                    </a:lnTo>
                    <a:lnTo>
                      <a:pt x="11288" y="5591"/>
                    </a:lnTo>
                    <a:lnTo>
                      <a:pt x="11194" y="4886"/>
                    </a:lnTo>
                    <a:lnTo>
                      <a:pt x="11101" y="4233"/>
                    </a:lnTo>
                    <a:lnTo>
                      <a:pt x="10982" y="3621"/>
                    </a:lnTo>
                    <a:lnTo>
                      <a:pt x="10862" y="3049"/>
                    </a:lnTo>
                    <a:lnTo>
                      <a:pt x="10715" y="2530"/>
                    </a:lnTo>
                    <a:lnTo>
                      <a:pt x="10635" y="2290"/>
                    </a:lnTo>
                    <a:lnTo>
                      <a:pt x="10556" y="2050"/>
                    </a:lnTo>
                    <a:lnTo>
                      <a:pt x="10462" y="1837"/>
                    </a:lnTo>
                    <a:lnTo>
                      <a:pt x="10369" y="1624"/>
                    </a:lnTo>
                    <a:lnTo>
                      <a:pt x="10263" y="1438"/>
                    </a:lnTo>
                    <a:lnTo>
                      <a:pt x="10156" y="1252"/>
                    </a:lnTo>
                    <a:lnTo>
                      <a:pt x="10036" y="1079"/>
                    </a:lnTo>
                    <a:lnTo>
                      <a:pt x="9917" y="919"/>
                    </a:lnTo>
                    <a:lnTo>
                      <a:pt x="9784" y="773"/>
                    </a:lnTo>
                    <a:lnTo>
                      <a:pt x="9650" y="639"/>
                    </a:lnTo>
                    <a:lnTo>
                      <a:pt x="9504" y="520"/>
                    </a:lnTo>
                    <a:lnTo>
                      <a:pt x="9344" y="413"/>
                    </a:lnTo>
                    <a:lnTo>
                      <a:pt x="9185" y="320"/>
                    </a:lnTo>
                    <a:lnTo>
                      <a:pt x="9012" y="227"/>
                    </a:lnTo>
                    <a:lnTo>
                      <a:pt x="8825" y="160"/>
                    </a:lnTo>
                    <a:lnTo>
                      <a:pt x="8639" y="107"/>
                    </a:lnTo>
                    <a:lnTo>
                      <a:pt x="8439" y="54"/>
                    </a:lnTo>
                    <a:lnTo>
                      <a:pt x="8226" y="27"/>
                    </a:lnTo>
                    <a:lnTo>
                      <a:pt x="8013" y="14"/>
                    </a:lnTo>
                    <a:lnTo>
                      <a:pt x="7774" y="1"/>
                    </a:lnTo>
                    <a:close/>
                  </a:path>
                </a:pathLst>
              </a:custGeom>
              <a:solidFill>
                <a:srgbClr val="FFBB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6010725" y="3276275"/>
                <a:ext cx="285200" cy="266900"/>
              </a:xfrm>
              <a:custGeom>
                <a:rect b="b" l="l" r="r" t="t"/>
                <a:pathLst>
                  <a:path extrusionOk="0" h="10676" w="11408">
                    <a:moveTo>
                      <a:pt x="3634" y="0"/>
                    </a:moveTo>
                    <a:lnTo>
                      <a:pt x="3395" y="14"/>
                    </a:lnTo>
                    <a:lnTo>
                      <a:pt x="3182" y="27"/>
                    </a:lnTo>
                    <a:lnTo>
                      <a:pt x="2969" y="54"/>
                    </a:lnTo>
                    <a:lnTo>
                      <a:pt x="2769" y="107"/>
                    </a:lnTo>
                    <a:lnTo>
                      <a:pt x="2583" y="160"/>
                    </a:lnTo>
                    <a:lnTo>
                      <a:pt x="2396" y="227"/>
                    </a:lnTo>
                    <a:lnTo>
                      <a:pt x="2223" y="320"/>
                    </a:lnTo>
                    <a:lnTo>
                      <a:pt x="2064" y="413"/>
                    </a:lnTo>
                    <a:lnTo>
                      <a:pt x="1904" y="520"/>
                    </a:lnTo>
                    <a:lnTo>
                      <a:pt x="1758" y="639"/>
                    </a:lnTo>
                    <a:lnTo>
                      <a:pt x="1624" y="773"/>
                    </a:lnTo>
                    <a:lnTo>
                      <a:pt x="1491" y="919"/>
                    </a:lnTo>
                    <a:lnTo>
                      <a:pt x="1372" y="1079"/>
                    </a:lnTo>
                    <a:lnTo>
                      <a:pt x="1252" y="1252"/>
                    </a:lnTo>
                    <a:lnTo>
                      <a:pt x="1145" y="1438"/>
                    </a:lnTo>
                    <a:lnTo>
                      <a:pt x="1039" y="1624"/>
                    </a:lnTo>
                    <a:lnTo>
                      <a:pt x="946" y="1837"/>
                    </a:lnTo>
                    <a:lnTo>
                      <a:pt x="852" y="2050"/>
                    </a:lnTo>
                    <a:lnTo>
                      <a:pt x="773" y="2290"/>
                    </a:lnTo>
                    <a:lnTo>
                      <a:pt x="693" y="2530"/>
                    </a:lnTo>
                    <a:lnTo>
                      <a:pt x="546" y="3049"/>
                    </a:lnTo>
                    <a:lnTo>
                      <a:pt x="426" y="3621"/>
                    </a:lnTo>
                    <a:lnTo>
                      <a:pt x="307" y="4233"/>
                    </a:lnTo>
                    <a:lnTo>
                      <a:pt x="213" y="4886"/>
                    </a:lnTo>
                    <a:lnTo>
                      <a:pt x="120" y="5591"/>
                    </a:lnTo>
                    <a:lnTo>
                      <a:pt x="54" y="6203"/>
                    </a:lnTo>
                    <a:lnTo>
                      <a:pt x="14" y="6776"/>
                    </a:lnTo>
                    <a:lnTo>
                      <a:pt x="1" y="7308"/>
                    </a:lnTo>
                    <a:lnTo>
                      <a:pt x="1" y="7561"/>
                    </a:lnTo>
                    <a:lnTo>
                      <a:pt x="14" y="7801"/>
                    </a:lnTo>
                    <a:lnTo>
                      <a:pt x="27" y="8040"/>
                    </a:lnTo>
                    <a:lnTo>
                      <a:pt x="54" y="8253"/>
                    </a:lnTo>
                    <a:lnTo>
                      <a:pt x="94" y="8466"/>
                    </a:lnTo>
                    <a:lnTo>
                      <a:pt x="134" y="8666"/>
                    </a:lnTo>
                    <a:lnTo>
                      <a:pt x="187" y="8865"/>
                    </a:lnTo>
                    <a:lnTo>
                      <a:pt x="253" y="9052"/>
                    </a:lnTo>
                    <a:lnTo>
                      <a:pt x="320" y="9225"/>
                    </a:lnTo>
                    <a:lnTo>
                      <a:pt x="413" y="9385"/>
                    </a:lnTo>
                    <a:lnTo>
                      <a:pt x="506" y="9544"/>
                    </a:lnTo>
                    <a:lnTo>
                      <a:pt x="613" y="9677"/>
                    </a:lnTo>
                    <a:lnTo>
                      <a:pt x="733" y="9810"/>
                    </a:lnTo>
                    <a:lnTo>
                      <a:pt x="866" y="9944"/>
                    </a:lnTo>
                    <a:lnTo>
                      <a:pt x="999" y="10050"/>
                    </a:lnTo>
                    <a:lnTo>
                      <a:pt x="1159" y="10157"/>
                    </a:lnTo>
                    <a:lnTo>
                      <a:pt x="1332" y="10263"/>
                    </a:lnTo>
                    <a:lnTo>
                      <a:pt x="1518" y="10343"/>
                    </a:lnTo>
                    <a:lnTo>
                      <a:pt x="1704" y="10423"/>
                    </a:lnTo>
                    <a:lnTo>
                      <a:pt x="1917" y="10489"/>
                    </a:lnTo>
                    <a:lnTo>
                      <a:pt x="2144" y="10543"/>
                    </a:lnTo>
                    <a:lnTo>
                      <a:pt x="2383" y="10596"/>
                    </a:lnTo>
                    <a:lnTo>
                      <a:pt x="2649" y="10622"/>
                    </a:lnTo>
                    <a:lnTo>
                      <a:pt x="2916" y="10649"/>
                    </a:lnTo>
                    <a:lnTo>
                      <a:pt x="3208" y="10676"/>
                    </a:lnTo>
                    <a:lnTo>
                      <a:pt x="3834" y="10676"/>
                    </a:lnTo>
                    <a:lnTo>
                      <a:pt x="4153" y="10662"/>
                    </a:lnTo>
                    <a:lnTo>
                      <a:pt x="4486" y="10649"/>
                    </a:lnTo>
                    <a:lnTo>
                      <a:pt x="4832" y="10609"/>
                    </a:lnTo>
                    <a:lnTo>
                      <a:pt x="5178" y="10569"/>
                    </a:lnTo>
                    <a:lnTo>
                      <a:pt x="5524" y="10516"/>
                    </a:lnTo>
                    <a:lnTo>
                      <a:pt x="5871" y="10449"/>
                    </a:lnTo>
                    <a:lnTo>
                      <a:pt x="6217" y="10370"/>
                    </a:lnTo>
                    <a:lnTo>
                      <a:pt x="6563" y="10276"/>
                    </a:lnTo>
                    <a:lnTo>
                      <a:pt x="6909" y="10183"/>
                    </a:lnTo>
                    <a:lnTo>
                      <a:pt x="7255" y="10063"/>
                    </a:lnTo>
                    <a:lnTo>
                      <a:pt x="7601" y="9944"/>
                    </a:lnTo>
                    <a:lnTo>
                      <a:pt x="7934" y="9810"/>
                    </a:lnTo>
                    <a:lnTo>
                      <a:pt x="8253" y="9664"/>
                    </a:lnTo>
                    <a:lnTo>
                      <a:pt x="8573" y="9504"/>
                    </a:lnTo>
                    <a:lnTo>
                      <a:pt x="8879" y="9331"/>
                    </a:lnTo>
                    <a:lnTo>
                      <a:pt x="9172" y="9145"/>
                    </a:lnTo>
                    <a:lnTo>
                      <a:pt x="9451" y="8945"/>
                    </a:lnTo>
                    <a:lnTo>
                      <a:pt x="9731" y="8732"/>
                    </a:lnTo>
                    <a:lnTo>
                      <a:pt x="9983" y="8519"/>
                    </a:lnTo>
                    <a:lnTo>
                      <a:pt x="10210" y="8280"/>
                    </a:lnTo>
                    <a:lnTo>
                      <a:pt x="10436" y="8027"/>
                    </a:lnTo>
                    <a:lnTo>
                      <a:pt x="10636" y="7774"/>
                    </a:lnTo>
                    <a:lnTo>
                      <a:pt x="10822" y="7494"/>
                    </a:lnTo>
                    <a:lnTo>
                      <a:pt x="10982" y="7215"/>
                    </a:lnTo>
                    <a:lnTo>
                      <a:pt x="11115" y="6909"/>
                    </a:lnTo>
                    <a:lnTo>
                      <a:pt x="11221" y="6603"/>
                    </a:lnTo>
                    <a:lnTo>
                      <a:pt x="11315" y="6270"/>
                    </a:lnTo>
                    <a:lnTo>
                      <a:pt x="11368" y="5924"/>
                    </a:lnTo>
                    <a:lnTo>
                      <a:pt x="11408" y="5578"/>
                    </a:lnTo>
                    <a:lnTo>
                      <a:pt x="11408" y="5205"/>
                    </a:lnTo>
                    <a:lnTo>
                      <a:pt x="11381" y="4819"/>
                    </a:lnTo>
                    <a:lnTo>
                      <a:pt x="11354" y="4633"/>
                    </a:lnTo>
                    <a:lnTo>
                      <a:pt x="11315" y="4433"/>
                    </a:lnTo>
                    <a:lnTo>
                      <a:pt x="11275" y="4260"/>
                    </a:lnTo>
                    <a:lnTo>
                      <a:pt x="11221" y="4074"/>
                    </a:lnTo>
                    <a:lnTo>
                      <a:pt x="11168" y="3901"/>
                    </a:lnTo>
                    <a:lnTo>
                      <a:pt x="11102" y="3741"/>
                    </a:lnTo>
                    <a:lnTo>
                      <a:pt x="11022" y="3581"/>
                    </a:lnTo>
                    <a:lnTo>
                      <a:pt x="10942" y="3421"/>
                    </a:lnTo>
                    <a:lnTo>
                      <a:pt x="10849" y="3262"/>
                    </a:lnTo>
                    <a:lnTo>
                      <a:pt x="10756" y="3115"/>
                    </a:lnTo>
                    <a:lnTo>
                      <a:pt x="10543" y="2836"/>
                    </a:lnTo>
                    <a:lnTo>
                      <a:pt x="10303" y="2569"/>
                    </a:lnTo>
                    <a:lnTo>
                      <a:pt x="10050" y="2317"/>
                    </a:lnTo>
                    <a:lnTo>
                      <a:pt x="9784" y="2077"/>
                    </a:lnTo>
                    <a:lnTo>
                      <a:pt x="9491" y="1864"/>
                    </a:lnTo>
                    <a:lnTo>
                      <a:pt x="9198" y="1664"/>
                    </a:lnTo>
                    <a:lnTo>
                      <a:pt x="8879" y="1478"/>
                    </a:lnTo>
                    <a:lnTo>
                      <a:pt x="8559" y="1305"/>
                    </a:lnTo>
                    <a:lnTo>
                      <a:pt x="8240" y="1145"/>
                    </a:lnTo>
                    <a:lnTo>
                      <a:pt x="7907" y="999"/>
                    </a:lnTo>
                    <a:lnTo>
                      <a:pt x="7588" y="866"/>
                    </a:lnTo>
                    <a:lnTo>
                      <a:pt x="7255" y="746"/>
                    </a:lnTo>
                    <a:lnTo>
                      <a:pt x="6935" y="639"/>
                    </a:lnTo>
                    <a:lnTo>
                      <a:pt x="6616" y="533"/>
                    </a:lnTo>
                    <a:lnTo>
                      <a:pt x="6296" y="453"/>
                    </a:lnTo>
                    <a:lnTo>
                      <a:pt x="5724" y="307"/>
                    </a:lnTo>
                    <a:lnTo>
                      <a:pt x="5192" y="200"/>
                    </a:lnTo>
                    <a:lnTo>
                      <a:pt x="4766" y="120"/>
                    </a:lnTo>
                    <a:lnTo>
                      <a:pt x="4420" y="67"/>
                    </a:lnTo>
                    <a:lnTo>
                      <a:pt x="4127" y="40"/>
                    </a:lnTo>
                    <a:lnTo>
                      <a:pt x="3874" y="14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252175" y="3150150"/>
                <a:ext cx="331450" cy="360425"/>
              </a:xfrm>
              <a:custGeom>
                <a:rect b="b" l="l" r="r" t="t"/>
                <a:pathLst>
                  <a:path extrusionOk="0" h="14417" w="13258">
                    <a:moveTo>
                      <a:pt x="10476" y="1"/>
                    </a:moveTo>
                    <a:lnTo>
                      <a:pt x="10436" y="41"/>
                    </a:lnTo>
                    <a:lnTo>
                      <a:pt x="10396" y="81"/>
                    </a:lnTo>
                    <a:lnTo>
                      <a:pt x="10369" y="134"/>
                    </a:lnTo>
                    <a:lnTo>
                      <a:pt x="10343" y="240"/>
                    </a:lnTo>
                    <a:lnTo>
                      <a:pt x="10329" y="373"/>
                    </a:lnTo>
                    <a:lnTo>
                      <a:pt x="10329" y="520"/>
                    </a:lnTo>
                    <a:lnTo>
                      <a:pt x="10329" y="666"/>
                    </a:lnTo>
                    <a:lnTo>
                      <a:pt x="10316" y="839"/>
                    </a:lnTo>
                    <a:lnTo>
                      <a:pt x="10289" y="1012"/>
                    </a:lnTo>
                    <a:lnTo>
                      <a:pt x="10249" y="1199"/>
                    </a:lnTo>
                    <a:lnTo>
                      <a:pt x="10170" y="1385"/>
                    </a:lnTo>
                    <a:lnTo>
                      <a:pt x="10116" y="1478"/>
                    </a:lnTo>
                    <a:lnTo>
                      <a:pt x="10050" y="1571"/>
                    </a:lnTo>
                    <a:lnTo>
                      <a:pt x="9983" y="1665"/>
                    </a:lnTo>
                    <a:lnTo>
                      <a:pt x="9890" y="1771"/>
                    </a:lnTo>
                    <a:lnTo>
                      <a:pt x="9797" y="1864"/>
                    </a:lnTo>
                    <a:lnTo>
                      <a:pt x="9677" y="1957"/>
                    </a:lnTo>
                    <a:lnTo>
                      <a:pt x="9557" y="2051"/>
                    </a:lnTo>
                    <a:lnTo>
                      <a:pt x="9411" y="2144"/>
                    </a:lnTo>
                    <a:lnTo>
                      <a:pt x="9238" y="2237"/>
                    </a:lnTo>
                    <a:lnTo>
                      <a:pt x="9065" y="2343"/>
                    </a:lnTo>
                    <a:lnTo>
                      <a:pt x="8865" y="2423"/>
                    </a:lnTo>
                    <a:lnTo>
                      <a:pt x="8639" y="2516"/>
                    </a:lnTo>
                    <a:lnTo>
                      <a:pt x="8399" y="2610"/>
                    </a:lnTo>
                    <a:lnTo>
                      <a:pt x="8133" y="2690"/>
                    </a:lnTo>
                    <a:lnTo>
                      <a:pt x="8026" y="2729"/>
                    </a:lnTo>
                    <a:lnTo>
                      <a:pt x="7907" y="2743"/>
                    </a:lnTo>
                    <a:lnTo>
                      <a:pt x="7640" y="2769"/>
                    </a:lnTo>
                    <a:lnTo>
                      <a:pt x="6975" y="2809"/>
                    </a:lnTo>
                    <a:lnTo>
                      <a:pt x="6576" y="2823"/>
                    </a:lnTo>
                    <a:lnTo>
                      <a:pt x="6163" y="2863"/>
                    </a:lnTo>
                    <a:lnTo>
                      <a:pt x="5710" y="2916"/>
                    </a:lnTo>
                    <a:lnTo>
                      <a:pt x="5231" y="3009"/>
                    </a:lnTo>
                    <a:lnTo>
                      <a:pt x="4978" y="3062"/>
                    </a:lnTo>
                    <a:lnTo>
                      <a:pt x="4725" y="3129"/>
                    </a:lnTo>
                    <a:lnTo>
                      <a:pt x="4473" y="3209"/>
                    </a:lnTo>
                    <a:lnTo>
                      <a:pt x="4220" y="3302"/>
                    </a:lnTo>
                    <a:lnTo>
                      <a:pt x="3953" y="3408"/>
                    </a:lnTo>
                    <a:lnTo>
                      <a:pt x="3687" y="3528"/>
                    </a:lnTo>
                    <a:lnTo>
                      <a:pt x="3421" y="3674"/>
                    </a:lnTo>
                    <a:lnTo>
                      <a:pt x="3155" y="3821"/>
                    </a:lnTo>
                    <a:lnTo>
                      <a:pt x="2889" y="3994"/>
                    </a:lnTo>
                    <a:lnTo>
                      <a:pt x="2609" y="4194"/>
                    </a:lnTo>
                    <a:lnTo>
                      <a:pt x="2343" y="4407"/>
                    </a:lnTo>
                    <a:lnTo>
                      <a:pt x="2063" y="4646"/>
                    </a:lnTo>
                    <a:lnTo>
                      <a:pt x="1797" y="4899"/>
                    </a:lnTo>
                    <a:lnTo>
                      <a:pt x="1518" y="5179"/>
                    </a:lnTo>
                    <a:lnTo>
                      <a:pt x="1251" y="5485"/>
                    </a:lnTo>
                    <a:lnTo>
                      <a:pt x="985" y="5818"/>
                    </a:lnTo>
                    <a:lnTo>
                      <a:pt x="852" y="5991"/>
                    </a:lnTo>
                    <a:lnTo>
                      <a:pt x="746" y="6164"/>
                    </a:lnTo>
                    <a:lnTo>
                      <a:pt x="626" y="6337"/>
                    </a:lnTo>
                    <a:lnTo>
                      <a:pt x="533" y="6523"/>
                    </a:lnTo>
                    <a:lnTo>
                      <a:pt x="439" y="6709"/>
                    </a:lnTo>
                    <a:lnTo>
                      <a:pt x="360" y="6896"/>
                    </a:lnTo>
                    <a:lnTo>
                      <a:pt x="293" y="7082"/>
                    </a:lnTo>
                    <a:lnTo>
                      <a:pt x="226" y="7282"/>
                    </a:lnTo>
                    <a:lnTo>
                      <a:pt x="173" y="7468"/>
                    </a:lnTo>
                    <a:lnTo>
                      <a:pt x="133" y="7668"/>
                    </a:lnTo>
                    <a:lnTo>
                      <a:pt x="53" y="8054"/>
                    </a:lnTo>
                    <a:lnTo>
                      <a:pt x="13" y="8453"/>
                    </a:lnTo>
                    <a:lnTo>
                      <a:pt x="0" y="8852"/>
                    </a:lnTo>
                    <a:lnTo>
                      <a:pt x="13" y="9252"/>
                    </a:lnTo>
                    <a:lnTo>
                      <a:pt x="53" y="9638"/>
                    </a:lnTo>
                    <a:lnTo>
                      <a:pt x="107" y="10037"/>
                    </a:lnTo>
                    <a:lnTo>
                      <a:pt x="187" y="10423"/>
                    </a:lnTo>
                    <a:lnTo>
                      <a:pt x="280" y="10796"/>
                    </a:lnTo>
                    <a:lnTo>
                      <a:pt x="386" y="11168"/>
                    </a:lnTo>
                    <a:lnTo>
                      <a:pt x="506" y="11528"/>
                    </a:lnTo>
                    <a:lnTo>
                      <a:pt x="639" y="11874"/>
                    </a:lnTo>
                    <a:lnTo>
                      <a:pt x="786" y="12193"/>
                    </a:lnTo>
                    <a:lnTo>
                      <a:pt x="932" y="12513"/>
                    </a:lnTo>
                    <a:lnTo>
                      <a:pt x="1092" y="12806"/>
                    </a:lnTo>
                    <a:lnTo>
                      <a:pt x="1251" y="13085"/>
                    </a:lnTo>
                    <a:lnTo>
                      <a:pt x="1411" y="13338"/>
                    </a:lnTo>
                    <a:lnTo>
                      <a:pt x="1571" y="13578"/>
                    </a:lnTo>
                    <a:lnTo>
                      <a:pt x="1731" y="13791"/>
                    </a:lnTo>
                    <a:lnTo>
                      <a:pt x="1877" y="13964"/>
                    </a:lnTo>
                    <a:lnTo>
                      <a:pt x="2037" y="14123"/>
                    </a:lnTo>
                    <a:lnTo>
                      <a:pt x="2170" y="14243"/>
                    </a:lnTo>
                    <a:lnTo>
                      <a:pt x="2303" y="14336"/>
                    </a:lnTo>
                    <a:lnTo>
                      <a:pt x="2423" y="14390"/>
                    </a:lnTo>
                    <a:lnTo>
                      <a:pt x="2476" y="14403"/>
                    </a:lnTo>
                    <a:lnTo>
                      <a:pt x="2516" y="14416"/>
                    </a:lnTo>
                    <a:lnTo>
                      <a:pt x="2569" y="14403"/>
                    </a:lnTo>
                    <a:lnTo>
                      <a:pt x="2609" y="14403"/>
                    </a:lnTo>
                    <a:lnTo>
                      <a:pt x="2649" y="14376"/>
                    </a:lnTo>
                    <a:lnTo>
                      <a:pt x="2676" y="14336"/>
                    </a:lnTo>
                    <a:lnTo>
                      <a:pt x="2702" y="14296"/>
                    </a:lnTo>
                    <a:lnTo>
                      <a:pt x="2729" y="14243"/>
                    </a:lnTo>
                    <a:lnTo>
                      <a:pt x="2742" y="14163"/>
                    </a:lnTo>
                    <a:lnTo>
                      <a:pt x="2755" y="14030"/>
                    </a:lnTo>
                    <a:lnTo>
                      <a:pt x="2755" y="13644"/>
                    </a:lnTo>
                    <a:lnTo>
                      <a:pt x="2782" y="13165"/>
                    </a:lnTo>
                    <a:lnTo>
                      <a:pt x="2809" y="12925"/>
                    </a:lnTo>
                    <a:lnTo>
                      <a:pt x="2849" y="12673"/>
                    </a:lnTo>
                    <a:lnTo>
                      <a:pt x="2915" y="12446"/>
                    </a:lnTo>
                    <a:lnTo>
                      <a:pt x="2982" y="12247"/>
                    </a:lnTo>
                    <a:lnTo>
                      <a:pt x="3035" y="12167"/>
                    </a:lnTo>
                    <a:lnTo>
                      <a:pt x="3088" y="12087"/>
                    </a:lnTo>
                    <a:lnTo>
                      <a:pt x="3141" y="12020"/>
                    </a:lnTo>
                    <a:lnTo>
                      <a:pt x="3208" y="11967"/>
                    </a:lnTo>
                    <a:lnTo>
                      <a:pt x="3275" y="11927"/>
                    </a:lnTo>
                    <a:lnTo>
                      <a:pt x="3354" y="11900"/>
                    </a:lnTo>
                    <a:lnTo>
                      <a:pt x="3448" y="11887"/>
                    </a:lnTo>
                    <a:lnTo>
                      <a:pt x="3541" y="11900"/>
                    </a:lnTo>
                    <a:lnTo>
                      <a:pt x="3647" y="11927"/>
                    </a:lnTo>
                    <a:lnTo>
                      <a:pt x="3754" y="11980"/>
                    </a:lnTo>
                    <a:lnTo>
                      <a:pt x="3874" y="12047"/>
                    </a:lnTo>
                    <a:lnTo>
                      <a:pt x="4007" y="12140"/>
                    </a:lnTo>
                    <a:lnTo>
                      <a:pt x="4273" y="12326"/>
                    </a:lnTo>
                    <a:lnTo>
                      <a:pt x="4526" y="12499"/>
                    </a:lnTo>
                    <a:lnTo>
                      <a:pt x="4752" y="12646"/>
                    </a:lnTo>
                    <a:lnTo>
                      <a:pt x="4965" y="12766"/>
                    </a:lnTo>
                    <a:lnTo>
                      <a:pt x="5165" y="12872"/>
                    </a:lnTo>
                    <a:lnTo>
                      <a:pt x="5351" y="12952"/>
                    </a:lnTo>
                    <a:lnTo>
                      <a:pt x="5524" y="13019"/>
                    </a:lnTo>
                    <a:lnTo>
                      <a:pt x="5684" y="13059"/>
                    </a:lnTo>
                    <a:lnTo>
                      <a:pt x="5830" y="13085"/>
                    </a:lnTo>
                    <a:lnTo>
                      <a:pt x="6110" y="13085"/>
                    </a:lnTo>
                    <a:lnTo>
                      <a:pt x="6230" y="13072"/>
                    </a:lnTo>
                    <a:lnTo>
                      <a:pt x="6349" y="13032"/>
                    </a:lnTo>
                    <a:lnTo>
                      <a:pt x="6456" y="12992"/>
                    </a:lnTo>
                    <a:lnTo>
                      <a:pt x="6562" y="12939"/>
                    </a:lnTo>
                    <a:lnTo>
                      <a:pt x="6669" y="12872"/>
                    </a:lnTo>
                    <a:lnTo>
                      <a:pt x="6762" y="12806"/>
                    </a:lnTo>
                    <a:lnTo>
                      <a:pt x="6842" y="12726"/>
                    </a:lnTo>
                    <a:lnTo>
                      <a:pt x="6895" y="12659"/>
                    </a:lnTo>
                    <a:lnTo>
                      <a:pt x="6935" y="12579"/>
                    </a:lnTo>
                    <a:lnTo>
                      <a:pt x="6948" y="12486"/>
                    </a:lnTo>
                    <a:lnTo>
                      <a:pt x="6935" y="12406"/>
                    </a:lnTo>
                    <a:lnTo>
                      <a:pt x="6922" y="12313"/>
                    </a:lnTo>
                    <a:lnTo>
                      <a:pt x="6882" y="12207"/>
                    </a:lnTo>
                    <a:lnTo>
                      <a:pt x="6815" y="12100"/>
                    </a:lnTo>
                    <a:lnTo>
                      <a:pt x="6735" y="11994"/>
                    </a:lnTo>
                    <a:lnTo>
                      <a:pt x="6629" y="11861"/>
                    </a:lnTo>
                    <a:lnTo>
                      <a:pt x="6522" y="11741"/>
                    </a:lnTo>
                    <a:lnTo>
                      <a:pt x="6216" y="11448"/>
                    </a:lnTo>
                    <a:lnTo>
                      <a:pt x="5844" y="11128"/>
                    </a:lnTo>
                    <a:lnTo>
                      <a:pt x="5644" y="10955"/>
                    </a:lnTo>
                    <a:lnTo>
                      <a:pt x="5444" y="10756"/>
                    </a:lnTo>
                    <a:lnTo>
                      <a:pt x="5245" y="10556"/>
                    </a:lnTo>
                    <a:lnTo>
                      <a:pt x="5072" y="10356"/>
                    </a:lnTo>
                    <a:lnTo>
                      <a:pt x="4912" y="10143"/>
                    </a:lnTo>
                    <a:lnTo>
                      <a:pt x="4765" y="9931"/>
                    </a:lnTo>
                    <a:lnTo>
                      <a:pt x="4646" y="9718"/>
                    </a:lnTo>
                    <a:lnTo>
                      <a:pt x="4566" y="9518"/>
                    </a:lnTo>
                    <a:lnTo>
                      <a:pt x="4512" y="9318"/>
                    </a:lnTo>
                    <a:lnTo>
                      <a:pt x="4486" y="9225"/>
                    </a:lnTo>
                    <a:lnTo>
                      <a:pt x="4486" y="9145"/>
                    </a:lnTo>
                    <a:lnTo>
                      <a:pt x="4499" y="9052"/>
                    </a:lnTo>
                    <a:lnTo>
                      <a:pt x="4512" y="8972"/>
                    </a:lnTo>
                    <a:lnTo>
                      <a:pt x="4539" y="8892"/>
                    </a:lnTo>
                    <a:lnTo>
                      <a:pt x="4579" y="8826"/>
                    </a:lnTo>
                    <a:lnTo>
                      <a:pt x="4632" y="8759"/>
                    </a:lnTo>
                    <a:lnTo>
                      <a:pt x="4699" y="8693"/>
                    </a:lnTo>
                    <a:lnTo>
                      <a:pt x="4779" y="8639"/>
                    </a:lnTo>
                    <a:lnTo>
                      <a:pt x="4872" y="8599"/>
                    </a:lnTo>
                    <a:lnTo>
                      <a:pt x="4978" y="8546"/>
                    </a:lnTo>
                    <a:lnTo>
                      <a:pt x="5098" y="8520"/>
                    </a:lnTo>
                    <a:lnTo>
                      <a:pt x="5231" y="8493"/>
                    </a:lnTo>
                    <a:lnTo>
                      <a:pt x="5391" y="8466"/>
                    </a:lnTo>
                    <a:lnTo>
                      <a:pt x="5937" y="8426"/>
                    </a:lnTo>
                    <a:lnTo>
                      <a:pt x="6469" y="8400"/>
                    </a:lnTo>
                    <a:lnTo>
                      <a:pt x="7507" y="8360"/>
                    </a:lnTo>
                    <a:lnTo>
                      <a:pt x="8013" y="8320"/>
                    </a:lnTo>
                    <a:lnTo>
                      <a:pt x="8519" y="8293"/>
                    </a:lnTo>
                    <a:lnTo>
                      <a:pt x="8998" y="8227"/>
                    </a:lnTo>
                    <a:lnTo>
                      <a:pt x="9464" y="8147"/>
                    </a:lnTo>
                    <a:lnTo>
                      <a:pt x="9704" y="8094"/>
                    </a:lnTo>
                    <a:lnTo>
                      <a:pt x="9930" y="8040"/>
                    </a:lnTo>
                    <a:lnTo>
                      <a:pt x="10143" y="7974"/>
                    </a:lnTo>
                    <a:lnTo>
                      <a:pt x="10369" y="7894"/>
                    </a:lnTo>
                    <a:lnTo>
                      <a:pt x="10582" y="7801"/>
                    </a:lnTo>
                    <a:lnTo>
                      <a:pt x="10795" y="7708"/>
                    </a:lnTo>
                    <a:lnTo>
                      <a:pt x="11008" y="7588"/>
                    </a:lnTo>
                    <a:lnTo>
                      <a:pt x="11221" y="7468"/>
                    </a:lnTo>
                    <a:lnTo>
                      <a:pt x="11421" y="7322"/>
                    </a:lnTo>
                    <a:lnTo>
                      <a:pt x="11620" y="7175"/>
                    </a:lnTo>
                    <a:lnTo>
                      <a:pt x="11807" y="7002"/>
                    </a:lnTo>
                    <a:lnTo>
                      <a:pt x="12006" y="6816"/>
                    </a:lnTo>
                    <a:lnTo>
                      <a:pt x="12193" y="6616"/>
                    </a:lnTo>
                    <a:lnTo>
                      <a:pt x="12366" y="6403"/>
                    </a:lnTo>
                    <a:lnTo>
                      <a:pt x="12552" y="6164"/>
                    </a:lnTo>
                    <a:lnTo>
                      <a:pt x="12725" y="5911"/>
                    </a:lnTo>
                    <a:lnTo>
                      <a:pt x="12885" y="5618"/>
                    </a:lnTo>
                    <a:lnTo>
                      <a:pt x="13018" y="5338"/>
                    </a:lnTo>
                    <a:lnTo>
                      <a:pt x="13124" y="5059"/>
                    </a:lnTo>
                    <a:lnTo>
                      <a:pt x="13191" y="4779"/>
                    </a:lnTo>
                    <a:lnTo>
                      <a:pt x="13244" y="4486"/>
                    </a:lnTo>
                    <a:lnTo>
                      <a:pt x="13258" y="4207"/>
                    </a:lnTo>
                    <a:lnTo>
                      <a:pt x="13258" y="3941"/>
                    </a:lnTo>
                    <a:lnTo>
                      <a:pt x="13231" y="3661"/>
                    </a:lnTo>
                    <a:lnTo>
                      <a:pt x="13178" y="3395"/>
                    </a:lnTo>
                    <a:lnTo>
                      <a:pt x="13124" y="3129"/>
                    </a:lnTo>
                    <a:lnTo>
                      <a:pt x="13031" y="2863"/>
                    </a:lnTo>
                    <a:lnTo>
                      <a:pt x="12938" y="2610"/>
                    </a:lnTo>
                    <a:lnTo>
                      <a:pt x="12832" y="2370"/>
                    </a:lnTo>
                    <a:lnTo>
                      <a:pt x="12712" y="2130"/>
                    </a:lnTo>
                    <a:lnTo>
                      <a:pt x="12579" y="1904"/>
                    </a:lnTo>
                    <a:lnTo>
                      <a:pt x="12432" y="1678"/>
                    </a:lnTo>
                    <a:lnTo>
                      <a:pt x="12286" y="1465"/>
                    </a:lnTo>
                    <a:lnTo>
                      <a:pt x="12139" y="1265"/>
                    </a:lnTo>
                    <a:lnTo>
                      <a:pt x="11980" y="1079"/>
                    </a:lnTo>
                    <a:lnTo>
                      <a:pt x="11820" y="906"/>
                    </a:lnTo>
                    <a:lnTo>
                      <a:pt x="11674" y="746"/>
                    </a:lnTo>
                    <a:lnTo>
                      <a:pt x="11514" y="586"/>
                    </a:lnTo>
                    <a:lnTo>
                      <a:pt x="11354" y="453"/>
                    </a:lnTo>
                    <a:lnTo>
                      <a:pt x="11208" y="334"/>
                    </a:lnTo>
                    <a:lnTo>
                      <a:pt x="11075" y="240"/>
                    </a:lnTo>
                    <a:lnTo>
                      <a:pt x="10942" y="147"/>
                    </a:lnTo>
                    <a:lnTo>
                      <a:pt x="10822" y="81"/>
                    </a:lnTo>
                    <a:lnTo>
                      <a:pt x="10715" y="41"/>
                    </a:lnTo>
                    <a:lnTo>
                      <a:pt x="106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6029025" y="3162800"/>
                <a:ext cx="375375" cy="407325"/>
              </a:xfrm>
              <a:custGeom>
                <a:rect b="b" l="l" r="r" t="t"/>
                <a:pathLst>
                  <a:path extrusionOk="0" h="16293" w="15015">
                    <a:moveTo>
                      <a:pt x="3288" y="1"/>
                    </a:moveTo>
                    <a:lnTo>
                      <a:pt x="3075" y="14"/>
                    </a:lnTo>
                    <a:lnTo>
                      <a:pt x="2849" y="40"/>
                    </a:lnTo>
                    <a:lnTo>
                      <a:pt x="2623" y="80"/>
                    </a:lnTo>
                    <a:lnTo>
                      <a:pt x="2410" y="134"/>
                    </a:lnTo>
                    <a:lnTo>
                      <a:pt x="2184" y="214"/>
                    </a:lnTo>
                    <a:lnTo>
                      <a:pt x="1957" y="320"/>
                    </a:lnTo>
                    <a:lnTo>
                      <a:pt x="1744" y="440"/>
                    </a:lnTo>
                    <a:lnTo>
                      <a:pt x="1518" y="586"/>
                    </a:lnTo>
                    <a:lnTo>
                      <a:pt x="1305" y="746"/>
                    </a:lnTo>
                    <a:lnTo>
                      <a:pt x="1119" y="906"/>
                    </a:lnTo>
                    <a:lnTo>
                      <a:pt x="946" y="1079"/>
                    </a:lnTo>
                    <a:lnTo>
                      <a:pt x="786" y="1252"/>
                    </a:lnTo>
                    <a:lnTo>
                      <a:pt x="640" y="1425"/>
                    </a:lnTo>
                    <a:lnTo>
                      <a:pt x="520" y="1611"/>
                    </a:lnTo>
                    <a:lnTo>
                      <a:pt x="400" y="1797"/>
                    </a:lnTo>
                    <a:lnTo>
                      <a:pt x="307" y="1984"/>
                    </a:lnTo>
                    <a:lnTo>
                      <a:pt x="227" y="2170"/>
                    </a:lnTo>
                    <a:lnTo>
                      <a:pt x="160" y="2357"/>
                    </a:lnTo>
                    <a:lnTo>
                      <a:pt x="107" y="2543"/>
                    </a:lnTo>
                    <a:lnTo>
                      <a:pt x="67" y="2729"/>
                    </a:lnTo>
                    <a:lnTo>
                      <a:pt x="27" y="2929"/>
                    </a:lnTo>
                    <a:lnTo>
                      <a:pt x="14" y="3115"/>
                    </a:lnTo>
                    <a:lnTo>
                      <a:pt x="1" y="3302"/>
                    </a:lnTo>
                    <a:lnTo>
                      <a:pt x="1" y="3475"/>
                    </a:lnTo>
                    <a:lnTo>
                      <a:pt x="14" y="3661"/>
                    </a:lnTo>
                    <a:lnTo>
                      <a:pt x="41" y="3834"/>
                    </a:lnTo>
                    <a:lnTo>
                      <a:pt x="67" y="4007"/>
                    </a:lnTo>
                    <a:lnTo>
                      <a:pt x="94" y="4167"/>
                    </a:lnTo>
                    <a:lnTo>
                      <a:pt x="147" y="4327"/>
                    </a:lnTo>
                    <a:lnTo>
                      <a:pt x="200" y="4486"/>
                    </a:lnTo>
                    <a:lnTo>
                      <a:pt x="253" y="4633"/>
                    </a:lnTo>
                    <a:lnTo>
                      <a:pt x="320" y="4766"/>
                    </a:lnTo>
                    <a:lnTo>
                      <a:pt x="387" y="4899"/>
                    </a:lnTo>
                    <a:lnTo>
                      <a:pt x="453" y="5019"/>
                    </a:lnTo>
                    <a:lnTo>
                      <a:pt x="533" y="5138"/>
                    </a:lnTo>
                    <a:lnTo>
                      <a:pt x="613" y="5232"/>
                    </a:lnTo>
                    <a:lnTo>
                      <a:pt x="706" y="5325"/>
                    </a:lnTo>
                    <a:lnTo>
                      <a:pt x="786" y="5405"/>
                    </a:lnTo>
                    <a:lnTo>
                      <a:pt x="879" y="5485"/>
                    </a:lnTo>
                    <a:lnTo>
                      <a:pt x="972" y="5538"/>
                    </a:lnTo>
                    <a:lnTo>
                      <a:pt x="1212" y="5658"/>
                    </a:lnTo>
                    <a:lnTo>
                      <a:pt x="1451" y="5777"/>
                    </a:lnTo>
                    <a:lnTo>
                      <a:pt x="1678" y="5871"/>
                    </a:lnTo>
                    <a:lnTo>
                      <a:pt x="1904" y="5950"/>
                    </a:lnTo>
                    <a:lnTo>
                      <a:pt x="2117" y="6004"/>
                    </a:lnTo>
                    <a:lnTo>
                      <a:pt x="2330" y="6057"/>
                    </a:lnTo>
                    <a:lnTo>
                      <a:pt x="2530" y="6097"/>
                    </a:lnTo>
                    <a:lnTo>
                      <a:pt x="2729" y="6123"/>
                    </a:lnTo>
                    <a:lnTo>
                      <a:pt x="2916" y="6137"/>
                    </a:lnTo>
                    <a:lnTo>
                      <a:pt x="3102" y="6150"/>
                    </a:lnTo>
                    <a:lnTo>
                      <a:pt x="3288" y="6150"/>
                    </a:lnTo>
                    <a:lnTo>
                      <a:pt x="3461" y="6137"/>
                    </a:lnTo>
                    <a:lnTo>
                      <a:pt x="3794" y="6097"/>
                    </a:lnTo>
                    <a:lnTo>
                      <a:pt x="4100" y="6030"/>
                    </a:lnTo>
                    <a:lnTo>
                      <a:pt x="4380" y="5950"/>
                    </a:lnTo>
                    <a:lnTo>
                      <a:pt x="4646" y="5857"/>
                    </a:lnTo>
                    <a:lnTo>
                      <a:pt x="5112" y="5684"/>
                    </a:lnTo>
                    <a:lnTo>
                      <a:pt x="5312" y="5604"/>
                    </a:lnTo>
                    <a:lnTo>
                      <a:pt x="5485" y="5551"/>
                    </a:lnTo>
                    <a:lnTo>
                      <a:pt x="5644" y="5524"/>
                    </a:lnTo>
                    <a:lnTo>
                      <a:pt x="5711" y="5524"/>
                    </a:lnTo>
                    <a:lnTo>
                      <a:pt x="5777" y="5538"/>
                    </a:lnTo>
                    <a:lnTo>
                      <a:pt x="5844" y="5551"/>
                    </a:lnTo>
                    <a:lnTo>
                      <a:pt x="5897" y="5578"/>
                    </a:lnTo>
                    <a:lnTo>
                      <a:pt x="5937" y="5604"/>
                    </a:lnTo>
                    <a:lnTo>
                      <a:pt x="5964" y="5631"/>
                    </a:lnTo>
                    <a:lnTo>
                      <a:pt x="5990" y="5671"/>
                    </a:lnTo>
                    <a:lnTo>
                      <a:pt x="6004" y="5724"/>
                    </a:lnTo>
                    <a:lnTo>
                      <a:pt x="6017" y="5831"/>
                    </a:lnTo>
                    <a:lnTo>
                      <a:pt x="6017" y="5950"/>
                    </a:lnTo>
                    <a:lnTo>
                      <a:pt x="6004" y="6110"/>
                    </a:lnTo>
                    <a:lnTo>
                      <a:pt x="5937" y="6470"/>
                    </a:lnTo>
                    <a:lnTo>
                      <a:pt x="5911" y="6669"/>
                    </a:lnTo>
                    <a:lnTo>
                      <a:pt x="5884" y="6895"/>
                    </a:lnTo>
                    <a:lnTo>
                      <a:pt x="5857" y="7135"/>
                    </a:lnTo>
                    <a:lnTo>
                      <a:pt x="5857" y="7388"/>
                    </a:lnTo>
                    <a:lnTo>
                      <a:pt x="5884" y="7668"/>
                    </a:lnTo>
                    <a:lnTo>
                      <a:pt x="5924" y="7947"/>
                    </a:lnTo>
                    <a:lnTo>
                      <a:pt x="6004" y="8253"/>
                    </a:lnTo>
                    <a:lnTo>
                      <a:pt x="6057" y="8400"/>
                    </a:lnTo>
                    <a:lnTo>
                      <a:pt x="6123" y="8559"/>
                    </a:lnTo>
                    <a:lnTo>
                      <a:pt x="6190" y="8692"/>
                    </a:lnTo>
                    <a:lnTo>
                      <a:pt x="6257" y="8812"/>
                    </a:lnTo>
                    <a:lnTo>
                      <a:pt x="6336" y="8932"/>
                    </a:lnTo>
                    <a:lnTo>
                      <a:pt x="6430" y="9052"/>
                    </a:lnTo>
                    <a:lnTo>
                      <a:pt x="6523" y="9158"/>
                    </a:lnTo>
                    <a:lnTo>
                      <a:pt x="6616" y="9251"/>
                    </a:lnTo>
                    <a:lnTo>
                      <a:pt x="6829" y="9438"/>
                    </a:lnTo>
                    <a:lnTo>
                      <a:pt x="7055" y="9598"/>
                    </a:lnTo>
                    <a:lnTo>
                      <a:pt x="7295" y="9744"/>
                    </a:lnTo>
                    <a:lnTo>
                      <a:pt x="7534" y="9877"/>
                    </a:lnTo>
                    <a:lnTo>
                      <a:pt x="7761" y="9997"/>
                    </a:lnTo>
                    <a:lnTo>
                      <a:pt x="8213" y="10210"/>
                    </a:lnTo>
                    <a:lnTo>
                      <a:pt x="8413" y="10303"/>
                    </a:lnTo>
                    <a:lnTo>
                      <a:pt x="8586" y="10383"/>
                    </a:lnTo>
                    <a:lnTo>
                      <a:pt x="8732" y="10476"/>
                    </a:lnTo>
                    <a:lnTo>
                      <a:pt x="8852" y="10569"/>
                    </a:lnTo>
                    <a:lnTo>
                      <a:pt x="8892" y="10609"/>
                    </a:lnTo>
                    <a:lnTo>
                      <a:pt x="8919" y="10662"/>
                    </a:lnTo>
                    <a:lnTo>
                      <a:pt x="8932" y="10716"/>
                    </a:lnTo>
                    <a:lnTo>
                      <a:pt x="8945" y="10756"/>
                    </a:lnTo>
                    <a:lnTo>
                      <a:pt x="8945" y="10809"/>
                    </a:lnTo>
                    <a:lnTo>
                      <a:pt x="8932" y="10849"/>
                    </a:lnTo>
                    <a:lnTo>
                      <a:pt x="8905" y="10889"/>
                    </a:lnTo>
                    <a:lnTo>
                      <a:pt x="8879" y="10929"/>
                    </a:lnTo>
                    <a:lnTo>
                      <a:pt x="8799" y="10982"/>
                    </a:lnTo>
                    <a:lnTo>
                      <a:pt x="8692" y="11035"/>
                    </a:lnTo>
                    <a:lnTo>
                      <a:pt x="8573" y="11075"/>
                    </a:lnTo>
                    <a:lnTo>
                      <a:pt x="8413" y="11115"/>
                    </a:lnTo>
                    <a:lnTo>
                      <a:pt x="8067" y="11221"/>
                    </a:lnTo>
                    <a:lnTo>
                      <a:pt x="7867" y="11275"/>
                    </a:lnTo>
                    <a:lnTo>
                      <a:pt x="7668" y="11355"/>
                    </a:lnTo>
                    <a:lnTo>
                      <a:pt x="7455" y="11461"/>
                    </a:lnTo>
                    <a:lnTo>
                      <a:pt x="7242" y="11581"/>
                    </a:lnTo>
                    <a:lnTo>
                      <a:pt x="7029" y="11741"/>
                    </a:lnTo>
                    <a:lnTo>
                      <a:pt x="6816" y="11927"/>
                    </a:lnTo>
                    <a:lnTo>
                      <a:pt x="6709" y="12033"/>
                    </a:lnTo>
                    <a:lnTo>
                      <a:pt x="6603" y="12140"/>
                    </a:lnTo>
                    <a:lnTo>
                      <a:pt x="6496" y="12273"/>
                    </a:lnTo>
                    <a:lnTo>
                      <a:pt x="6403" y="12406"/>
                    </a:lnTo>
                    <a:lnTo>
                      <a:pt x="6310" y="12553"/>
                    </a:lnTo>
                    <a:lnTo>
                      <a:pt x="6230" y="12712"/>
                    </a:lnTo>
                    <a:lnTo>
                      <a:pt x="6163" y="12872"/>
                    </a:lnTo>
                    <a:lnTo>
                      <a:pt x="6110" y="13032"/>
                    </a:lnTo>
                    <a:lnTo>
                      <a:pt x="6070" y="13191"/>
                    </a:lnTo>
                    <a:lnTo>
                      <a:pt x="6044" y="13364"/>
                    </a:lnTo>
                    <a:lnTo>
                      <a:pt x="6030" y="13538"/>
                    </a:lnTo>
                    <a:lnTo>
                      <a:pt x="6017" y="13711"/>
                    </a:lnTo>
                    <a:lnTo>
                      <a:pt x="6030" y="13884"/>
                    </a:lnTo>
                    <a:lnTo>
                      <a:pt x="6057" y="14043"/>
                    </a:lnTo>
                    <a:lnTo>
                      <a:pt x="6084" y="14216"/>
                    </a:lnTo>
                    <a:lnTo>
                      <a:pt x="6123" y="14389"/>
                    </a:lnTo>
                    <a:lnTo>
                      <a:pt x="6177" y="14549"/>
                    </a:lnTo>
                    <a:lnTo>
                      <a:pt x="6243" y="14722"/>
                    </a:lnTo>
                    <a:lnTo>
                      <a:pt x="6323" y="14882"/>
                    </a:lnTo>
                    <a:lnTo>
                      <a:pt x="6403" y="15028"/>
                    </a:lnTo>
                    <a:lnTo>
                      <a:pt x="6496" y="15175"/>
                    </a:lnTo>
                    <a:lnTo>
                      <a:pt x="6603" y="15321"/>
                    </a:lnTo>
                    <a:lnTo>
                      <a:pt x="6722" y="15454"/>
                    </a:lnTo>
                    <a:lnTo>
                      <a:pt x="6856" y="15587"/>
                    </a:lnTo>
                    <a:lnTo>
                      <a:pt x="6989" y="15707"/>
                    </a:lnTo>
                    <a:lnTo>
                      <a:pt x="7135" y="15814"/>
                    </a:lnTo>
                    <a:lnTo>
                      <a:pt x="7295" y="15920"/>
                    </a:lnTo>
                    <a:lnTo>
                      <a:pt x="7455" y="16013"/>
                    </a:lnTo>
                    <a:lnTo>
                      <a:pt x="7628" y="16093"/>
                    </a:lnTo>
                    <a:lnTo>
                      <a:pt x="7814" y="16160"/>
                    </a:lnTo>
                    <a:lnTo>
                      <a:pt x="8000" y="16213"/>
                    </a:lnTo>
                    <a:lnTo>
                      <a:pt x="8200" y="16253"/>
                    </a:lnTo>
                    <a:lnTo>
                      <a:pt x="8413" y="16280"/>
                    </a:lnTo>
                    <a:lnTo>
                      <a:pt x="8626" y="16293"/>
                    </a:lnTo>
                    <a:lnTo>
                      <a:pt x="8852" y="16280"/>
                    </a:lnTo>
                    <a:lnTo>
                      <a:pt x="9078" y="16266"/>
                    </a:lnTo>
                    <a:lnTo>
                      <a:pt x="9331" y="16226"/>
                    </a:lnTo>
                    <a:lnTo>
                      <a:pt x="9558" y="16173"/>
                    </a:lnTo>
                    <a:lnTo>
                      <a:pt x="9757" y="16106"/>
                    </a:lnTo>
                    <a:lnTo>
                      <a:pt x="9944" y="16027"/>
                    </a:lnTo>
                    <a:lnTo>
                      <a:pt x="10117" y="15933"/>
                    </a:lnTo>
                    <a:lnTo>
                      <a:pt x="10263" y="15827"/>
                    </a:lnTo>
                    <a:lnTo>
                      <a:pt x="10396" y="15720"/>
                    </a:lnTo>
                    <a:lnTo>
                      <a:pt x="10516" y="15601"/>
                    </a:lnTo>
                    <a:lnTo>
                      <a:pt x="10622" y="15468"/>
                    </a:lnTo>
                    <a:lnTo>
                      <a:pt x="10716" y="15334"/>
                    </a:lnTo>
                    <a:lnTo>
                      <a:pt x="10796" y="15188"/>
                    </a:lnTo>
                    <a:lnTo>
                      <a:pt x="10862" y="15042"/>
                    </a:lnTo>
                    <a:lnTo>
                      <a:pt x="10915" y="14895"/>
                    </a:lnTo>
                    <a:lnTo>
                      <a:pt x="10955" y="14749"/>
                    </a:lnTo>
                    <a:lnTo>
                      <a:pt x="10995" y="14589"/>
                    </a:lnTo>
                    <a:lnTo>
                      <a:pt x="11022" y="14429"/>
                    </a:lnTo>
                    <a:lnTo>
                      <a:pt x="11062" y="14123"/>
                    </a:lnTo>
                    <a:lnTo>
                      <a:pt x="11088" y="13817"/>
                    </a:lnTo>
                    <a:lnTo>
                      <a:pt x="11088" y="13258"/>
                    </a:lnTo>
                    <a:lnTo>
                      <a:pt x="11102" y="13018"/>
                    </a:lnTo>
                    <a:lnTo>
                      <a:pt x="11115" y="12819"/>
                    </a:lnTo>
                    <a:lnTo>
                      <a:pt x="11128" y="12726"/>
                    </a:lnTo>
                    <a:lnTo>
                      <a:pt x="11155" y="12659"/>
                    </a:lnTo>
                    <a:lnTo>
                      <a:pt x="11182" y="12592"/>
                    </a:lnTo>
                    <a:lnTo>
                      <a:pt x="11208" y="12553"/>
                    </a:lnTo>
                    <a:lnTo>
                      <a:pt x="11261" y="12513"/>
                    </a:lnTo>
                    <a:lnTo>
                      <a:pt x="11315" y="12473"/>
                    </a:lnTo>
                    <a:lnTo>
                      <a:pt x="11461" y="12419"/>
                    </a:lnTo>
                    <a:lnTo>
                      <a:pt x="11661" y="12353"/>
                    </a:lnTo>
                    <a:lnTo>
                      <a:pt x="11874" y="12300"/>
                    </a:lnTo>
                    <a:lnTo>
                      <a:pt x="12406" y="12167"/>
                    </a:lnTo>
                    <a:lnTo>
                      <a:pt x="12686" y="12100"/>
                    </a:lnTo>
                    <a:lnTo>
                      <a:pt x="12978" y="11993"/>
                    </a:lnTo>
                    <a:lnTo>
                      <a:pt x="13285" y="11887"/>
                    </a:lnTo>
                    <a:lnTo>
                      <a:pt x="13577" y="11754"/>
                    </a:lnTo>
                    <a:lnTo>
                      <a:pt x="13711" y="11674"/>
                    </a:lnTo>
                    <a:lnTo>
                      <a:pt x="13857" y="11581"/>
                    </a:lnTo>
                    <a:lnTo>
                      <a:pt x="13990" y="11488"/>
                    </a:lnTo>
                    <a:lnTo>
                      <a:pt x="14110" y="11394"/>
                    </a:lnTo>
                    <a:lnTo>
                      <a:pt x="14243" y="11275"/>
                    </a:lnTo>
                    <a:lnTo>
                      <a:pt x="14349" y="11155"/>
                    </a:lnTo>
                    <a:lnTo>
                      <a:pt x="14456" y="11022"/>
                    </a:lnTo>
                    <a:lnTo>
                      <a:pt x="14562" y="10889"/>
                    </a:lnTo>
                    <a:lnTo>
                      <a:pt x="14656" y="10742"/>
                    </a:lnTo>
                    <a:lnTo>
                      <a:pt x="14735" y="10569"/>
                    </a:lnTo>
                    <a:lnTo>
                      <a:pt x="14802" y="10396"/>
                    </a:lnTo>
                    <a:lnTo>
                      <a:pt x="14855" y="10210"/>
                    </a:lnTo>
                    <a:lnTo>
                      <a:pt x="14922" y="9917"/>
                    </a:lnTo>
                    <a:lnTo>
                      <a:pt x="14975" y="9651"/>
                    </a:lnTo>
                    <a:lnTo>
                      <a:pt x="15002" y="9385"/>
                    </a:lnTo>
                    <a:lnTo>
                      <a:pt x="15015" y="9145"/>
                    </a:lnTo>
                    <a:lnTo>
                      <a:pt x="15002" y="8905"/>
                    </a:lnTo>
                    <a:lnTo>
                      <a:pt x="14988" y="8692"/>
                    </a:lnTo>
                    <a:lnTo>
                      <a:pt x="14948" y="8493"/>
                    </a:lnTo>
                    <a:lnTo>
                      <a:pt x="14895" y="8293"/>
                    </a:lnTo>
                    <a:lnTo>
                      <a:pt x="14829" y="8120"/>
                    </a:lnTo>
                    <a:lnTo>
                      <a:pt x="14749" y="7960"/>
                    </a:lnTo>
                    <a:lnTo>
                      <a:pt x="14669" y="7801"/>
                    </a:lnTo>
                    <a:lnTo>
                      <a:pt x="14576" y="7654"/>
                    </a:lnTo>
                    <a:lnTo>
                      <a:pt x="14469" y="7521"/>
                    </a:lnTo>
                    <a:lnTo>
                      <a:pt x="14363" y="7401"/>
                    </a:lnTo>
                    <a:lnTo>
                      <a:pt x="14243" y="7281"/>
                    </a:lnTo>
                    <a:lnTo>
                      <a:pt x="14123" y="7175"/>
                    </a:lnTo>
                    <a:lnTo>
                      <a:pt x="13884" y="6989"/>
                    </a:lnTo>
                    <a:lnTo>
                      <a:pt x="13644" y="6829"/>
                    </a:lnTo>
                    <a:lnTo>
                      <a:pt x="13404" y="6683"/>
                    </a:lnTo>
                    <a:lnTo>
                      <a:pt x="13178" y="6576"/>
                    </a:lnTo>
                    <a:lnTo>
                      <a:pt x="12978" y="6470"/>
                    </a:lnTo>
                    <a:lnTo>
                      <a:pt x="12832" y="6376"/>
                    </a:lnTo>
                    <a:lnTo>
                      <a:pt x="12712" y="6297"/>
                    </a:lnTo>
                    <a:lnTo>
                      <a:pt x="12672" y="6257"/>
                    </a:lnTo>
                    <a:lnTo>
                      <a:pt x="12659" y="6230"/>
                    </a:lnTo>
                    <a:lnTo>
                      <a:pt x="12646" y="6177"/>
                    </a:lnTo>
                    <a:lnTo>
                      <a:pt x="12659" y="6123"/>
                    </a:lnTo>
                    <a:lnTo>
                      <a:pt x="12712" y="5964"/>
                    </a:lnTo>
                    <a:lnTo>
                      <a:pt x="12805" y="5777"/>
                    </a:lnTo>
                    <a:lnTo>
                      <a:pt x="12925" y="5538"/>
                    </a:lnTo>
                    <a:lnTo>
                      <a:pt x="13045" y="5272"/>
                    </a:lnTo>
                    <a:lnTo>
                      <a:pt x="13178" y="4979"/>
                    </a:lnTo>
                    <a:lnTo>
                      <a:pt x="13298" y="4646"/>
                    </a:lnTo>
                    <a:lnTo>
                      <a:pt x="13364" y="4486"/>
                    </a:lnTo>
                    <a:lnTo>
                      <a:pt x="13404" y="4313"/>
                    </a:lnTo>
                    <a:lnTo>
                      <a:pt x="13444" y="4127"/>
                    </a:lnTo>
                    <a:lnTo>
                      <a:pt x="13471" y="3954"/>
                    </a:lnTo>
                    <a:lnTo>
                      <a:pt x="13498" y="3767"/>
                    </a:lnTo>
                    <a:lnTo>
                      <a:pt x="13498" y="3581"/>
                    </a:lnTo>
                    <a:lnTo>
                      <a:pt x="13484" y="3395"/>
                    </a:lnTo>
                    <a:lnTo>
                      <a:pt x="13471" y="3208"/>
                    </a:lnTo>
                    <a:lnTo>
                      <a:pt x="13418" y="3022"/>
                    </a:lnTo>
                    <a:lnTo>
                      <a:pt x="13364" y="2836"/>
                    </a:lnTo>
                    <a:lnTo>
                      <a:pt x="13285" y="2649"/>
                    </a:lnTo>
                    <a:lnTo>
                      <a:pt x="13178" y="2463"/>
                    </a:lnTo>
                    <a:lnTo>
                      <a:pt x="13058" y="2277"/>
                    </a:lnTo>
                    <a:lnTo>
                      <a:pt x="12912" y="2090"/>
                    </a:lnTo>
                    <a:lnTo>
                      <a:pt x="12739" y="1917"/>
                    </a:lnTo>
                    <a:lnTo>
                      <a:pt x="12526" y="1744"/>
                    </a:lnTo>
                    <a:lnTo>
                      <a:pt x="12300" y="1571"/>
                    </a:lnTo>
                    <a:lnTo>
                      <a:pt x="12033" y="1411"/>
                    </a:lnTo>
                    <a:lnTo>
                      <a:pt x="11767" y="1265"/>
                    </a:lnTo>
                    <a:lnTo>
                      <a:pt x="11514" y="1145"/>
                    </a:lnTo>
                    <a:lnTo>
                      <a:pt x="11275" y="1052"/>
                    </a:lnTo>
                    <a:lnTo>
                      <a:pt x="11022" y="986"/>
                    </a:lnTo>
                    <a:lnTo>
                      <a:pt x="10796" y="932"/>
                    </a:lnTo>
                    <a:lnTo>
                      <a:pt x="10569" y="892"/>
                    </a:lnTo>
                    <a:lnTo>
                      <a:pt x="10356" y="879"/>
                    </a:lnTo>
                    <a:lnTo>
                      <a:pt x="10143" y="879"/>
                    </a:lnTo>
                    <a:lnTo>
                      <a:pt x="9944" y="892"/>
                    </a:lnTo>
                    <a:lnTo>
                      <a:pt x="9744" y="919"/>
                    </a:lnTo>
                    <a:lnTo>
                      <a:pt x="9558" y="959"/>
                    </a:lnTo>
                    <a:lnTo>
                      <a:pt x="9385" y="1012"/>
                    </a:lnTo>
                    <a:lnTo>
                      <a:pt x="9212" y="1079"/>
                    </a:lnTo>
                    <a:lnTo>
                      <a:pt x="9039" y="1145"/>
                    </a:lnTo>
                    <a:lnTo>
                      <a:pt x="8732" y="1292"/>
                    </a:lnTo>
                    <a:lnTo>
                      <a:pt x="8453" y="1451"/>
                    </a:lnTo>
                    <a:lnTo>
                      <a:pt x="8187" y="1624"/>
                    </a:lnTo>
                    <a:lnTo>
                      <a:pt x="7960" y="1771"/>
                    </a:lnTo>
                    <a:lnTo>
                      <a:pt x="7747" y="1904"/>
                    </a:lnTo>
                    <a:lnTo>
                      <a:pt x="7574" y="1997"/>
                    </a:lnTo>
                    <a:lnTo>
                      <a:pt x="7481" y="2024"/>
                    </a:lnTo>
                    <a:lnTo>
                      <a:pt x="7415" y="2050"/>
                    </a:lnTo>
                    <a:lnTo>
                      <a:pt x="7335" y="2050"/>
                    </a:lnTo>
                    <a:lnTo>
                      <a:pt x="7268" y="2037"/>
                    </a:lnTo>
                    <a:lnTo>
                      <a:pt x="7215" y="2010"/>
                    </a:lnTo>
                    <a:lnTo>
                      <a:pt x="7162" y="1957"/>
                    </a:lnTo>
                    <a:lnTo>
                      <a:pt x="7002" y="1797"/>
                    </a:lnTo>
                    <a:lnTo>
                      <a:pt x="6816" y="1611"/>
                    </a:lnTo>
                    <a:lnTo>
                      <a:pt x="6576" y="1411"/>
                    </a:lnTo>
                    <a:lnTo>
                      <a:pt x="6310" y="1199"/>
                    </a:lnTo>
                    <a:lnTo>
                      <a:pt x="6017" y="972"/>
                    </a:lnTo>
                    <a:lnTo>
                      <a:pt x="5684" y="759"/>
                    </a:lnTo>
                    <a:lnTo>
                      <a:pt x="5338" y="560"/>
                    </a:lnTo>
                    <a:lnTo>
                      <a:pt x="4952" y="373"/>
                    </a:lnTo>
                    <a:lnTo>
                      <a:pt x="4766" y="293"/>
                    </a:lnTo>
                    <a:lnTo>
                      <a:pt x="4566" y="214"/>
                    </a:lnTo>
                    <a:lnTo>
                      <a:pt x="4353" y="147"/>
                    </a:lnTo>
                    <a:lnTo>
                      <a:pt x="4154" y="94"/>
                    </a:lnTo>
                    <a:lnTo>
                      <a:pt x="3941" y="54"/>
                    </a:lnTo>
                    <a:lnTo>
                      <a:pt x="3728" y="27"/>
                    </a:lnTo>
                    <a:lnTo>
                      <a:pt x="350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5998075" y="3447325"/>
                <a:ext cx="166750" cy="119475"/>
              </a:xfrm>
              <a:custGeom>
                <a:rect b="b" l="l" r="r" t="t"/>
                <a:pathLst>
                  <a:path extrusionOk="0" h="4779" w="6670">
                    <a:moveTo>
                      <a:pt x="373" y="0"/>
                    </a:moveTo>
                    <a:lnTo>
                      <a:pt x="333" y="13"/>
                    </a:lnTo>
                    <a:lnTo>
                      <a:pt x="294" y="53"/>
                    </a:lnTo>
                    <a:lnTo>
                      <a:pt x="254" y="107"/>
                    </a:lnTo>
                    <a:lnTo>
                      <a:pt x="214" y="187"/>
                    </a:lnTo>
                    <a:lnTo>
                      <a:pt x="174" y="266"/>
                    </a:lnTo>
                    <a:lnTo>
                      <a:pt x="107" y="493"/>
                    </a:lnTo>
                    <a:lnTo>
                      <a:pt x="54" y="759"/>
                    </a:lnTo>
                    <a:lnTo>
                      <a:pt x="14" y="1052"/>
                    </a:lnTo>
                    <a:lnTo>
                      <a:pt x="1" y="1384"/>
                    </a:lnTo>
                    <a:lnTo>
                      <a:pt x="1" y="1744"/>
                    </a:lnTo>
                    <a:lnTo>
                      <a:pt x="27" y="2103"/>
                    </a:lnTo>
                    <a:lnTo>
                      <a:pt x="94" y="2476"/>
                    </a:lnTo>
                    <a:lnTo>
                      <a:pt x="134" y="2649"/>
                    </a:lnTo>
                    <a:lnTo>
                      <a:pt x="174" y="2835"/>
                    </a:lnTo>
                    <a:lnTo>
                      <a:pt x="227" y="3008"/>
                    </a:lnTo>
                    <a:lnTo>
                      <a:pt x="294" y="3168"/>
                    </a:lnTo>
                    <a:lnTo>
                      <a:pt x="373" y="3341"/>
                    </a:lnTo>
                    <a:lnTo>
                      <a:pt x="453" y="3488"/>
                    </a:lnTo>
                    <a:lnTo>
                      <a:pt x="546" y="3634"/>
                    </a:lnTo>
                    <a:lnTo>
                      <a:pt x="653" y="3767"/>
                    </a:lnTo>
                    <a:lnTo>
                      <a:pt x="759" y="3900"/>
                    </a:lnTo>
                    <a:lnTo>
                      <a:pt x="893" y="4007"/>
                    </a:lnTo>
                    <a:lnTo>
                      <a:pt x="1026" y="4113"/>
                    </a:lnTo>
                    <a:lnTo>
                      <a:pt x="1172" y="4193"/>
                    </a:lnTo>
                    <a:lnTo>
                      <a:pt x="1332" y="4273"/>
                    </a:lnTo>
                    <a:lnTo>
                      <a:pt x="1505" y="4339"/>
                    </a:lnTo>
                    <a:lnTo>
                      <a:pt x="1691" y="4406"/>
                    </a:lnTo>
                    <a:lnTo>
                      <a:pt x="1891" y="4459"/>
                    </a:lnTo>
                    <a:lnTo>
                      <a:pt x="2290" y="4566"/>
                    </a:lnTo>
                    <a:lnTo>
                      <a:pt x="2729" y="4646"/>
                    </a:lnTo>
                    <a:lnTo>
                      <a:pt x="3182" y="4699"/>
                    </a:lnTo>
                    <a:lnTo>
                      <a:pt x="3635" y="4752"/>
                    </a:lnTo>
                    <a:lnTo>
                      <a:pt x="4087" y="4765"/>
                    </a:lnTo>
                    <a:lnTo>
                      <a:pt x="4540" y="4779"/>
                    </a:lnTo>
                    <a:lnTo>
                      <a:pt x="4966" y="4765"/>
                    </a:lnTo>
                    <a:lnTo>
                      <a:pt x="5365" y="4739"/>
                    </a:lnTo>
                    <a:lnTo>
                      <a:pt x="5724" y="4686"/>
                    </a:lnTo>
                    <a:lnTo>
                      <a:pt x="6044" y="4619"/>
                    </a:lnTo>
                    <a:lnTo>
                      <a:pt x="6177" y="4579"/>
                    </a:lnTo>
                    <a:lnTo>
                      <a:pt x="6297" y="4539"/>
                    </a:lnTo>
                    <a:lnTo>
                      <a:pt x="6403" y="4499"/>
                    </a:lnTo>
                    <a:lnTo>
                      <a:pt x="6496" y="4446"/>
                    </a:lnTo>
                    <a:lnTo>
                      <a:pt x="6576" y="4393"/>
                    </a:lnTo>
                    <a:lnTo>
                      <a:pt x="6629" y="4339"/>
                    </a:lnTo>
                    <a:lnTo>
                      <a:pt x="6656" y="4273"/>
                    </a:lnTo>
                    <a:lnTo>
                      <a:pt x="6669" y="4206"/>
                    </a:lnTo>
                    <a:lnTo>
                      <a:pt x="6656" y="4087"/>
                    </a:lnTo>
                    <a:lnTo>
                      <a:pt x="6629" y="3953"/>
                    </a:lnTo>
                    <a:lnTo>
                      <a:pt x="6576" y="3834"/>
                    </a:lnTo>
                    <a:lnTo>
                      <a:pt x="6496" y="3701"/>
                    </a:lnTo>
                    <a:lnTo>
                      <a:pt x="6390" y="3581"/>
                    </a:lnTo>
                    <a:lnTo>
                      <a:pt x="6270" y="3461"/>
                    </a:lnTo>
                    <a:lnTo>
                      <a:pt x="6110" y="3328"/>
                    </a:lnTo>
                    <a:lnTo>
                      <a:pt x="5924" y="3208"/>
                    </a:lnTo>
                    <a:lnTo>
                      <a:pt x="5711" y="3075"/>
                    </a:lnTo>
                    <a:lnTo>
                      <a:pt x="5471" y="2955"/>
                    </a:lnTo>
                    <a:lnTo>
                      <a:pt x="5205" y="2809"/>
                    </a:lnTo>
                    <a:lnTo>
                      <a:pt x="4912" y="2676"/>
                    </a:lnTo>
                    <a:lnTo>
                      <a:pt x="4207" y="2383"/>
                    </a:lnTo>
                    <a:lnTo>
                      <a:pt x="3382" y="2063"/>
                    </a:lnTo>
                    <a:lnTo>
                      <a:pt x="3049" y="1930"/>
                    </a:lnTo>
                    <a:lnTo>
                      <a:pt x="2769" y="1784"/>
                    </a:lnTo>
                    <a:lnTo>
                      <a:pt x="2503" y="1637"/>
                    </a:lnTo>
                    <a:lnTo>
                      <a:pt x="2277" y="1491"/>
                    </a:lnTo>
                    <a:lnTo>
                      <a:pt x="2064" y="1331"/>
                    </a:lnTo>
                    <a:lnTo>
                      <a:pt x="1864" y="1172"/>
                    </a:lnTo>
                    <a:lnTo>
                      <a:pt x="1691" y="1012"/>
                    </a:lnTo>
                    <a:lnTo>
                      <a:pt x="1531" y="852"/>
                    </a:lnTo>
                    <a:lnTo>
                      <a:pt x="1239" y="573"/>
                    </a:lnTo>
                    <a:lnTo>
                      <a:pt x="1105" y="439"/>
                    </a:lnTo>
                    <a:lnTo>
                      <a:pt x="972" y="320"/>
                    </a:lnTo>
                    <a:lnTo>
                      <a:pt x="839" y="213"/>
                    </a:lnTo>
                    <a:lnTo>
                      <a:pt x="706" y="120"/>
                    </a:lnTo>
                    <a:lnTo>
                      <a:pt x="573" y="5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" name="Google Shape;170;p17"/>
          <p:cNvGrpSpPr/>
          <p:nvPr/>
        </p:nvGrpSpPr>
        <p:grpSpPr>
          <a:xfrm>
            <a:off x="457188" y="1179512"/>
            <a:ext cx="4555538" cy="673400"/>
            <a:chOff x="457188" y="1179512"/>
            <a:chExt cx="4555538" cy="673400"/>
          </a:xfrm>
        </p:grpSpPr>
        <p:grpSp>
          <p:nvGrpSpPr>
            <p:cNvPr id="171" name="Google Shape;171;p17"/>
            <p:cNvGrpSpPr/>
            <p:nvPr/>
          </p:nvGrpSpPr>
          <p:grpSpPr>
            <a:xfrm>
              <a:off x="1260577" y="1179512"/>
              <a:ext cx="3752148" cy="673400"/>
              <a:chOff x="1260577" y="1192874"/>
              <a:chExt cx="3752148" cy="673400"/>
            </a:xfrm>
          </p:grpSpPr>
          <p:sp>
            <p:nvSpPr>
              <p:cNvPr id="172" name="Google Shape;172;p17"/>
              <p:cNvSpPr txBox="1"/>
              <p:nvPr/>
            </p:nvSpPr>
            <p:spPr>
              <a:xfrm>
                <a:off x="1260577" y="1192874"/>
                <a:ext cx="3752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Visualize key metrics and data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3" name="Google Shape;173;p17"/>
              <p:cNvSpPr txBox="1"/>
              <p:nvPr/>
            </p:nvSpPr>
            <p:spPr>
              <a:xfrm>
                <a:off x="1260625" y="1534475"/>
                <a:ext cx="3752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457188" y="1190712"/>
              <a:ext cx="651000" cy="65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5" name="Google Shape;175;p17"/>
          <p:cNvGrpSpPr/>
          <p:nvPr/>
        </p:nvGrpSpPr>
        <p:grpSpPr>
          <a:xfrm>
            <a:off x="457188" y="2121491"/>
            <a:ext cx="4555363" cy="673401"/>
            <a:chOff x="457188" y="2097699"/>
            <a:chExt cx="4555363" cy="673401"/>
          </a:xfrm>
        </p:grpSpPr>
        <p:grpSp>
          <p:nvGrpSpPr>
            <p:cNvPr id="176" name="Google Shape;176;p17"/>
            <p:cNvGrpSpPr/>
            <p:nvPr/>
          </p:nvGrpSpPr>
          <p:grpSpPr>
            <a:xfrm>
              <a:off x="1260447" y="2097699"/>
              <a:ext cx="3752103" cy="673401"/>
              <a:chOff x="1260447" y="2097699"/>
              <a:chExt cx="3752103" cy="673401"/>
            </a:xfrm>
          </p:grpSpPr>
          <p:sp>
            <p:nvSpPr>
              <p:cNvPr id="177" name="Google Shape;177;p17"/>
              <p:cNvSpPr txBox="1"/>
              <p:nvPr/>
            </p:nvSpPr>
            <p:spPr>
              <a:xfrm>
                <a:off x="1260447" y="2097699"/>
                <a:ext cx="3752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Simplify communication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8" name="Google Shape;178;p17"/>
              <p:cNvSpPr txBox="1"/>
              <p:nvPr/>
            </p:nvSpPr>
            <p:spPr>
              <a:xfrm>
                <a:off x="1260450" y="2439300"/>
                <a:ext cx="3752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9" name="Google Shape;179;p17"/>
            <p:cNvSpPr/>
            <p:nvPr/>
          </p:nvSpPr>
          <p:spPr>
            <a:xfrm>
              <a:off x="457188" y="2108900"/>
              <a:ext cx="651000" cy="651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1260317" y="3048537"/>
            <a:ext cx="3752108" cy="673401"/>
            <a:chOff x="1260317" y="3002587"/>
            <a:chExt cx="3752108" cy="673401"/>
          </a:xfrm>
        </p:grpSpPr>
        <p:sp>
          <p:nvSpPr>
            <p:cNvPr id="181" name="Google Shape;181;p17"/>
            <p:cNvSpPr txBox="1"/>
            <p:nvPr/>
          </p:nvSpPr>
          <p:spPr>
            <a:xfrm>
              <a:off x="1260317" y="3002587"/>
              <a:ext cx="3752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Clarify complex information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1260325" y="3344187"/>
              <a:ext cx="3752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" name="Google Shape;183;p17"/>
          <p:cNvSpPr/>
          <p:nvPr/>
        </p:nvSpPr>
        <p:spPr>
          <a:xfrm>
            <a:off x="457188" y="3063471"/>
            <a:ext cx="651000" cy="65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4" name="Google Shape;184;p17"/>
          <p:cNvGrpSpPr/>
          <p:nvPr/>
        </p:nvGrpSpPr>
        <p:grpSpPr>
          <a:xfrm>
            <a:off x="457188" y="3983049"/>
            <a:ext cx="4555147" cy="673401"/>
            <a:chOff x="457188" y="3983049"/>
            <a:chExt cx="4555147" cy="673401"/>
          </a:xfrm>
        </p:grpSpPr>
        <p:grpSp>
          <p:nvGrpSpPr>
            <p:cNvPr id="185" name="Google Shape;185;p17"/>
            <p:cNvGrpSpPr/>
            <p:nvPr/>
          </p:nvGrpSpPr>
          <p:grpSpPr>
            <a:xfrm>
              <a:off x="1260200" y="3983049"/>
              <a:ext cx="3752134" cy="673401"/>
              <a:chOff x="1260200" y="3983074"/>
              <a:chExt cx="3752134" cy="673401"/>
            </a:xfrm>
          </p:grpSpPr>
          <p:sp>
            <p:nvSpPr>
              <p:cNvPr id="186" name="Google Shape;186;p17"/>
              <p:cNvSpPr txBox="1"/>
              <p:nvPr/>
            </p:nvSpPr>
            <p:spPr>
              <a:xfrm>
                <a:off x="1260234" y="3983074"/>
                <a:ext cx="3752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Compare ideas or products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" name="Google Shape;187;p17"/>
              <p:cNvSpPr txBox="1"/>
              <p:nvPr/>
            </p:nvSpPr>
            <p:spPr>
              <a:xfrm>
                <a:off x="1260200" y="4324675"/>
                <a:ext cx="3752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very far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8" name="Google Shape;188;p17"/>
            <p:cNvSpPr/>
            <p:nvPr/>
          </p:nvSpPr>
          <p:spPr>
            <a:xfrm>
              <a:off x="457188" y="3994249"/>
              <a:ext cx="651000" cy="65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4"/>
          <p:cNvSpPr/>
          <p:nvPr/>
        </p:nvSpPr>
        <p:spPr>
          <a:xfrm>
            <a:off x="7510013" y="2571749"/>
            <a:ext cx="601200" cy="601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6" name="Google Shape;1416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1417" name="Google Shape;1417;p44"/>
          <p:cNvGrpSpPr/>
          <p:nvPr/>
        </p:nvGrpSpPr>
        <p:grpSpPr>
          <a:xfrm>
            <a:off x="565989" y="1012563"/>
            <a:ext cx="1970646" cy="2200700"/>
            <a:chOff x="457389" y="1012563"/>
            <a:chExt cx="1970646" cy="2200700"/>
          </a:xfrm>
        </p:grpSpPr>
        <p:grpSp>
          <p:nvGrpSpPr>
            <p:cNvPr id="1418" name="Google Shape;1418;p44"/>
            <p:cNvGrpSpPr/>
            <p:nvPr/>
          </p:nvGrpSpPr>
          <p:grpSpPr>
            <a:xfrm>
              <a:off x="457389" y="1012563"/>
              <a:ext cx="1970646" cy="824600"/>
              <a:chOff x="361025" y="3907475"/>
              <a:chExt cx="2016625" cy="824600"/>
            </a:xfrm>
          </p:grpSpPr>
          <p:sp>
            <p:nvSpPr>
              <p:cNvPr id="1419" name="Google Shape;1419;p44"/>
              <p:cNvSpPr txBox="1"/>
              <p:nvPr/>
            </p:nvSpPr>
            <p:spPr>
              <a:xfrm>
                <a:off x="361025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20" name="Google Shape;1420;p44"/>
              <p:cNvSpPr txBox="1"/>
              <p:nvPr/>
            </p:nvSpPr>
            <p:spPr>
              <a:xfrm>
                <a:off x="361050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21" name="Google Shape;1421;p44"/>
            <p:cNvSpPr/>
            <p:nvPr/>
          </p:nvSpPr>
          <p:spPr>
            <a:xfrm>
              <a:off x="1101756" y="2531363"/>
              <a:ext cx="681900" cy="68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2" name="Google Shape;1422;p44"/>
          <p:cNvGrpSpPr/>
          <p:nvPr/>
        </p:nvGrpSpPr>
        <p:grpSpPr>
          <a:xfrm>
            <a:off x="2652433" y="2531363"/>
            <a:ext cx="1970622" cy="2200700"/>
            <a:chOff x="2543834" y="2531363"/>
            <a:chExt cx="1970622" cy="2200700"/>
          </a:xfrm>
        </p:grpSpPr>
        <p:grpSp>
          <p:nvGrpSpPr>
            <p:cNvPr id="1423" name="Google Shape;1423;p44"/>
            <p:cNvGrpSpPr/>
            <p:nvPr/>
          </p:nvGrpSpPr>
          <p:grpSpPr>
            <a:xfrm>
              <a:off x="2543834" y="3907463"/>
              <a:ext cx="1970622" cy="824600"/>
              <a:chOff x="2503675" y="3907475"/>
              <a:chExt cx="2016600" cy="824600"/>
            </a:xfrm>
          </p:grpSpPr>
          <p:sp>
            <p:nvSpPr>
              <p:cNvPr id="1424" name="Google Shape;1424;p44"/>
              <p:cNvSpPr txBox="1"/>
              <p:nvPr/>
            </p:nvSpPr>
            <p:spPr>
              <a:xfrm>
                <a:off x="2503675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Style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25" name="Google Shape;1425;p44"/>
              <p:cNvSpPr txBox="1"/>
              <p:nvPr/>
            </p:nvSpPr>
            <p:spPr>
              <a:xfrm>
                <a:off x="2503675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26" name="Google Shape;1426;p44"/>
            <p:cNvSpPr/>
            <p:nvPr/>
          </p:nvSpPr>
          <p:spPr>
            <a:xfrm>
              <a:off x="3188193" y="2531363"/>
              <a:ext cx="681900" cy="681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7" name="Google Shape;1427;p44"/>
          <p:cNvGrpSpPr/>
          <p:nvPr/>
        </p:nvGrpSpPr>
        <p:grpSpPr>
          <a:xfrm>
            <a:off x="4738853" y="1012563"/>
            <a:ext cx="1970622" cy="2200700"/>
            <a:chOff x="4630253" y="1012563"/>
            <a:chExt cx="1970622" cy="2200700"/>
          </a:xfrm>
        </p:grpSpPr>
        <p:grpSp>
          <p:nvGrpSpPr>
            <p:cNvPr id="1428" name="Google Shape;1428;p44"/>
            <p:cNvGrpSpPr/>
            <p:nvPr/>
          </p:nvGrpSpPr>
          <p:grpSpPr>
            <a:xfrm>
              <a:off x="4630253" y="1012563"/>
              <a:ext cx="1970622" cy="824600"/>
              <a:chOff x="4635012" y="3907475"/>
              <a:chExt cx="2016600" cy="824600"/>
            </a:xfrm>
          </p:grpSpPr>
          <p:sp>
            <p:nvSpPr>
              <p:cNvPr id="1429" name="Google Shape;1429;p44"/>
              <p:cNvSpPr txBox="1"/>
              <p:nvPr/>
            </p:nvSpPr>
            <p:spPr>
              <a:xfrm>
                <a:off x="4635012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Simplicity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30" name="Google Shape;1430;p44"/>
              <p:cNvSpPr txBox="1"/>
              <p:nvPr/>
            </p:nvSpPr>
            <p:spPr>
              <a:xfrm>
                <a:off x="4635013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31" name="Google Shape;1431;p44"/>
            <p:cNvSpPr/>
            <p:nvPr/>
          </p:nvSpPr>
          <p:spPr>
            <a:xfrm>
              <a:off x="5274643" y="2531363"/>
              <a:ext cx="681900" cy="681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32" name="Google Shape;1432;p44"/>
          <p:cNvCxnSpPr>
            <a:stCxn id="1420" idx="2"/>
            <a:endCxn id="1421" idx="0"/>
          </p:cNvCxnSpPr>
          <p:nvPr/>
        </p:nvCxnSpPr>
        <p:spPr>
          <a:xfrm>
            <a:off x="1551324" y="1837163"/>
            <a:ext cx="0" cy="6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33" name="Google Shape;1433;p44"/>
          <p:cNvSpPr/>
          <p:nvPr/>
        </p:nvSpPr>
        <p:spPr>
          <a:xfrm>
            <a:off x="1087663" y="4027575"/>
            <a:ext cx="927300" cy="584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4" name="Google Shape;1434;p44"/>
          <p:cNvCxnSpPr>
            <a:stCxn id="1421" idx="4"/>
            <a:endCxn id="1433" idx="0"/>
          </p:cNvCxnSpPr>
          <p:nvPr/>
        </p:nvCxnSpPr>
        <p:spPr>
          <a:xfrm>
            <a:off x="1551306" y="3213263"/>
            <a:ext cx="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5" name="Google Shape;1435;p44"/>
          <p:cNvCxnSpPr>
            <a:stCxn id="1421" idx="6"/>
            <a:endCxn id="1436" idx="1"/>
          </p:cNvCxnSpPr>
          <p:nvPr/>
        </p:nvCxnSpPr>
        <p:spPr>
          <a:xfrm>
            <a:off x="1892256" y="2872313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7" name="Google Shape;1437;p44"/>
          <p:cNvSpPr/>
          <p:nvPr/>
        </p:nvSpPr>
        <p:spPr>
          <a:xfrm>
            <a:off x="5260500" y="4027575"/>
            <a:ext cx="927300" cy="584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6" name="Google Shape;1436;p44"/>
          <p:cNvSpPr/>
          <p:nvPr/>
        </p:nvSpPr>
        <p:spPr>
          <a:xfrm>
            <a:off x="2253575" y="2531286"/>
            <a:ext cx="681900" cy="68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8" name="Google Shape;1438;p44"/>
          <p:cNvCxnSpPr>
            <a:stCxn id="1436" idx="3"/>
            <a:endCxn id="1426" idx="2"/>
          </p:cNvCxnSpPr>
          <p:nvPr/>
        </p:nvCxnSpPr>
        <p:spPr>
          <a:xfrm>
            <a:off x="2935475" y="2872236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9" name="Google Shape;1439;p44"/>
          <p:cNvSpPr/>
          <p:nvPr/>
        </p:nvSpPr>
        <p:spPr>
          <a:xfrm>
            <a:off x="4340025" y="2531286"/>
            <a:ext cx="681900" cy="68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0" name="Google Shape;1440;p44"/>
          <p:cNvCxnSpPr>
            <a:stCxn id="1426" idx="6"/>
            <a:endCxn id="1439" idx="1"/>
          </p:cNvCxnSpPr>
          <p:nvPr/>
        </p:nvCxnSpPr>
        <p:spPr>
          <a:xfrm>
            <a:off x="3978693" y="2872313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1" name="Google Shape;1441;p44"/>
          <p:cNvSpPr/>
          <p:nvPr/>
        </p:nvSpPr>
        <p:spPr>
          <a:xfrm>
            <a:off x="3174075" y="1132675"/>
            <a:ext cx="927300" cy="584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2" name="Google Shape;1442;p44"/>
          <p:cNvCxnSpPr>
            <a:stCxn id="1426" idx="0"/>
            <a:endCxn id="1441" idx="4"/>
          </p:cNvCxnSpPr>
          <p:nvPr/>
        </p:nvCxnSpPr>
        <p:spPr>
          <a:xfrm rot="10800000">
            <a:off x="3637743" y="1717163"/>
            <a:ext cx="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44"/>
          <p:cNvCxnSpPr>
            <a:stCxn id="1424" idx="0"/>
            <a:endCxn id="1426" idx="4"/>
          </p:cNvCxnSpPr>
          <p:nvPr/>
        </p:nvCxnSpPr>
        <p:spPr>
          <a:xfrm rot="10800000">
            <a:off x="3637744" y="3213263"/>
            <a:ext cx="0" cy="6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44" name="Google Shape;1444;p44"/>
          <p:cNvCxnSpPr>
            <a:stCxn id="1439" idx="3"/>
            <a:endCxn id="1431" idx="2"/>
          </p:cNvCxnSpPr>
          <p:nvPr/>
        </p:nvCxnSpPr>
        <p:spPr>
          <a:xfrm>
            <a:off x="5021925" y="2872236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44"/>
          <p:cNvCxnSpPr>
            <a:stCxn id="1431" idx="4"/>
            <a:endCxn id="1437" idx="0"/>
          </p:cNvCxnSpPr>
          <p:nvPr/>
        </p:nvCxnSpPr>
        <p:spPr>
          <a:xfrm>
            <a:off x="5724193" y="3213263"/>
            <a:ext cx="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44"/>
          <p:cNvCxnSpPr>
            <a:stCxn id="1431" idx="0"/>
            <a:endCxn id="1430" idx="2"/>
          </p:cNvCxnSpPr>
          <p:nvPr/>
        </p:nvCxnSpPr>
        <p:spPr>
          <a:xfrm rot="10800000">
            <a:off x="5724193" y="1837163"/>
            <a:ext cx="0" cy="6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7" name="Google Shape;1447;p44"/>
          <p:cNvCxnSpPr>
            <a:stCxn id="1431" idx="6"/>
            <a:endCxn id="1415" idx="2"/>
          </p:cNvCxnSpPr>
          <p:nvPr/>
        </p:nvCxnSpPr>
        <p:spPr>
          <a:xfrm>
            <a:off x="6065143" y="2872313"/>
            <a:ext cx="14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48" name="Google Shape;1448;p44"/>
          <p:cNvGrpSpPr/>
          <p:nvPr/>
        </p:nvGrpSpPr>
        <p:grpSpPr>
          <a:xfrm>
            <a:off x="7172206" y="1613304"/>
            <a:ext cx="1276465" cy="1468946"/>
            <a:chOff x="1533850" y="238125"/>
            <a:chExt cx="4552300" cy="5238750"/>
          </a:xfrm>
        </p:grpSpPr>
        <p:sp>
          <p:nvSpPr>
            <p:cNvPr id="1449" name="Google Shape;1449;p44"/>
            <p:cNvSpPr/>
            <p:nvPr/>
          </p:nvSpPr>
          <p:spPr>
            <a:xfrm>
              <a:off x="2581375" y="1394625"/>
              <a:ext cx="2444975" cy="3145300"/>
            </a:xfrm>
            <a:custGeom>
              <a:rect b="b" l="l" r="r" t="t"/>
              <a:pathLst>
                <a:path extrusionOk="0" h="125812" w="97799">
                  <a:moveTo>
                    <a:pt x="48910" y="0"/>
                  </a:moveTo>
                  <a:lnTo>
                    <a:pt x="47649" y="22"/>
                  </a:lnTo>
                  <a:lnTo>
                    <a:pt x="46389" y="65"/>
                  </a:lnTo>
                  <a:lnTo>
                    <a:pt x="45149" y="150"/>
                  </a:lnTo>
                  <a:lnTo>
                    <a:pt x="43910" y="257"/>
                  </a:lnTo>
                  <a:lnTo>
                    <a:pt x="42671" y="406"/>
                  </a:lnTo>
                  <a:lnTo>
                    <a:pt x="41453" y="599"/>
                  </a:lnTo>
                  <a:lnTo>
                    <a:pt x="40256" y="791"/>
                  </a:lnTo>
                  <a:lnTo>
                    <a:pt x="39060" y="1047"/>
                  </a:lnTo>
                  <a:lnTo>
                    <a:pt x="37863" y="1304"/>
                  </a:lnTo>
                  <a:lnTo>
                    <a:pt x="36688" y="1603"/>
                  </a:lnTo>
                  <a:lnTo>
                    <a:pt x="35513" y="1945"/>
                  </a:lnTo>
                  <a:lnTo>
                    <a:pt x="34359" y="2287"/>
                  </a:lnTo>
                  <a:lnTo>
                    <a:pt x="33226" y="2693"/>
                  </a:lnTo>
                  <a:lnTo>
                    <a:pt x="32094" y="3099"/>
                  </a:lnTo>
                  <a:lnTo>
                    <a:pt x="30983" y="3547"/>
                  </a:lnTo>
                  <a:lnTo>
                    <a:pt x="29872" y="4017"/>
                  </a:lnTo>
                  <a:lnTo>
                    <a:pt x="28782" y="4509"/>
                  </a:lnTo>
                  <a:lnTo>
                    <a:pt x="27714" y="5043"/>
                  </a:lnTo>
                  <a:lnTo>
                    <a:pt x="26645" y="5577"/>
                  </a:lnTo>
                  <a:lnTo>
                    <a:pt x="25598" y="6154"/>
                  </a:lnTo>
                  <a:lnTo>
                    <a:pt x="24573" y="6774"/>
                  </a:lnTo>
                  <a:lnTo>
                    <a:pt x="23547" y="7394"/>
                  </a:lnTo>
                  <a:lnTo>
                    <a:pt x="22543" y="8035"/>
                  </a:lnTo>
                  <a:lnTo>
                    <a:pt x="21560" y="8718"/>
                  </a:lnTo>
                  <a:lnTo>
                    <a:pt x="20598" y="9423"/>
                  </a:lnTo>
                  <a:lnTo>
                    <a:pt x="19658" y="10150"/>
                  </a:lnTo>
                  <a:lnTo>
                    <a:pt x="18718" y="10898"/>
                  </a:lnTo>
                  <a:lnTo>
                    <a:pt x="17799" y="11667"/>
                  </a:lnTo>
                  <a:lnTo>
                    <a:pt x="16902" y="12458"/>
                  </a:lnTo>
                  <a:lnTo>
                    <a:pt x="16026" y="13270"/>
                  </a:lnTo>
                  <a:lnTo>
                    <a:pt x="15171" y="14103"/>
                  </a:lnTo>
                  <a:lnTo>
                    <a:pt x="14338" y="14958"/>
                  </a:lnTo>
                  <a:lnTo>
                    <a:pt x="13504" y="15834"/>
                  </a:lnTo>
                  <a:lnTo>
                    <a:pt x="12714" y="16731"/>
                  </a:lnTo>
                  <a:lnTo>
                    <a:pt x="11923" y="17650"/>
                  </a:lnTo>
                  <a:lnTo>
                    <a:pt x="11175" y="18590"/>
                  </a:lnTo>
                  <a:lnTo>
                    <a:pt x="10449" y="19530"/>
                  </a:lnTo>
                  <a:lnTo>
                    <a:pt x="9722" y="20513"/>
                  </a:lnTo>
                  <a:lnTo>
                    <a:pt x="9039" y="21496"/>
                  </a:lnTo>
                  <a:lnTo>
                    <a:pt x="8355" y="22522"/>
                  </a:lnTo>
                  <a:lnTo>
                    <a:pt x="7714" y="23547"/>
                  </a:lnTo>
                  <a:lnTo>
                    <a:pt x="7094" y="24594"/>
                  </a:lnTo>
                  <a:lnTo>
                    <a:pt x="6496" y="25641"/>
                  </a:lnTo>
                  <a:lnTo>
                    <a:pt x="5919" y="26731"/>
                  </a:lnTo>
                  <a:lnTo>
                    <a:pt x="5363" y="27821"/>
                  </a:lnTo>
                  <a:lnTo>
                    <a:pt x="4829" y="28932"/>
                  </a:lnTo>
                  <a:lnTo>
                    <a:pt x="4338" y="30043"/>
                  </a:lnTo>
                  <a:lnTo>
                    <a:pt x="3846" y="31197"/>
                  </a:lnTo>
                  <a:lnTo>
                    <a:pt x="3398" y="32351"/>
                  </a:lnTo>
                  <a:lnTo>
                    <a:pt x="2970" y="33504"/>
                  </a:lnTo>
                  <a:lnTo>
                    <a:pt x="2586" y="34680"/>
                  </a:lnTo>
                  <a:lnTo>
                    <a:pt x="2201" y="35876"/>
                  </a:lnTo>
                  <a:lnTo>
                    <a:pt x="1859" y="37094"/>
                  </a:lnTo>
                  <a:lnTo>
                    <a:pt x="1539" y="38312"/>
                  </a:lnTo>
                  <a:lnTo>
                    <a:pt x="1261" y="39530"/>
                  </a:lnTo>
                  <a:lnTo>
                    <a:pt x="1005" y="40769"/>
                  </a:lnTo>
                  <a:lnTo>
                    <a:pt x="769" y="42030"/>
                  </a:lnTo>
                  <a:lnTo>
                    <a:pt x="577" y="43291"/>
                  </a:lnTo>
                  <a:lnTo>
                    <a:pt x="406" y="44573"/>
                  </a:lnTo>
                  <a:lnTo>
                    <a:pt x="257" y="45855"/>
                  </a:lnTo>
                  <a:lnTo>
                    <a:pt x="150" y="47137"/>
                  </a:lnTo>
                  <a:lnTo>
                    <a:pt x="64" y="48440"/>
                  </a:lnTo>
                  <a:lnTo>
                    <a:pt x="22" y="49744"/>
                  </a:lnTo>
                  <a:lnTo>
                    <a:pt x="0" y="51068"/>
                  </a:lnTo>
                  <a:lnTo>
                    <a:pt x="22" y="52030"/>
                  </a:lnTo>
                  <a:lnTo>
                    <a:pt x="64" y="52992"/>
                  </a:lnTo>
                  <a:lnTo>
                    <a:pt x="150" y="53932"/>
                  </a:lnTo>
                  <a:lnTo>
                    <a:pt x="235" y="54872"/>
                  </a:lnTo>
                  <a:lnTo>
                    <a:pt x="363" y="55833"/>
                  </a:lnTo>
                  <a:lnTo>
                    <a:pt x="513" y="56774"/>
                  </a:lnTo>
                  <a:lnTo>
                    <a:pt x="684" y="57692"/>
                  </a:lnTo>
                  <a:lnTo>
                    <a:pt x="876" y="58633"/>
                  </a:lnTo>
                  <a:lnTo>
                    <a:pt x="1111" y="59551"/>
                  </a:lnTo>
                  <a:lnTo>
                    <a:pt x="1346" y="60470"/>
                  </a:lnTo>
                  <a:lnTo>
                    <a:pt x="1603" y="61368"/>
                  </a:lnTo>
                  <a:lnTo>
                    <a:pt x="1881" y="62286"/>
                  </a:lnTo>
                  <a:lnTo>
                    <a:pt x="2180" y="63162"/>
                  </a:lnTo>
                  <a:lnTo>
                    <a:pt x="2500" y="64060"/>
                  </a:lnTo>
                  <a:lnTo>
                    <a:pt x="2842" y="64936"/>
                  </a:lnTo>
                  <a:lnTo>
                    <a:pt x="3184" y="65812"/>
                  </a:lnTo>
                  <a:lnTo>
                    <a:pt x="3547" y="66667"/>
                  </a:lnTo>
                  <a:lnTo>
                    <a:pt x="3932" y="67521"/>
                  </a:lnTo>
                  <a:lnTo>
                    <a:pt x="4316" y="68355"/>
                  </a:lnTo>
                  <a:lnTo>
                    <a:pt x="4722" y="69188"/>
                  </a:lnTo>
                  <a:lnTo>
                    <a:pt x="5150" y="70021"/>
                  </a:lnTo>
                  <a:lnTo>
                    <a:pt x="5577" y="70833"/>
                  </a:lnTo>
                  <a:lnTo>
                    <a:pt x="6004" y="71624"/>
                  </a:lnTo>
                  <a:lnTo>
                    <a:pt x="6453" y="72414"/>
                  </a:lnTo>
                  <a:lnTo>
                    <a:pt x="7351" y="73953"/>
                  </a:lnTo>
                  <a:lnTo>
                    <a:pt x="8291" y="75449"/>
                  </a:lnTo>
                  <a:lnTo>
                    <a:pt x="9231" y="76880"/>
                  </a:lnTo>
                  <a:lnTo>
                    <a:pt x="10171" y="78269"/>
                  </a:lnTo>
                  <a:lnTo>
                    <a:pt x="11133" y="79594"/>
                  </a:lnTo>
                  <a:lnTo>
                    <a:pt x="12073" y="80833"/>
                  </a:lnTo>
                  <a:lnTo>
                    <a:pt x="13013" y="82030"/>
                  </a:lnTo>
                  <a:lnTo>
                    <a:pt x="13910" y="83141"/>
                  </a:lnTo>
                  <a:lnTo>
                    <a:pt x="14786" y="84209"/>
                  </a:lnTo>
                  <a:lnTo>
                    <a:pt x="15641" y="85171"/>
                  </a:lnTo>
                  <a:lnTo>
                    <a:pt x="16432" y="86068"/>
                  </a:lnTo>
                  <a:lnTo>
                    <a:pt x="17180" y="86880"/>
                  </a:lnTo>
                  <a:lnTo>
                    <a:pt x="18462" y="88248"/>
                  </a:lnTo>
                  <a:lnTo>
                    <a:pt x="19466" y="89273"/>
                  </a:lnTo>
                  <a:lnTo>
                    <a:pt x="20128" y="89893"/>
                  </a:lnTo>
                  <a:lnTo>
                    <a:pt x="20342" y="90107"/>
                  </a:lnTo>
                  <a:lnTo>
                    <a:pt x="20748" y="90491"/>
                  </a:lnTo>
                  <a:lnTo>
                    <a:pt x="21154" y="90897"/>
                  </a:lnTo>
                  <a:lnTo>
                    <a:pt x="21560" y="91325"/>
                  </a:lnTo>
                  <a:lnTo>
                    <a:pt x="21944" y="91773"/>
                  </a:lnTo>
                  <a:lnTo>
                    <a:pt x="22350" y="92243"/>
                  </a:lnTo>
                  <a:lnTo>
                    <a:pt x="22735" y="92735"/>
                  </a:lnTo>
                  <a:lnTo>
                    <a:pt x="23098" y="93248"/>
                  </a:lnTo>
                  <a:lnTo>
                    <a:pt x="23483" y="93761"/>
                  </a:lnTo>
                  <a:lnTo>
                    <a:pt x="23846" y="94295"/>
                  </a:lnTo>
                  <a:lnTo>
                    <a:pt x="24188" y="94850"/>
                  </a:lnTo>
                  <a:lnTo>
                    <a:pt x="24551" y="95427"/>
                  </a:lnTo>
                  <a:lnTo>
                    <a:pt x="24893" y="96004"/>
                  </a:lnTo>
                  <a:lnTo>
                    <a:pt x="25214" y="96581"/>
                  </a:lnTo>
                  <a:lnTo>
                    <a:pt x="25534" y="97179"/>
                  </a:lnTo>
                  <a:lnTo>
                    <a:pt x="25855" y="97778"/>
                  </a:lnTo>
                  <a:lnTo>
                    <a:pt x="26154" y="98397"/>
                  </a:lnTo>
                  <a:lnTo>
                    <a:pt x="26432" y="99017"/>
                  </a:lnTo>
                  <a:lnTo>
                    <a:pt x="26709" y="99637"/>
                  </a:lnTo>
                  <a:lnTo>
                    <a:pt x="26987" y="100256"/>
                  </a:lnTo>
                  <a:lnTo>
                    <a:pt x="27222" y="100897"/>
                  </a:lnTo>
                  <a:lnTo>
                    <a:pt x="27457" y="101517"/>
                  </a:lnTo>
                  <a:lnTo>
                    <a:pt x="27692" y="102158"/>
                  </a:lnTo>
                  <a:lnTo>
                    <a:pt x="27906" y="102778"/>
                  </a:lnTo>
                  <a:lnTo>
                    <a:pt x="28098" y="103419"/>
                  </a:lnTo>
                  <a:lnTo>
                    <a:pt x="28269" y="104038"/>
                  </a:lnTo>
                  <a:lnTo>
                    <a:pt x="28419" y="104658"/>
                  </a:lnTo>
                  <a:lnTo>
                    <a:pt x="28568" y="105278"/>
                  </a:lnTo>
                  <a:lnTo>
                    <a:pt x="28697" y="105876"/>
                  </a:lnTo>
                  <a:lnTo>
                    <a:pt x="28803" y="106474"/>
                  </a:lnTo>
                  <a:lnTo>
                    <a:pt x="28889" y="107072"/>
                  </a:lnTo>
                  <a:lnTo>
                    <a:pt x="28953" y="107649"/>
                  </a:lnTo>
                  <a:lnTo>
                    <a:pt x="28996" y="108226"/>
                  </a:lnTo>
                  <a:lnTo>
                    <a:pt x="29466" y="114893"/>
                  </a:lnTo>
                  <a:lnTo>
                    <a:pt x="29530" y="115448"/>
                  </a:lnTo>
                  <a:lnTo>
                    <a:pt x="29594" y="116004"/>
                  </a:lnTo>
                  <a:lnTo>
                    <a:pt x="29701" y="116560"/>
                  </a:lnTo>
                  <a:lnTo>
                    <a:pt x="29829" y="117094"/>
                  </a:lnTo>
                  <a:lnTo>
                    <a:pt x="29979" y="117607"/>
                  </a:lnTo>
                  <a:lnTo>
                    <a:pt x="30171" y="118141"/>
                  </a:lnTo>
                  <a:lnTo>
                    <a:pt x="30363" y="118632"/>
                  </a:lnTo>
                  <a:lnTo>
                    <a:pt x="30598" y="119145"/>
                  </a:lnTo>
                  <a:lnTo>
                    <a:pt x="30833" y="119615"/>
                  </a:lnTo>
                  <a:lnTo>
                    <a:pt x="31090" y="120085"/>
                  </a:lnTo>
                  <a:lnTo>
                    <a:pt x="31389" y="120555"/>
                  </a:lnTo>
                  <a:lnTo>
                    <a:pt x="31688" y="120983"/>
                  </a:lnTo>
                  <a:lnTo>
                    <a:pt x="32008" y="121410"/>
                  </a:lnTo>
                  <a:lnTo>
                    <a:pt x="32350" y="121837"/>
                  </a:lnTo>
                  <a:lnTo>
                    <a:pt x="32714" y="122222"/>
                  </a:lnTo>
                  <a:lnTo>
                    <a:pt x="33077" y="122606"/>
                  </a:lnTo>
                  <a:lnTo>
                    <a:pt x="33483" y="122970"/>
                  </a:lnTo>
                  <a:lnTo>
                    <a:pt x="33867" y="123312"/>
                  </a:lnTo>
                  <a:lnTo>
                    <a:pt x="34295" y="123632"/>
                  </a:lnTo>
                  <a:lnTo>
                    <a:pt x="34722" y="123953"/>
                  </a:lnTo>
                  <a:lnTo>
                    <a:pt x="35171" y="124230"/>
                  </a:lnTo>
                  <a:lnTo>
                    <a:pt x="35641" y="124487"/>
                  </a:lnTo>
                  <a:lnTo>
                    <a:pt x="36111" y="124743"/>
                  </a:lnTo>
                  <a:lnTo>
                    <a:pt x="36581" y="124957"/>
                  </a:lnTo>
                  <a:lnTo>
                    <a:pt x="37072" y="125149"/>
                  </a:lnTo>
                  <a:lnTo>
                    <a:pt x="37564" y="125320"/>
                  </a:lnTo>
                  <a:lnTo>
                    <a:pt x="38077" y="125470"/>
                  </a:lnTo>
                  <a:lnTo>
                    <a:pt x="38590" y="125598"/>
                  </a:lnTo>
                  <a:lnTo>
                    <a:pt x="39102" y="125705"/>
                  </a:lnTo>
                  <a:lnTo>
                    <a:pt x="39637" y="125769"/>
                  </a:lnTo>
                  <a:lnTo>
                    <a:pt x="40171" y="125812"/>
                  </a:lnTo>
                  <a:lnTo>
                    <a:pt x="57649" y="125812"/>
                  </a:lnTo>
                  <a:lnTo>
                    <a:pt x="58183" y="125769"/>
                  </a:lnTo>
                  <a:lnTo>
                    <a:pt x="58718" y="125705"/>
                  </a:lnTo>
                  <a:lnTo>
                    <a:pt x="59230" y="125598"/>
                  </a:lnTo>
                  <a:lnTo>
                    <a:pt x="59743" y="125470"/>
                  </a:lnTo>
                  <a:lnTo>
                    <a:pt x="60256" y="125320"/>
                  </a:lnTo>
                  <a:lnTo>
                    <a:pt x="60747" y="125149"/>
                  </a:lnTo>
                  <a:lnTo>
                    <a:pt x="61239" y="124957"/>
                  </a:lnTo>
                  <a:lnTo>
                    <a:pt x="61730" y="124743"/>
                  </a:lnTo>
                  <a:lnTo>
                    <a:pt x="62179" y="124487"/>
                  </a:lnTo>
                  <a:lnTo>
                    <a:pt x="62649" y="124230"/>
                  </a:lnTo>
                  <a:lnTo>
                    <a:pt x="63098" y="123953"/>
                  </a:lnTo>
                  <a:lnTo>
                    <a:pt x="63525" y="123632"/>
                  </a:lnTo>
                  <a:lnTo>
                    <a:pt x="63953" y="123312"/>
                  </a:lnTo>
                  <a:lnTo>
                    <a:pt x="64337" y="122970"/>
                  </a:lnTo>
                  <a:lnTo>
                    <a:pt x="64743" y="122606"/>
                  </a:lnTo>
                  <a:lnTo>
                    <a:pt x="65106" y="122222"/>
                  </a:lnTo>
                  <a:lnTo>
                    <a:pt x="65470" y="121837"/>
                  </a:lnTo>
                  <a:lnTo>
                    <a:pt x="65811" y="121410"/>
                  </a:lnTo>
                  <a:lnTo>
                    <a:pt x="66132" y="120983"/>
                  </a:lnTo>
                  <a:lnTo>
                    <a:pt x="66431" y="120555"/>
                  </a:lnTo>
                  <a:lnTo>
                    <a:pt x="66730" y="120085"/>
                  </a:lnTo>
                  <a:lnTo>
                    <a:pt x="66987" y="119615"/>
                  </a:lnTo>
                  <a:lnTo>
                    <a:pt x="67222" y="119145"/>
                  </a:lnTo>
                  <a:lnTo>
                    <a:pt x="67457" y="118632"/>
                  </a:lnTo>
                  <a:lnTo>
                    <a:pt x="67649" y="118141"/>
                  </a:lnTo>
                  <a:lnTo>
                    <a:pt x="67820" y="117607"/>
                  </a:lnTo>
                  <a:lnTo>
                    <a:pt x="67991" y="117094"/>
                  </a:lnTo>
                  <a:lnTo>
                    <a:pt x="68119" y="116560"/>
                  </a:lnTo>
                  <a:lnTo>
                    <a:pt x="68226" y="116004"/>
                  </a:lnTo>
                  <a:lnTo>
                    <a:pt x="68290" y="115448"/>
                  </a:lnTo>
                  <a:lnTo>
                    <a:pt x="68354" y="114893"/>
                  </a:lnTo>
                  <a:lnTo>
                    <a:pt x="68824" y="108226"/>
                  </a:lnTo>
                  <a:lnTo>
                    <a:pt x="68867" y="107649"/>
                  </a:lnTo>
                  <a:lnTo>
                    <a:pt x="68931" y="107072"/>
                  </a:lnTo>
                  <a:lnTo>
                    <a:pt x="69017" y="106474"/>
                  </a:lnTo>
                  <a:lnTo>
                    <a:pt x="69123" y="105876"/>
                  </a:lnTo>
                  <a:lnTo>
                    <a:pt x="69252" y="105278"/>
                  </a:lnTo>
                  <a:lnTo>
                    <a:pt x="69401" y="104658"/>
                  </a:lnTo>
                  <a:lnTo>
                    <a:pt x="69551" y="104038"/>
                  </a:lnTo>
                  <a:lnTo>
                    <a:pt x="69722" y="103419"/>
                  </a:lnTo>
                  <a:lnTo>
                    <a:pt x="69914" y="102778"/>
                  </a:lnTo>
                  <a:lnTo>
                    <a:pt x="70128" y="102158"/>
                  </a:lnTo>
                  <a:lnTo>
                    <a:pt x="70363" y="101517"/>
                  </a:lnTo>
                  <a:lnTo>
                    <a:pt x="70598" y="100897"/>
                  </a:lnTo>
                  <a:lnTo>
                    <a:pt x="70833" y="100256"/>
                  </a:lnTo>
                  <a:lnTo>
                    <a:pt x="71111" y="99637"/>
                  </a:lnTo>
                  <a:lnTo>
                    <a:pt x="71388" y="99017"/>
                  </a:lnTo>
                  <a:lnTo>
                    <a:pt x="71666" y="98397"/>
                  </a:lnTo>
                  <a:lnTo>
                    <a:pt x="71965" y="97778"/>
                  </a:lnTo>
                  <a:lnTo>
                    <a:pt x="72286" y="97179"/>
                  </a:lnTo>
                  <a:lnTo>
                    <a:pt x="72606" y="96581"/>
                  </a:lnTo>
                  <a:lnTo>
                    <a:pt x="72927" y="96004"/>
                  </a:lnTo>
                  <a:lnTo>
                    <a:pt x="73269" y="95427"/>
                  </a:lnTo>
                  <a:lnTo>
                    <a:pt x="73611" y="94850"/>
                  </a:lnTo>
                  <a:lnTo>
                    <a:pt x="73974" y="94295"/>
                  </a:lnTo>
                  <a:lnTo>
                    <a:pt x="74337" y="93761"/>
                  </a:lnTo>
                  <a:lnTo>
                    <a:pt x="74722" y="93248"/>
                  </a:lnTo>
                  <a:lnTo>
                    <a:pt x="75085" y="92735"/>
                  </a:lnTo>
                  <a:lnTo>
                    <a:pt x="75470" y="92243"/>
                  </a:lnTo>
                  <a:lnTo>
                    <a:pt x="75854" y="91773"/>
                  </a:lnTo>
                  <a:lnTo>
                    <a:pt x="76260" y="91325"/>
                  </a:lnTo>
                  <a:lnTo>
                    <a:pt x="76666" y="90897"/>
                  </a:lnTo>
                  <a:lnTo>
                    <a:pt x="77051" y="90491"/>
                  </a:lnTo>
                  <a:lnTo>
                    <a:pt x="77457" y="90107"/>
                  </a:lnTo>
                  <a:lnTo>
                    <a:pt x="77692" y="89893"/>
                  </a:lnTo>
                  <a:lnTo>
                    <a:pt x="78333" y="89273"/>
                  </a:lnTo>
                  <a:lnTo>
                    <a:pt x="79337" y="88248"/>
                  </a:lnTo>
                  <a:lnTo>
                    <a:pt x="80640" y="86880"/>
                  </a:lnTo>
                  <a:lnTo>
                    <a:pt x="81388" y="86068"/>
                  </a:lnTo>
                  <a:lnTo>
                    <a:pt x="82179" y="85171"/>
                  </a:lnTo>
                  <a:lnTo>
                    <a:pt x="83012" y="84209"/>
                  </a:lnTo>
                  <a:lnTo>
                    <a:pt x="83910" y="83141"/>
                  </a:lnTo>
                  <a:lnTo>
                    <a:pt x="84807" y="82030"/>
                  </a:lnTo>
                  <a:lnTo>
                    <a:pt x="85747" y="80833"/>
                  </a:lnTo>
                  <a:lnTo>
                    <a:pt x="86687" y="79594"/>
                  </a:lnTo>
                  <a:lnTo>
                    <a:pt x="87627" y="78269"/>
                  </a:lnTo>
                  <a:lnTo>
                    <a:pt x="88589" y="76880"/>
                  </a:lnTo>
                  <a:lnTo>
                    <a:pt x="89529" y="75449"/>
                  </a:lnTo>
                  <a:lnTo>
                    <a:pt x="90469" y="73953"/>
                  </a:lnTo>
                  <a:lnTo>
                    <a:pt x="91367" y="72414"/>
                  </a:lnTo>
                  <a:lnTo>
                    <a:pt x="91815" y="71624"/>
                  </a:lnTo>
                  <a:lnTo>
                    <a:pt x="92243" y="70833"/>
                  </a:lnTo>
                  <a:lnTo>
                    <a:pt x="92670" y="70021"/>
                  </a:lnTo>
                  <a:lnTo>
                    <a:pt x="93098" y="69188"/>
                  </a:lnTo>
                  <a:lnTo>
                    <a:pt x="93482" y="68355"/>
                  </a:lnTo>
                  <a:lnTo>
                    <a:pt x="93888" y="67521"/>
                  </a:lnTo>
                  <a:lnTo>
                    <a:pt x="94273" y="66667"/>
                  </a:lnTo>
                  <a:lnTo>
                    <a:pt x="94636" y="65812"/>
                  </a:lnTo>
                  <a:lnTo>
                    <a:pt x="94978" y="64936"/>
                  </a:lnTo>
                  <a:lnTo>
                    <a:pt x="95320" y="64060"/>
                  </a:lnTo>
                  <a:lnTo>
                    <a:pt x="95619" y="63162"/>
                  </a:lnTo>
                  <a:lnTo>
                    <a:pt x="95918" y="62286"/>
                  </a:lnTo>
                  <a:lnTo>
                    <a:pt x="96217" y="61368"/>
                  </a:lnTo>
                  <a:lnTo>
                    <a:pt x="96474" y="60470"/>
                  </a:lnTo>
                  <a:lnTo>
                    <a:pt x="96709" y="59551"/>
                  </a:lnTo>
                  <a:lnTo>
                    <a:pt x="96922" y="58633"/>
                  </a:lnTo>
                  <a:lnTo>
                    <a:pt x="97136" y="57692"/>
                  </a:lnTo>
                  <a:lnTo>
                    <a:pt x="97307" y="56774"/>
                  </a:lnTo>
                  <a:lnTo>
                    <a:pt x="97456" y="55833"/>
                  </a:lnTo>
                  <a:lnTo>
                    <a:pt x="97585" y="54872"/>
                  </a:lnTo>
                  <a:lnTo>
                    <a:pt x="97670" y="53932"/>
                  </a:lnTo>
                  <a:lnTo>
                    <a:pt x="97756" y="52992"/>
                  </a:lnTo>
                  <a:lnTo>
                    <a:pt x="97798" y="52030"/>
                  </a:lnTo>
                  <a:lnTo>
                    <a:pt x="97798" y="51068"/>
                  </a:lnTo>
                  <a:lnTo>
                    <a:pt x="97798" y="49744"/>
                  </a:lnTo>
                  <a:lnTo>
                    <a:pt x="97734" y="48440"/>
                  </a:lnTo>
                  <a:lnTo>
                    <a:pt x="97670" y="47137"/>
                  </a:lnTo>
                  <a:lnTo>
                    <a:pt x="97563" y="45855"/>
                  </a:lnTo>
                  <a:lnTo>
                    <a:pt x="97414" y="44573"/>
                  </a:lnTo>
                  <a:lnTo>
                    <a:pt x="97243" y="43291"/>
                  </a:lnTo>
                  <a:lnTo>
                    <a:pt x="97050" y="42030"/>
                  </a:lnTo>
                  <a:lnTo>
                    <a:pt x="96815" y="40769"/>
                  </a:lnTo>
                  <a:lnTo>
                    <a:pt x="96559" y="39530"/>
                  </a:lnTo>
                  <a:lnTo>
                    <a:pt x="96260" y="38312"/>
                  </a:lnTo>
                  <a:lnTo>
                    <a:pt x="95961" y="37094"/>
                  </a:lnTo>
                  <a:lnTo>
                    <a:pt x="95597" y="35876"/>
                  </a:lnTo>
                  <a:lnTo>
                    <a:pt x="95234" y="34680"/>
                  </a:lnTo>
                  <a:lnTo>
                    <a:pt x="94828" y="33504"/>
                  </a:lnTo>
                  <a:lnTo>
                    <a:pt x="94422" y="32351"/>
                  </a:lnTo>
                  <a:lnTo>
                    <a:pt x="93974" y="31197"/>
                  </a:lnTo>
                  <a:lnTo>
                    <a:pt x="93482" y="30043"/>
                  </a:lnTo>
                  <a:lnTo>
                    <a:pt x="92991" y="28932"/>
                  </a:lnTo>
                  <a:lnTo>
                    <a:pt x="92456" y="27821"/>
                  </a:lnTo>
                  <a:lnTo>
                    <a:pt x="91901" y="26731"/>
                  </a:lnTo>
                  <a:lnTo>
                    <a:pt x="91324" y="25641"/>
                  </a:lnTo>
                  <a:lnTo>
                    <a:pt x="90726" y="24594"/>
                  </a:lnTo>
                  <a:lnTo>
                    <a:pt x="90106" y="23547"/>
                  </a:lnTo>
                  <a:lnTo>
                    <a:pt x="89465" y="22522"/>
                  </a:lnTo>
                  <a:lnTo>
                    <a:pt x="88781" y="21496"/>
                  </a:lnTo>
                  <a:lnTo>
                    <a:pt x="88098" y="20513"/>
                  </a:lnTo>
                  <a:lnTo>
                    <a:pt x="87371" y="19530"/>
                  </a:lnTo>
                  <a:lnTo>
                    <a:pt x="86645" y="18590"/>
                  </a:lnTo>
                  <a:lnTo>
                    <a:pt x="85875" y="17650"/>
                  </a:lnTo>
                  <a:lnTo>
                    <a:pt x="85106" y="16731"/>
                  </a:lnTo>
                  <a:lnTo>
                    <a:pt x="84294" y="15834"/>
                  </a:lnTo>
                  <a:lnTo>
                    <a:pt x="83482" y="14958"/>
                  </a:lnTo>
                  <a:lnTo>
                    <a:pt x="82649" y="14103"/>
                  </a:lnTo>
                  <a:lnTo>
                    <a:pt x="81794" y="13270"/>
                  </a:lnTo>
                  <a:lnTo>
                    <a:pt x="80918" y="12458"/>
                  </a:lnTo>
                  <a:lnTo>
                    <a:pt x="80021" y="11667"/>
                  </a:lnTo>
                  <a:lnTo>
                    <a:pt x="79102" y="10898"/>
                  </a:lnTo>
                  <a:lnTo>
                    <a:pt x="78162" y="10150"/>
                  </a:lnTo>
                  <a:lnTo>
                    <a:pt x="77222" y="9423"/>
                  </a:lnTo>
                  <a:lnTo>
                    <a:pt x="76239" y="8718"/>
                  </a:lnTo>
                  <a:lnTo>
                    <a:pt x="75256" y="8035"/>
                  </a:lnTo>
                  <a:lnTo>
                    <a:pt x="74273" y="7394"/>
                  </a:lnTo>
                  <a:lnTo>
                    <a:pt x="73247" y="6774"/>
                  </a:lnTo>
                  <a:lnTo>
                    <a:pt x="72222" y="6154"/>
                  </a:lnTo>
                  <a:lnTo>
                    <a:pt x="71175" y="5577"/>
                  </a:lnTo>
                  <a:lnTo>
                    <a:pt x="70106" y="5043"/>
                  </a:lnTo>
                  <a:lnTo>
                    <a:pt x="69038" y="4509"/>
                  </a:lnTo>
                  <a:lnTo>
                    <a:pt x="67948" y="4017"/>
                  </a:lnTo>
                  <a:lnTo>
                    <a:pt x="66837" y="3547"/>
                  </a:lnTo>
                  <a:lnTo>
                    <a:pt x="65726" y="3099"/>
                  </a:lnTo>
                  <a:lnTo>
                    <a:pt x="64594" y="2693"/>
                  </a:lnTo>
                  <a:lnTo>
                    <a:pt x="63440" y="2287"/>
                  </a:lnTo>
                  <a:lnTo>
                    <a:pt x="62286" y="1945"/>
                  </a:lnTo>
                  <a:lnTo>
                    <a:pt x="61132" y="1603"/>
                  </a:lnTo>
                  <a:lnTo>
                    <a:pt x="59957" y="1304"/>
                  </a:lnTo>
                  <a:lnTo>
                    <a:pt x="58760" y="1047"/>
                  </a:lnTo>
                  <a:lnTo>
                    <a:pt x="57564" y="791"/>
                  </a:lnTo>
                  <a:lnTo>
                    <a:pt x="56346" y="599"/>
                  </a:lnTo>
                  <a:lnTo>
                    <a:pt x="55128" y="406"/>
                  </a:lnTo>
                  <a:lnTo>
                    <a:pt x="53910" y="257"/>
                  </a:lnTo>
                  <a:lnTo>
                    <a:pt x="52671" y="150"/>
                  </a:lnTo>
                  <a:lnTo>
                    <a:pt x="51410" y="65"/>
                  </a:lnTo>
                  <a:lnTo>
                    <a:pt x="50171" y="22"/>
                  </a:lnTo>
                  <a:lnTo>
                    <a:pt x="489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3417900" y="5139800"/>
              <a:ext cx="772450" cy="177900"/>
            </a:xfrm>
            <a:custGeom>
              <a:rect b="b" l="l" r="r" t="t"/>
              <a:pathLst>
                <a:path extrusionOk="0" h="7116" w="30898">
                  <a:moveTo>
                    <a:pt x="3825" y="0"/>
                  </a:moveTo>
                  <a:lnTo>
                    <a:pt x="3441" y="22"/>
                  </a:lnTo>
                  <a:lnTo>
                    <a:pt x="3056" y="64"/>
                  </a:lnTo>
                  <a:lnTo>
                    <a:pt x="2693" y="150"/>
                  </a:lnTo>
                  <a:lnTo>
                    <a:pt x="2329" y="235"/>
                  </a:lnTo>
                  <a:lnTo>
                    <a:pt x="2009" y="363"/>
                  </a:lnTo>
                  <a:lnTo>
                    <a:pt x="1688" y="534"/>
                  </a:lnTo>
                  <a:lnTo>
                    <a:pt x="1389" y="705"/>
                  </a:lnTo>
                  <a:lnTo>
                    <a:pt x="1112" y="898"/>
                  </a:lnTo>
                  <a:lnTo>
                    <a:pt x="876" y="1111"/>
                  </a:lnTo>
                  <a:lnTo>
                    <a:pt x="641" y="1346"/>
                  </a:lnTo>
                  <a:lnTo>
                    <a:pt x="449" y="1603"/>
                  </a:lnTo>
                  <a:lnTo>
                    <a:pt x="300" y="1859"/>
                  </a:lnTo>
                  <a:lnTo>
                    <a:pt x="171" y="2137"/>
                  </a:lnTo>
                  <a:lnTo>
                    <a:pt x="65" y="2436"/>
                  </a:lnTo>
                  <a:lnTo>
                    <a:pt x="0" y="2735"/>
                  </a:lnTo>
                  <a:lnTo>
                    <a:pt x="0" y="3056"/>
                  </a:lnTo>
                  <a:lnTo>
                    <a:pt x="0" y="4060"/>
                  </a:lnTo>
                  <a:lnTo>
                    <a:pt x="0" y="4380"/>
                  </a:lnTo>
                  <a:lnTo>
                    <a:pt x="65" y="4680"/>
                  </a:lnTo>
                  <a:lnTo>
                    <a:pt x="171" y="4979"/>
                  </a:lnTo>
                  <a:lnTo>
                    <a:pt x="300" y="5257"/>
                  </a:lnTo>
                  <a:lnTo>
                    <a:pt x="449" y="5513"/>
                  </a:lnTo>
                  <a:lnTo>
                    <a:pt x="641" y="5769"/>
                  </a:lnTo>
                  <a:lnTo>
                    <a:pt x="876" y="6004"/>
                  </a:lnTo>
                  <a:lnTo>
                    <a:pt x="1112" y="6218"/>
                  </a:lnTo>
                  <a:lnTo>
                    <a:pt x="1389" y="6410"/>
                  </a:lnTo>
                  <a:lnTo>
                    <a:pt x="1688" y="6581"/>
                  </a:lnTo>
                  <a:lnTo>
                    <a:pt x="2009" y="6752"/>
                  </a:lnTo>
                  <a:lnTo>
                    <a:pt x="2329" y="6880"/>
                  </a:lnTo>
                  <a:lnTo>
                    <a:pt x="2693" y="6966"/>
                  </a:lnTo>
                  <a:lnTo>
                    <a:pt x="3056" y="7051"/>
                  </a:lnTo>
                  <a:lnTo>
                    <a:pt x="3441" y="7094"/>
                  </a:lnTo>
                  <a:lnTo>
                    <a:pt x="3825" y="7116"/>
                  </a:lnTo>
                  <a:lnTo>
                    <a:pt x="27073" y="7116"/>
                  </a:lnTo>
                  <a:lnTo>
                    <a:pt x="27457" y="7094"/>
                  </a:lnTo>
                  <a:lnTo>
                    <a:pt x="27842" y="7051"/>
                  </a:lnTo>
                  <a:lnTo>
                    <a:pt x="28205" y="6966"/>
                  </a:lnTo>
                  <a:lnTo>
                    <a:pt x="28547" y="6880"/>
                  </a:lnTo>
                  <a:lnTo>
                    <a:pt x="28889" y="6752"/>
                  </a:lnTo>
                  <a:lnTo>
                    <a:pt x="29209" y="6581"/>
                  </a:lnTo>
                  <a:lnTo>
                    <a:pt x="29509" y="6410"/>
                  </a:lnTo>
                  <a:lnTo>
                    <a:pt x="29786" y="6218"/>
                  </a:lnTo>
                  <a:lnTo>
                    <a:pt x="30021" y="6004"/>
                  </a:lnTo>
                  <a:lnTo>
                    <a:pt x="30256" y="5769"/>
                  </a:lnTo>
                  <a:lnTo>
                    <a:pt x="30449" y="5513"/>
                  </a:lnTo>
                  <a:lnTo>
                    <a:pt x="30598" y="5257"/>
                  </a:lnTo>
                  <a:lnTo>
                    <a:pt x="30727" y="4979"/>
                  </a:lnTo>
                  <a:lnTo>
                    <a:pt x="30833" y="4680"/>
                  </a:lnTo>
                  <a:lnTo>
                    <a:pt x="30876" y="4380"/>
                  </a:lnTo>
                  <a:lnTo>
                    <a:pt x="30898" y="4060"/>
                  </a:lnTo>
                  <a:lnTo>
                    <a:pt x="30898" y="3056"/>
                  </a:lnTo>
                  <a:lnTo>
                    <a:pt x="30876" y="2735"/>
                  </a:lnTo>
                  <a:lnTo>
                    <a:pt x="30833" y="2436"/>
                  </a:lnTo>
                  <a:lnTo>
                    <a:pt x="30727" y="2137"/>
                  </a:lnTo>
                  <a:lnTo>
                    <a:pt x="30598" y="1859"/>
                  </a:lnTo>
                  <a:lnTo>
                    <a:pt x="30449" y="1603"/>
                  </a:lnTo>
                  <a:lnTo>
                    <a:pt x="30256" y="1346"/>
                  </a:lnTo>
                  <a:lnTo>
                    <a:pt x="30021" y="1111"/>
                  </a:lnTo>
                  <a:lnTo>
                    <a:pt x="29786" y="898"/>
                  </a:lnTo>
                  <a:lnTo>
                    <a:pt x="29509" y="705"/>
                  </a:lnTo>
                  <a:lnTo>
                    <a:pt x="29209" y="534"/>
                  </a:lnTo>
                  <a:lnTo>
                    <a:pt x="28889" y="363"/>
                  </a:lnTo>
                  <a:lnTo>
                    <a:pt x="28547" y="235"/>
                  </a:lnTo>
                  <a:lnTo>
                    <a:pt x="28205" y="150"/>
                  </a:lnTo>
                  <a:lnTo>
                    <a:pt x="27842" y="64"/>
                  </a:lnTo>
                  <a:lnTo>
                    <a:pt x="27457" y="22"/>
                  </a:lnTo>
                  <a:lnTo>
                    <a:pt x="2707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3417900" y="4927725"/>
              <a:ext cx="772450" cy="177375"/>
            </a:xfrm>
            <a:custGeom>
              <a:rect b="b" l="l" r="r" t="t"/>
              <a:pathLst>
                <a:path extrusionOk="0" h="7095" w="30898">
                  <a:moveTo>
                    <a:pt x="3825" y="0"/>
                  </a:moveTo>
                  <a:lnTo>
                    <a:pt x="3441" y="22"/>
                  </a:lnTo>
                  <a:lnTo>
                    <a:pt x="3056" y="64"/>
                  </a:lnTo>
                  <a:lnTo>
                    <a:pt x="2693" y="129"/>
                  </a:lnTo>
                  <a:lnTo>
                    <a:pt x="2329" y="235"/>
                  </a:lnTo>
                  <a:lnTo>
                    <a:pt x="2009" y="364"/>
                  </a:lnTo>
                  <a:lnTo>
                    <a:pt x="1688" y="513"/>
                  </a:lnTo>
                  <a:lnTo>
                    <a:pt x="1389" y="705"/>
                  </a:lnTo>
                  <a:lnTo>
                    <a:pt x="1112" y="898"/>
                  </a:lnTo>
                  <a:lnTo>
                    <a:pt x="876" y="1111"/>
                  </a:lnTo>
                  <a:lnTo>
                    <a:pt x="641" y="1346"/>
                  </a:lnTo>
                  <a:lnTo>
                    <a:pt x="449" y="1582"/>
                  </a:lnTo>
                  <a:lnTo>
                    <a:pt x="300" y="1859"/>
                  </a:lnTo>
                  <a:lnTo>
                    <a:pt x="171" y="2137"/>
                  </a:lnTo>
                  <a:lnTo>
                    <a:pt x="65" y="2436"/>
                  </a:lnTo>
                  <a:lnTo>
                    <a:pt x="0" y="2735"/>
                  </a:lnTo>
                  <a:lnTo>
                    <a:pt x="0" y="3034"/>
                  </a:lnTo>
                  <a:lnTo>
                    <a:pt x="0" y="4060"/>
                  </a:lnTo>
                  <a:lnTo>
                    <a:pt x="0" y="4381"/>
                  </a:lnTo>
                  <a:lnTo>
                    <a:pt x="65" y="4680"/>
                  </a:lnTo>
                  <a:lnTo>
                    <a:pt x="171" y="4958"/>
                  </a:lnTo>
                  <a:lnTo>
                    <a:pt x="300" y="5257"/>
                  </a:lnTo>
                  <a:lnTo>
                    <a:pt x="449" y="5513"/>
                  </a:lnTo>
                  <a:lnTo>
                    <a:pt x="641" y="5770"/>
                  </a:lnTo>
                  <a:lnTo>
                    <a:pt x="876" y="6005"/>
                  </a:lnTo>
                  <a:lnTo>
                    <a:pt x="1112" y="6218"/>
                  </a:lnTo>
                  <a:lnTo>
                    <a:pt x="1389" y="6411"/>
                  </a:lnTo>
                  <a:lnTo>
                    <a:pt x="1688" y="6581"/>
                  </a:lnTo>
                  <a:lnTo>
                    <a:pt x="2009" y="6731"/>
                  </a:lnTo>
                  <a:lnTo>
                    <a:pt x="2329" y="6859"/>
                  </a:lnTo>
                  <a:lnTo>
                    <a:pt x="2693" y="6966"/>
                  </a:lnTo>
                  <a:lnTo>
                    <a:pt x="3056" y="7052"/>
                  </a:lnTo>
                  <a:lnTo>
                    <a:pt x="3441" y="7094"/>
                  </a:lnTo>
                  <a:lnTo>
                    <a:pt x="27457" y="7094"/>
                  </a:lnTo>
                  <a:lnTo>
                    <a:pt x="27842" y="7052"/>
                  </a:lnTo>
                  <a:lnTo>
                    <a:pt x="28205" y="6966"/>
                  </a:lnTo>
                  <a:lnTo>
                    <a:pt x="28547" y="6859"/>
                  </a:lnTo>
                  <a:lnTo>
                    <a:pt x="28889" y="6731"/>
                  </a:lnTo>
                  <a:lnTo>
                    <a:pt x="29209" y="6581"/>
                  </a:lnTo>
                  <a:lnTo>
                    <a:pt x="29509" y="6411"/>
                  </a:lnTo>
                  <a:lnTo>
                    <a:pt x="29786" y="6218"/>
                  </a:lnTo>
                  <a:lnTo>
                    <a:pt x="30021" y="6005"/>
                  </a:lnTo>
                  <a:lnTo>
                    <a:pt x="30256" y="5770"/>
                  </a:lnTo>
                  <a:lnTo>
                    <a:pt x="30449" y="5513"/>
                  </a:lnTo>
                  <a:lnTo>
                    <a:pt x="30598" y="5257"/>
                  </a:lnTo>
                  <a:lnTo>
                    <a:pt x="30727" y="4958"/>
                  </a:lnTo>
                  <a:lnTo>
                    <a:pt x="30833" y="4680"/>
                  </a:lnTo>
                  <a:lnTo>
                    <a:pt x="30876" y="4381"/>
                  </a:lnTo>
                  <a:lnTo>
                    <a:pt x="30898" y="4060"/>
                  </a:lnTo>
                  <a:lnTo>
                    <a:pt x="30898" y="3034"/>
                  </a:lnTo>
                  <a:lnTo>
                    <a:pt x="30876" y="2735"/>
                  </a:lnTo>
                  <a:lnTo>
                    <a:pt x="30833" y="2436"/>
                  </a:lnTo>
                  <a:lnTo>
                    <a:pt x="30727" y="2137"/>
                  </a:lnTo>
                  <a:lnTo>
                    <a:pt x="30598" y="1859"/>
                  </a:lnTo>
                  <a:lnTo>
                    <a:pt x="30449" y="1582"/>
                  </a:lnTo>
                  <a:lnTo>
                    <a:pt x="30256" y="1346"/>
                  </a:lnTo>
                  <a:lnTo>
                    <a:pt x="30021" y="1111"/>
                  </a:lnTo>
                  <a:lnTo>
                    <a:pt x="29786" y="898"/>
                  </a:lnTo>
                  <a:lnTo>
                    <a:pt x="29509" y="705"/>
                  </a:lnTo>
                  <a:lnTo>
                    <a:pt x="29209" y="513"/>
                  </a:lnTo>
                  <a:lnTo>
                    <a:pt x="28889" y="364"/>
                  </a:lnTo>
                  <a:lnTo>
                    <a:pt x="28547" y="235"/>
                  </a:lnTo>
                  <a:lnTo>
                    <a:pt x="28205" y="129"/>
                  </a:lnTo>
                  <a:lnTo>
                    <a:pt x="27842" y="64"/>
                  </a:lnTo>
                  <a:lnTo>
                    <a:pt x="27457" y="22"/>
                  </a:lnTo>
                  <a:lnTo>
                    <a:pt x="2707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3417900" y="4718850"/>
              <a:ext cx="772450" cy="177375"/>
            </a:xfrm>
            <a:custGeom>
              <a:rect b="b" l="l" r="r" t="t"/>
              <a:pathLst>
                <a:path extrusionOk="0" h="7095" w="30898">
                  <a:moveTo>
                    <a:pt x="3441" y="1"/>
                  </a:moveTo>
                  <a:lnTo>
                    <a:pt x="3056" y="65"/>
                  </a:lnTo>
                  <a:lnTo>
                    <a:pt x="2693" y="129"/>
                  </a:lnTo>
                  <a:lnTo>
                    <a:pt x="2329" y="236"/>
                  </a:lnTo>
                  <a:lnTo>
                    <a:pt x="2009" y="364"/>
                  </a:lnTo>
                  <a:lnTo>
                    <a:pt x="1688" y="513"/>
                  </a:lnTo>
                  <a:lnTo>
                    <a:pt x="1389" y="684"/>
                  </a:lnTo>
                  <a:lnTo>
                    <a:pt x="1112" y="898"/>
                  </a:lnTo>
                  <a:lnTo>
                    <a:pt x="876" y="1112"/>
                  </a:lnTo>
                  <a:lnTo>
                    <a:pt x="641" y="1347"/>
                  </a:lnTo>
                  <a:lnTo>
                    <a:pt x="449" y="1582"/>
                  </a:lnTo>
                  <a:lnTo>
                    <a:pt x="300" y="1860"/>
                  </a:lnTo>
                  <a:lnTo>
                    <a:pt x="171" y="2137"/>
                  </a:lnTo>
                  <a:lnTo>
                    <a:pt x="65" y="2437"/>
                  </a:lnTo>
                  <a:lnTo>
                    <a:pt x="0" y="2736"/>
                  </a:lnTo>
                  <a:lnTo>
                    <a:pt x="0" y="3035"/>
                  </a:lnTo>
                  <a:lnTo>
                    <a:pt x="0" y="4060"/>
                  </a:lnTo>
                  <a:lnTo>
                    <a:pt x="0" y="4360"/>
                  </a:lnTo>
                  <a:lnTo>
                    <a:pt x="65" y="4680"/>
                  </a:lnTo>
                  <a:lnTo>
                    <a:pt x="171" y="4958"/>
                  </a:lnTo>
                  <a:lnTo>
                    <a:pt x="300" y="5236"/>
                  </a:lnTo>
                  <a:lnTo>
                    <a:pt x="449" y="5513"/>
                  </a:lnTo>
                  <a:lnTo>
                    <a:pt x="641" y="5770"/>
                  </a:lnTo>
                  <a:lnTo>
                    <a:pt x="876" y="5984"/>
                  </a:lnTo>
                  <a:lnTo>
                    <a:pt x="1112" y="6219"/>
                  </a:lnTo>
                  <a:lnTo>
                    <a:pt x="1389" y="6411"/>
                  </a:lnTo>
                  <a:lnTo>
                    <a:pt x="1688" y="6582"/>
                  </a:lnTo>
                  <a:lnTo>
                    <a:pt x="2009" y="6731"/>
                  </a:lnTo>
                  <a:lnTo>
                    <a:pt x="2329" y="6860"/>
                  </a:lnTo>
                  <a:lnTo>
                    <a:pt x="2693" y="6966"/>
                  </a:lnTo>
                  <a:lnTo>
                    <a:pt x="3056" y="7052"/>
                  </a:lnTo>
                  <a:lnTo>
                    <a:pt x="3441" y="7095"/>
                  </a:lnTo>
                  <a:lnTo>
                    <a:pt x="27457" y="7095"/>
                  </a:lnTo>
                  <a:lnTo>
                    <a:pt x="27842" y="7052"/>
                  </a:lnTo>
                  <a:lnTo>
                    <a:pt x="28205" y="6966"/>
                  </a:lnTo>
                  <a:lnTo>
                    <a:pt x="28547" y="6860"/>
                  </a:lnTo>
                  <a:lnTo>
                    <a:pt x="28889" y="6731"/>
                  </a:lnTo>
                  <a:lnTo>
                    <a:pt x="29209" y="6582"/>
                  </a:lnTo>
                  <a:lnTo>
                    <a:pt x="29509" y="6411"/>
                  </a:lnTo>
                  <a:lnTo>
                    <a:pt x="29786" y="6219"/>
                  </a:lnTo>
                  <a:lnTo>
                    <a:pt x="30021" y="5984"/>
                  </a:lnTo>
                  <a:lnTo>
                    <a:pt x="30256" y="5770"/>
                  </a:lnTo>
                  <a:lnTo>
                    <a:pt x="30449" y="5513"/>
                  </a:lnTo>
                  <a:lnTo>
                    <a:pt x="30598" y="5236"/>
                  </a:lnTo>
                  <a:lnTo>
                    <a:pt x="30727" y="4958"/>
                  </a:lnTo>
                  <a:lnTo>
                    <a:pt x="30833" y="4680"/>
                  </a:lnTo>
                  <a:lnTo>
                    <a:pt x="30876" y="4360"/>
                  </a:lnTo>
                  <a:lnTo>
                    <a:pt x="30898" y="4060"/>
                  </a:lnTo>
                  <a:lnTo>
                    <a:pt x="30898" y="3035"/>
                  </a:lnTo>
                  <a:lnTo>
                    <a:pt x="30876" y="2736"/>
                  </a:lnTo>
                  <a:lnTo>
                    <a:pt x="30833" y="2437"/>
                  </a:lnTo>
                  <a:lnTo>
                    <a:pt x="30727" y="2137"/>
                  </a:lnTo>
                  <a:lnTo>
                    <a:pt x="30598" y="1860"/>
                  </a:lnTo>
                  <a:lnTo>
                    <a:pt x="30449" y="1582"/>
                  </a:lnTo>
                  <a:lnTo>
                    <a:pt x="30256" y="1347"/>
                  </a:lnTo>
                  <a:lnTo>
                    <a:pt x="30021" y="1112"/>
                  </a:lnTo>
                  <a:lnTo>
                    <a:pt x="29786" y="898"/>
                  </a:lnTo>
                  <a:lnTo>
                    <a:pt x="29509" y="684"/>
                  </a:lnTo>
                  <a:lnTo>
                    <a:pt x="29209" y="513"/>
                  </a:lnTo>
                  <a:lnTo>
                    <a:pt x="28889" y="364"/>
                  </a:lnTo>
                  <a:lnTo>
                    <a:pt x="28547" y="236"/>
                  </a:lnTo>
                  <a:lnTo>
                    <a:pt x="28205" y="129"/>
                  </a:lnTo>
                  <a:lnTo>
                    <a:pt x="27842" y="65"/>
                  </a:lnTo>
                  <a:lnTo>
                    <a:pt x="2745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3540225" y="5298975"/>
              <a:ext cx="527800" cy="177900"/>
            </a:xfrm>
            <a:custGeom>
              <a:rect b="b" l="l" r="r" t="t"/>
              <a:pathLst>
                <a:path extrusionOk="0" h="7116" w="21112">
                  <a:moveTo>
                    <a:pt x="2607" y="1"/>
                  </a:moveTo>
                  <a:lnTo>
                    <a:pt x="2351" y="22"/>
                  </a:lnTo>
                  <a:lnTo>
                    <a:pt x="2095" y="65"/>
                  </a:lnTo>
                  <a:lnTo>
                    <a:pt x="1838" y="129"/>
                  </a:lnTo>
                  <a:lnTo>
                    <a:pt x="1603" y="236"/>
                  </a:lnTo>
                  <a:lnTo>
                    <a:pt x="1368" y="364"/>
                  </a:lnTo>
                  <a:lnTo>
                    <a:pt x="1154" y="513"/>
                  </a:lnTo>
                  <a:lnTo>
                    <a:pt x="941" y="706"/>
                  </a:lnTo>
                  <a:lnTo>
                    <a:pt x="770" y="898"/>
                  </a:lnTo>
                  <a:lnTo>
                    <a:pt x="599" y="1112"/>
                  </a:lnTo>
                  <a:lnTo>
                    <a:pt x="449" y="1347"/>
                  </a:lnTo>
                  <a:lnTo>
                    <a:pt x="300" y="1603"/>
                  </a:lnTo>
                  <a:lnTo>
                    <a:pt x="193" y="1860"/>
                  </a:lnTo>
                  <a:lnTo>
                    <a:pt x="107" y="2137"/>
                  </a:lnTo>
                  <a:lnTo>
                    <a:pt x="43" y="2437"/>
                  </a:lnTo>
                  <a:lnTo>
                    <a:pt x="1" y="2736"/>
                  </a:lnTo>
                  <a:lnTo>
                    <a:pt x="1" y="3035"/>
                  </a:lnTo>
                  <a:lnTo>
                    <a:pt x="1" y="4060"/>
                  </a:lnTo>
                  <a:lnTo>
                    <a:pt x="1" y="4381"/>
                  </a:lnTo>
                  <a:lnTo>
                    <a:pt x="43" y="4680"/>
                  </a:lnTo>
                  <a:lnTo>
                    <a:pt x="107" y="4958"/>
                  </a:lnTo>
                  <a:lnTo>
                    <a:pt x="193" y="5257"/>
                  </a:lnTo>
                  <a:lnTo>
                    <a:pt x="300" y="5513"/>
                  </a:lnTo>
                  <a:lnTo>
                    <a:pt x="449" y="5770"/>
                  </a:lnTo>
                  <a:lnTo>
                    <a:pt x="599" y="6005"/>
                  </a:lnTo>
                  <a:lnTo>
                    <a:pt x="770" y="6219"/>
                  </a:lnTo>
                  <a:lnTo>
                    <a:pt x="941" y="6411"/>
                  </a:lnTo>
                  <a:lnTo>
                    <a:pt x="1154" y="6582"/>
                  </a:lnTo>
                  <a:lnTo>
                    <a:pt x="1368" y="6731"/>
                  </a:lnTo>
                  <a:lnTo>
                    <a:pt x="1603" y="6860"/>
                  </a:lnTo>
                  <a:lnTo>
                    <a:pt x="1838" y="6966"/>
                  </a:lnTo>
                  <a:lnTo>
                    <a:pt x="2095" y="7052"/>
                  </a:lnTo>
                  <a:lnTo>
                    <a:pt x="2351" y="7095"/>
                  </a:lnTo>
                  <a:lnTo>
                    <a:pt x="2607" y="7116"/>
                  </a:lnTo>
                  <a:lnTo>
                    <a:pt x="18483" y="7116"/>
                  </a:lnTo>
                  <a:lnTo>
                    <a:pt x="18761" y="7095"/>
                  </a:lnTo>
                  <a:lnTo>
                    <a:pt x="19017" y="7052"/>
                  </a:lnTo>
                  <a:lnTo>
                    <a:pt x="19274" y="6966"/>
                  </a:lnTo>
                  <a:lnTo>
                    <a:pt x="19509" y="6860"/>
                  </a:lnTo>
                  <a:lnTo>
                    <a:pt x="19744" y="6731"/>
                  </a:lnTo>
                  <a:lnTo>
                    <a:pt x="19958" y="6582"/>
                  </a:lnTo>
                  <a:lnTo>
                    <a:pt x="20150" y="6411"/>
                  </a:lnTo>
                  <a:lnTo>
                    <a:pt x="20342" y="6219"/>
                  </a:lnTo>
                  <a:lnTo>
                    <a:pt x="20513" y="6005"/>
                  </a:lnTo>
                  <a:lnTo>
                    <a:pt x="20663" y="5770"/>
                  </a:lnTo>
                  <a:lnTo>
                    <a:pt x="20791" y="5513"/>
                  </a:lnTo>
                  <a:lnTo>
                    <a:pt x="20898" y="5257"/>
                  </a:lnTo>
                  <a:lnTo>
                    <a:pt x="21005" y="4958"/>
                  </a:lnTo>
                  <a:lnTo>
                    <a:pt x="21069" y="4680"/>
                  </a:lnTo>
                  <a:lnTo>
                    <a:pt x="21090" y="4381"/>
                  </a:lnTo>
                  <a:lnTo>
                    <a:pt x="21111" y="4060"/>
                  </a:lnTo>
                  <a:lnTo>
                    <a:pt x="21111" y="3035"/>
                  </a:lnTo>
                  <a:lnTo>
                    <a:pt x="21090" y="2736"/>
                  </a:lnTo>
                  <a:lnTo>
                    <a:pt x="21069" y="2437"/>
                  </a:lnTo>
                  <a:lnTo>
                    <a:pt x="21005" y="2137"/>
                  </a:lnTo>
                  <a:lnTo>
                    <a:pt x="20898" y="1860"/>
                  </a:lnTo>
                  <a:lnTo>
                    <a:pt x="20791" y="1603"/>
                  </a:lnTo>
                  <a:lnTo>
                    <a:pt x="20663" y="1347"/>
                  </a:lnTo>
                  <a:lnTo>
                    <a:pt x="20513" y="1112"/>
                  </a:lnTo>
                  <a:lnTo>
                    <a:pt x="20342" y="898"/>
                  </a:lnTo>
                  <a:lnTo>
                    <a:pt x="20150" y="706"/>
                  </a:lnTo>
                  <a:lnTo>
                    <a:pt x="19958" y="513"/>
                  </a:lnTo>
                  <a:lnTo>
                    <a:pt x="19744" y="364"/>
                  </a:lnTo>
                  <a:lnTo>
                    <a:pt x="19509" y="236"/>
                  </a:lnTo>
                  <a:lnTo>
                    <a:pt x="19274" y="129"/>
                  </a:lnTo>
                  <a:lnTo>
                    <a:pt x="19017" y="65"/>
                  </a:lnTo>
                  <a:lnTo>
                    <a:pt x="18761" y="22"/>
                  </a:lnTo>
                  <a:lnTo>
                    <a:pt x="184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3769925" y="238125"/>
              <a:ext cx="134650" cy="769250"/>
            </a:xfrm>
            <a:custGeom>
              <a:rect b="b" l="l" r="r" t="t"/>
              <a:pathLst>
                <a:path extrusionOk="0" h="30770" w="5386">
                  <a:moveTo>
                    <a:pt x="2693" y="0"/>
                  </a:moveTo>
                  <a:lnTo>
                    <a:pt x="2415" y="21"/>
                  </a:lnTo>
                  <a:lnTo>
                    <a:pt x="2137" y="64"/>
                  </a:lnTo>
                  <a:lnTo>
                    <a:pt x="1881" y="150"/>
                  </a:lnTo>
                  <a:lnTo>
                    <a:pt x="1646" y="256"/>
                  </a:lnTo>
                  <a:lnTo>
                    <a:pt x="1411" y="385"/>
                  </a:lnTo>
                  <a:lnTo>
                    <a:pt x="1176" y="556"/>
                  </a:lnTo>
                  <a:lnTo>
                    <a:pt x="983" y="726"/>
                  </a:lnTo>
                  <a:lnTo>
                    <a:pt x="791" y="940"/>
                  </a:lnTo>
                  <a:lnTo>
                    <a:pt x="620" y="1175"/>
                  </a:lnTo>
                  <a:lnTo>
                    <a:pt x="449" y="1410"/>
                  </a:lnTo>
                  <a:lnTo>
                    <a:pt x="321" y="1688"/>
                  </a:lnTo>
                  <a:lnTo>
                    <a:pt x="214" y="1966"/>
                  </a:lnTo>
                  <a:lnTo>
                    <a:pt x="107" y="2265"/>
                  </a:lnTo>
                  <a:lnTo>
                    <a:pt x="43" y="2564"/>
                  </a:lnTo>
                  <a:lnTo>
                    <a:pt x="0" y="2885"/>
                  </a:lnTo>
                  <a:lnTo>
                    <a:pt x="0" y="3205"/>
                  </a:lnTo>
                  <a:lnTo>
                    <a:pt x="0" y="27543"/>
                  </a:lnTo>
                  <a:lnTo>
                    <a:pt x="0" y="27863"/>
                  </a:lnTo>
                  <a:lnTo>
                    <a:pt x="43" y="28184"/>
                  </a:lnTo>
                  <a:lnTo>
                    <a:pt x="107" y="28504"/>
                  </a:lnTo>
                  <a:lnTo>
                    <a:pt x="214" y="28782"/>
                  </a:lnTo>
                  <a:lnTo>
                    <a:pt x="321" y="29081"/>
                  </a:lnTo>
                  <a:lnTo>
                    <a:pt x="449" y="29337"/>
                  </a:lnTo>
                  <a:lnTo>
                    <a:pt x="620" y="29594"/>
                  </a:lnTo>
                  <a:lnTo>
                    <a:pt x="791" y="29808"/>
                  </a:lnTo>
                  <a:lnTo>
                    <a:pt x="983" y="30021"/>
                  </a:lnTo>
                  <a:lnTo>
                    <a:pt x="1176" y="30213"/>
                  </a:lnTo>
                  <a:lnTo>
                    <a:pt x="1411" y="30363"/>
                  </a:lnTo>
                  <a:lnTo>
                    <a:pt x="1646" y="30513"/>
                  </a:lnTo>
                  <a:lnTo>
                    <a:pt x="1881" y="30619"/>
                  </a:lnTo>
                  <a:lnTo>
                    <a:pt x="2137" y="30684"/>
                  </a:lnTo>
                  <a:lnTo>
                    <a:pt x="2415" y="30748"/>
                  </a:lnTo>
                  <a:lnTo>
                    <a:pt x="2693" y="30769"/>
                  </a:lnTo>
                  <a:lnTo>
                    <a:pt x="2971" y="30748"/>
                  </a:lnTo>
                  <a:lnTo>
                    <a:pt x="3227" y="30684"/>
                  </a:lnTo>
                  <a:lnTo>
                    <a:pt x="3483" y="30619"/>
                  </a:lnTo>
                  <a:lnTo>
                    <a:pt x="3740" y="30513"/>
                  </a:lnTo>
                  <a:lnTo>
                    <a:pt x="3975" y="30363"/>
                  </a:lnTo>
                  <a:lnTo>
                    <a:pt x="4188" y="30213"/>
                  </a:lnTo>
                  <a:lnTo>
                    <a:pt x="4402" y="30021"/>
                  </a:lnTo>
                  <a:lnTo>
                    <a:pt x="4594" y="29808"/>
                  </a:lnTo>
                  <a:lnTo>
                    <a:pt x="4765" y="29594"/>
                  </a:lnTo>
                  <a:lnTo>
                    <a:pt x="4915" y="29337"/>
                  </a:lnTo>
                  <a:lnTo>
                    <a:pt x="5065" y="29081"/>
                  </a:lnTo>
                  <a:lnTo>
                    <a:pt x="5171" y="28782"/>
                  </a:lnTo>
                  <a:lnTo>
                    <a:pt x="5257" y="28504"/>
                  </a:lnTo>
                  <a:lnTo>
                    <a:pt x="5321" y="28184"/>
                  </a:lnTo>
                  <a:lnTo>
                    <a:pt x="5364" y="27863"/>
                  </a:lnTo>
                  <a:lnTo>
                    <a:pt x="5385" y="27543"/>
                  </a:lnTo>
                  <a:lnTo>
                    <a:pt x="5385" y="3205"/>
                  </a:lnTo>
                  <a:lnTo>
                    <a:pt x="5364" y="2885"/>
                  </a:lnTo>
                  <a:lnTo>
                    <a:pt x="5321" y="2564"/>
                  </a:lnTo>
                  <a:lnTo>
                    <a:pt x="5257" y="2265"/>
                  </a:lnTo>
                  <a:lnTo>
                    <a:pt x="5171" y="1966"/>
                  </a:lnTo>
                  <a:lnTo>
                    <a:pt x="5065" y="1688"/>
                  </a:lnTo>
                  <a:lnTo>
                    <a:pt x="4915" y="1410"/>
                  </a:lnTo>
                  <a:lnTo>
                    <a:pt x="4765" y="1175"/>
                  </a:lnTo>
                  <a:lnTo>
                    <a:pt x="4594" y="940"/>
                  </a:lnTo>
                  <a:lnTo>
                    <a:pt x="4402" y="726"/>
                  </a:lnTo>
                  <a:lnTo>
                    <a:pt x="4188" y="556"/>
                  </a:lnTo>
                  <a:lnTo>
                    <a:pt x="3975" y="385"/>
                  </a:lnTo>
                  <a:lnTo>
                    <a:pt x="3740" y="256"/>
                  </a:lnTo>
                  <a:lnTo>
                    <a:pt x="3483" y="150"/>
                  </a:lnTo>
                  <a:lnTo>
                    <a:pt x="3227" y="64"/>
                  </a:lnTo>
                  <a:lnTo>
                    <a:pt x="2971" y="21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2880500" y="458200"/>
              <a:ext cx="360075" cy="719575"/>
            </a:xfrm>
            <a:custGeom>
              <a:rect b="b" l="l" r="r" t="t"/>
              <a:pathLst>
                <a:path extrusionOk="0" h="28783" w="14403">
                  <a:moveTo>
                    <a:pt x="2351" y="0"/>
                  </a:moveTo>
                  <a:lnTo>
                    <a:pt x="2095" y="22"/>
                  </a:lnTo>
                  <a:lnTo>
                    <a:pt x="1817" y="86"/>
                  </a:lnTo>
                  <a:lnTo>
                    <a:pt x="1561" y="171"/>
                  </a:lnTo>
                  <a:lnTo>
                    <a:pt x="1304" y="300"/>
                  </a:lnTo>
                  <a:lnTo>
                    <a:pt x="1091" y="449"/>
                  </a:lnTo>
                  <a:lnTo>
                    <a:pt x="877" y="620"/>
                  </a:lnTo>
                  <a:lnTo>
                    <a:pt x="685" y="834"/>
                  </a:lnTo>
                  <a:lnTo>
                    <a:pt x="514" y="1047"/>
                  </a:lnTo>
                  <a:lnTo>
                    <a:pt x="386" y="1282"/>
                  </a:lnTo>
                  <a:lnTo>
                    <a:pt x="257" y="1539"/>
                  </a:lnTo>
                  <a:lnTo>
                    <a:pt x="150" y="1817"/>
                  </a:lnTo>
                  <a:lnTo>
                    <a:pt x="86" y="2094"/>
                  </a:lnTo>
                  <a:lnTo>
                    <a:pt x="22" y="2394"/>
                  </a:lnTo>
                  <a:lnTo>
                    <a:pt x="1" y="2693"/>
                  </a:lnTo>
                  <a:lnTo>
                    <a:pt x="1" y="2992"/>
                  </a:lnTo>
                  <a:lnTo>
                    <a:pt x="22" y="3312"/>
                  </a:lnTo>
                  <a:lnTo>
                    <a:pt x="65" y="3611"/>
                  </a:lnTo>
                  <a:lnTo>
                    <a:pt x="150" y="3932"/>
                  </a:lnTo>
                  <a:lnTo>
                    <a:pt x="257" y="4252"/>
                  </a:lnTo>
                  <a:lnTo>
                    <a:pt x="9167" y="26688"/>
                  </a:lnTo>
                  <a:lnTo>
                    <a:pt x="9296" y="26987"/>
                  </a:lnTo>
                  <a:lnTo>
                    <a:pt x="9445" y="27265"/>
                  </a:lnTo>
                  <a:lnTo>
                    <a:pt x="9638" y="27522"/>
                  </a:lnTo>
                  <a:lnTo>
                    <a:pt x="9830" y="27778"/>
                  </a:lnTo>
                  <a:lnTo>
                    <a:pt x="10022" y="27992"/>
                  </a:lnTo>
                  <a:lnTo>
                    <a:pt x="10257" y="28184"/>
                  </a:lnTo>
                  <a:lnTo>
                    <a:pt x="10492" y="28355"/>
                  </a:lnTo>
                  <a:lnTo>
                    <a:pt x="10727" y="28483"/>
                  </a:lnTo>
                  <a:lnTo>
                    <a:pt x="10984" y="28611"/>
                  </a:lnTo>
                  <a:lnTo>
                    <a:pt x="11240" y="28697"/>
                  </a:lnTo>
                  <a:lnTo>
                    <a:pt x="11518" y="28761"/>
                  </a:lnTo>
                  <a:lnTo>
                    <a:pt x="11774" y="28782"/>
                  </a:lnTo>
                  <a:lnTo>
                    <a:pt x="12052" y="28782"/>
                  </a:lnTo>
                  <a:lnTo>
                    <a:pt x="12308" y="28761"/>
                  </a:lnTo>
                  <a:lnTo>
                    <a:pt x="12586" y="28697"/>
                  </a:lnTo>
                  <a:lnTo>
                    <a:pt x="12843" y="28611"/>
                  </a:lnTo>
                  <a:lnTo>
                    <a:pt x="13078" y="28483"/>
                  </a:lnTo>
                  <a:lnTo>
                    <a:pt x="13313" y="28334"/>
                  </a:lnTo>
                  <a:lnTo>
                    <a:pt x="13526" y="28141"/>
                  </a:lnTo>
                  <a:lnTo>
                    <a:pt x="13719" y="27949"/>
                  </a:lnTo>
                  <a:lnTo>
                    <a:pt x="13890" y="27735"/>
                  </a:lnTo>
                  <a:lnTo>
                    <a:pt x="14018" y="27500"/>
                  </a:lnTo>
                  <a:lnTo>
                    <a:pt x="14146" y="27244"/>
                  </a:lnTo>
                  <a:lnTo>
                    <a:pt x="14253" y="26966"/>
                  </a:lnTo>
                  <a:lnTo>
                    <a:pt x="14317" y="26688"/>
                  </a:lnTo>
                  <a:lnTo>
                    <a:pt x="14381" y="26389"/>
                  </a:lnTo>
                  <a:lnTo>
                    <a:pt x="14402" y="26090"/>
                  </a:lnTo>
                  <a:lnTo>
                    <a:pt x="14402" y="25791"/>
                  </a:lnTo>
                  <a:lnTo>
                    <a:pt x="14381" y="25470"/>
                  </a:lnTo>
                  <a:lnTo>
                    <a:pt x="14338" y="25171"/>
                  </a:lnTo>
                  <a:lnTo>
                    <a:pt x="14253" y="24851"/>
                  </a:lnTo>
                  <a:lnTo>
                    <a:pt x="14146" y="24530"/>
                  </a:lnTo>
                  <a:lnTo>
                    <a:pt x="5236" y="2094"/>
                  </a:lnTo>
                  <a:lnTo>
                    <a:pt x="5108" y="1795"/>
                  </a:lnTo>
                  <a:lnTo>
                    <a:pt x="4937" y="1517"/>
                  </a:lnTo>
                  <a:lnTo>
                    <a:pt x="4766" y="1240"/>
                  </a:lnTo>
                  <a:lnTo>
                    <a:pt x="4574" y="1005"/>
                  </a:lnTo>
                  <a:lnTo>
                    <a:pt x="4360" y="791"/>
                  </a:lnTo>
                  <a:lnTo>
                    <a:pt x="4146" y="599"/>
                  </a:lnTo>
                  <a:lnTo>
                    <a:pt x="3911" y="428"/>
                  </a:lnTo>
                  <a:lnTo>
                    <a:pt x="3676" y="300"/>
                  </a:lnTo>
                  <a:lnTo>
                    <a:pt x="3420" y="171"/>
                  </a:lnTo>
                  <a:lnTo>
                    <a:pt x="3163" y="86"/>
                  </a:lnTo>
                  <a:lnTo>
                    <a:pt x="2886" y="22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2146550" y="965150"/>
              <a:ext cx="556100" cy="580150"/>
            </a:xfrm>
            <a:custGeom>
              <a:rect b="b" l="l" r="r" t="t"/>
              <a:pathLst>
                <a:path extrusionOk="0" h="23206" w="22244">
                  <a:moveTo>
                    <a:pt x="2158" y="0"/>
                  </a:moveTo>
                  <a:lnTo>
                    <a:pt x="1881" y="64"/>
                  </a:lnTo>
                  <a:lnTo>
                    <a:pt x="1624" y="128"/>
                  </a:lnTo>
                  <a:lnTo>
                    <a:pt x="1368" y="235"/>
                  </a:lnTo>
                  <a:lnTo>
                    <a:pt x="1133" y="363"/>
                  </a:lnTo>
                  <a:lnTo>
                    <a:pt x="919" y="534"/>
                  </a:lnTo>
                  <a:lnTo>
                    <a:pt x="705" y="727"/>
                  </a:lnTo>
                  <a:lnTo>
                    <a:pt x="534" y="940"/>
                  </a:lnTo>
                  <a:lnTo>
                    <a:pt x="364" y="1175"/>
                  </a:lnTo>
                  <a:lnTo>
                    <a:pt x="235" y="1410"/>
                  </a:lnTo>
                  <a:lnTo>
                    <a:pt x="150" y="1688"/>
                  </a:lnTo>
                  <a:lnTo>
                    <a:pt x="64" y="1944"/>
                  </a:lnTo>
                  <a:lnTo>
                    <a:pt x="22" y="2222"/>
                  </a:lnTo>
                  <a:lnTo>
                    <a:pt x="0" y="2521"/>
                  </a:lnTo>
                  <a:lnTo>
                    <a:pt x="22" y="2821"/>
                  </a:lnTo>
                  <a:lnTo>
                    <a:pt x="43" y="3098"/>
                  </a:lnTo>
                  <a:lnTo>
                    <a:pt x="107" y="3397"/>
                  </a:lnTo>
                  <a:lnTo>
                    <a:pt x="193" y="3697"/>
                  </a:lnTo>
                  <a:lnTo>
                    <a:pt x="321" y="3974"/>
                  </a:lnTo>
                  <a:lnTo>
                    <a:pt x="449" y="4252"/>
                  </a:lnTo>
                  <a:lnTo>
                    <a:pt x="620" y="4530"/>
                  </a:lnTo>
                  <a:lnTo>
                    <a:pt x="812" y="4786"/>
                  </a:lnTo>
                  <a:lnTo>
                    <a:pt x="1026" y="5043"/>
                  </a:lnTo>
                  <a:lnTo>
                    <a:pt x="17415" y="22158"/>
                  </a:lnTo>
                  <a:lnTo>
                    <a:pt x="17650" y="22372"/>
                  </a:lnTo>
                  <a:lnTo>
                    <a:pt x="17906" y="22585"/>
                  </a:lnTo>
                  <a:lnTo>
                    <a:pt x="18162" y="22756"/>
                  </a:lnTo>
                  <a:lnTo>
                    <a:pt x="18419" y="22884"/>
                  </a:lnTo>
                  <a:lnTo>
                    <a:pt x="18697" y="23013"/>
                  </a:lnTo>
                  <a:lnTo>
                    <a:pt x="18974" y="23098"/>
                  </a:lnTo>
                  <a:lnTo>
                    <a:pt x="19252" y="23162"/>
                  </a:lnTo>
                  <a:lnTo>
                    <a:pt x="19551" y="23205"/>
                  </a:lnTo>
                  <a:lnTo>
                    <a:pt x="20107" y="23205"/>
                  </a:lnTo>
                  <a:lnTo>
                    <a:pt x="20363" y="23141"/>
                  </a:lnTo>
                  <a:lnTo>
                    <a:pt x="20620" y="23077"/>
                  </a:lnTo>
                  <a:lnTo>
                    <a:pt x="20876" y="22970"/>
                  </a:lnTo>
                  <a:lnTo>
                    <a:pt x="21111" y="22842"/>
                  </a:lnTo>
                  <a:lnTo>
                    <a:pt x="21325" y="22671"/>
                  </a:lnTo>
                  <a:lnTo>
                    <a:pt x="21539" y="22479"/>
                  </a:lnTo>
                  <a:lnTo>
                    <a:pt x="21731" y="22265"/>
                  </a:lnTo>
                  <a:lnTo>
                    <a:pt x="21880" y="22030"/>
                  </a:lnTo>
                  <a:lnTo>
                    <a:pt x="22009" y="21795"/>
                  </a:lnTo>
                  <a:lnTo>
                    <a:pt x="22094" y="21517"/>
                  </a:lnTo>
                  <a:lnTo>
                    <a:pt x="22180" y="21261"/>
                  </a:lnTo>
                  <a:lnTo>
                    <a:pt x="22222" y="20983"/>
                  </a:lnTo>
                  <a:lnTo>
                    <a:pt x="22244" y="20684"/>
                  </a:lnTo>
                  <a:lnTo>
                    <a:pt x="22222" y="20385"/>
                  </a:lnTo>
                  <a:lnTo>
                    <a:pt x="22201" y="20107"/>
                  </a:lnTo>
                  <a:lnTo>
                    <a:pt x="22137" y="19808"/>
                  </a:lnTo>
                  <a:lnTo>
                    <a:pt x="22051" y="19508"/>
                  </a:lnTo>
                  <a:lnTo>
                    <a:pt x="21944" y="19231"/>
                  </a:lnTo>
                  <a:lnTo>
                    <a:pt x="21795" y="18953"/>
                  </a:lnTo>
                  <a:lnTo>
                    <a:pt x="21624" y="18675"/>
                  </a:lnTo>
                  <a:lnTo>
                    <a:pt x="21432" y="18419"/>
                  </a:lnTo>
                  <a:lnTo>
                    <a:pt x="21218" y="18162"/>
                  </a:lnTo>
                  <a:lnTo>
                    <a:pt x="4829" y="1047"/>
                  </a:lnTo>
                  <a:lnTo>
                    <a:pt x="4594" y="833"/>
                  </a:lnTo>
                  <a:lnTo>
                    <a:pt x="4359" y="620"/>
                  </a:lnTo>
                  <a:lnTo>
                    <a:pt x="4103" y="449"/>
                  </a:lnTo>
                  <a:lnTo>
                    <a:pt x="3825" y="321"/>
                  </a:lnTo>
                  <a:lnTo>
                    <a:pt x="3547" y="192"/>
                  </a:lnTo>
                  <a:lnTo>
                    <a:pt x="3269" y="107"/>
                  </a:lnTo>
                  <a:lnTo>
                    <a:pt x="2992" y="43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1652950" y="1725825"/>
              <a:ext cx="689125" cy="375025"/>
            </a:xfrm>
            <a:custGeom>
              <a:rect b="b" l="l" r="r" t="t"/>
              <a:pathLst>
                <a:path extrusionOk="0" h="15001" w="27565">
                  <a:moveTo>
                    <a:pt x="2629" y="0"/>
                  </a:moveTo>
                  <a:lnTo>
                    <a:pt x="2330" y="22"/>
                  </a:lnTo>
                  <a:lnTo>
                    <a:pt x="2052" y="86"/>
                  </a:lnTo>
                  <a:lnTo>
                    <a:pt x="1774" y="150"/>
                  </a:lnTo>
                  <a:lnTo>
                    <a:pt x="1497" y="257"/>
                  </a:lnTo>
                  <a:lnTo>
                    <a:pt x="1262" y="385"/>
                  </a:lnTo>
                  <a:lnTo>
                    <a:pt x="1027" y="534"/>
                  </a:lnTo>
                  <a:lnTo>
                    <a:pt x="813" y="705"/>
                  </a:lnTo>
                  <a:lnTo>
                    <a:pt x="621" y="898"/>
                  </a:lnTo>
                  <a:lnTo>
                    <a:pt x="450" y="1111"/>
                  </a:lnTo>
                  <a:lnTo>
                    <a:pt x="300" y="1346"/>
                  </a:lnTo>
                  <a:lnTo>
                    <a:pt x="172" y="1624"/>
                  </a:lnTo>
                  <a:lnTo>
                    <a:pt x="86" y="1881"/>
                  </a:lnTo>
                  <a:lnTo>
                    <a:pt x="22" y="2158"/>
                  </a:lnTo>
                  <a:lnTo>
                    <a:pt x="1" y="2436"/>
                  </a:lnTo>
                  <a:lnTo>
                    <a:pt x="1" y="2735"/>
                  </a:lnTo>
                  <a:lnTo>
                    <a:pt x="44" y="3013"/>
                  </a:lnTo>
                  <a:lnTo>
                    <a:pt x="108" y="3291"/>
                  </a:lnTo>
                  <a:lnTo>
                    <a:pt x="193" y="3569"/>
                  </a:lnTo>
                  <a:lnTo>
                    <a:pt x="300" y="3825"/>
                  </a:lnTo>
                  <a:lnTo>
                    <a:pt x="450" y="4081"/>
                  </a:lnTo>
                  <a:lnTo>
                    <a:pt x="621" y="4338"/>
                  </a:lnTo>
                  <a:lnTo>
                    <a:pt x="813" y="4573"/>
                  </a:lnTo>
                  <a:lnTo>
                    <a:pt x="1027" y="4786"/>
                  </a:lnTo>
                  <a:lnTo>
                    <a:pt x="1262" y="5000"/>
                  </a:lnTo>
                  <a:lnTo>
                    <a:pt x="1518" y="5192"/>
                  </a:lnTo>
                  <a:lnTo>
                    <a:pt x="1796" y="5342"/>
                  </a:lnTo>
                  <a:lnTo>
                    <a:pt x="2095" y="5492"/>
                  </a:lnTo>
                  <a:lnTo>
                    <a:pt x="23419" y="14722"/>
                  </a:lnTo>
                  <a:lnTo>
                    <a:pt x="23719" y="14829"/>
                  </a:lnTo>
                  <a:lnTo>
                    <a:pt x="24018" y="14915"/>
                  </a:lnTo>
                  <a:lnTo>
                    <a:pt x="24338" y="14979"/>
                  </a:lnTo>
                  <a:lnTo>
                    <a:pt x="24637" y="15000"/>
                  </a:lnTo>
                  <a:lnTo>
                    <a:pt x="24937" y="15000"/>
                  </a:lnTo>
                  <a:lnTo>
                    <a:pt x="25236" y="14979"/>
                  </a:lnTo>
                  <a:lnTo>
                    <a:pt x="25513" y="14936"/>
                  </a:lnTo>
                  <a:lnTo>
                    <a:pt x="25791" y="14851"/>
                  </a:lnTo>
                  <a:lnTo>
                    <a:pt x="26069" y="14744"/>
                  </a:lnTo>
                  <a:lnTo>
                    <a:pt x="26304" y="14615"/>
                  </a:lnTo>
                  <a:lnTo>
                    <a:pt x="26539" y="14466"/>
                  </a:lnTo>
                  <a:lnTo>
                    <a:pt x="26753" y="14295"/>
                  </a:lnTo>
                  <a:lnTo>
                    <a:pt x="26945" y="14103"/>
                  </a:lnTo>
                  <a:lnTo>
                    <a:pt x="27137" y="13889"/>
                  </a:lnTo>
                  <a:lnTo>
                    <a:pt x="27266" y="13654"/>
                  </a:lnTo>
                  <a:lnTo>
                    <a:pt x="27394" y="13398"/>
                  </a:lnTo>
                  <a:lnTo>
                    <a:pt x="27479" y="13120"/>
                  </a:lnTo>
                  <a:lnTo>
                    <a:pt x="27543" y="12842"/>
                  </a:lnTo>
                  <a:lnTo>
                    <a:pt x="27565" y="12564"/>
                  </a:lnTo>
                  <a:lnTo>
                    <a:pt x="27565" y="12286"/>
                  </a:lnTo>
                  <a:lnTo>
                    <a:pt x="27522" y="11987"/>
                  </a:lnTo>
                  <a:lnTo>
                    <a:pt x="27458" y="11710"/>
                  </a:lnTo>
                  <a:lnTo>
                    <a:pt x="27372" y="11453"/>
                  </a:lnTo>
                  <a:lnTo>
                    <a:pt x="27266" y="11175"/>
                  </a:lnTo>
                  <a:lnTo>
                    <a:pt x="27116" y="10919"/>
                  </a:lnTo>
                  <a:lnTo>
                    <a:pt x="26945" y="10663"/>
                  </a:lnTo>
                  <a:lnTo>
                    <a:pt x="26753" y="10427"/>
                  </a:lnTo>
                  <a:lnTo>
                    <a:pt x="26539" y="10214"/>
                  </a:lnTo>
                  <a:lnTo>
                    <a:pt x="26304" y="10000"/>
                  </a:lnTo>
                  <a:lnTo>
                    <a:pt x="26048" y="9829"/>
                  </a:lnTo>
                  <a:lnTo>
                    <a:pt x="25770" y="9658"/>
                  </a:lnTo>
                  <a:lnTo>
                    <a:pt x="25471" y="9509"/>
                  </a:lnTo>
                  <a:lnTo>
                    <a:pt x="4168" y="299"/>
                  </a:lnTo>
                  <a:lnTo>
                    <a:pt x="3847" y="171"/>
                  </a:lnTo>
                  <a:lnTo>
                    <a:pt x="3548" y="86"/>
                  </a:lnTo>
                  <a:lnTo>
                    <a:pt x="3227" y="22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1533850" y="2621650"/>
              <a:ext cx="736650" cy="140500"/>
            </a:xfrm>
            <a:custGeom>
              <a:rect b="b" l="l" r="r" t="t"/>
              <a:pathLst>
                <a:path extrusionOk="0" h="5620" w="29466">
                  <a:moveTo>
                    <a:pt x="2885" y="0"/>
                  </a:moveTo>
                  <a:lnTo>
                    <a:pt x="2564" y="43"/>
                  </a:lnTo>
                  <a:lnTo>
                    <a:pt x="2244" y="129"/>
                  </a:lnTo>
                  <a:lnTo>
                    <a:pt x="1966" y="214"/>
                  </a:lnTo>
                  <a:lnTo>
                    <a:pt x="1667" y="342"/>
                  </a:lnTo>
                  <a:lnTo>
                    <a:pt x="1410" y="470"/>
                  </a:lnTo>
                  <a:lnTo>
                    <a:pt x="1154" y="641"/>
                  </a:lnTo>
                  <a:lnTo>
                    <a:pt x="940" y="834"/>
                  </a:lnTo>
                  <a:lnTo>
                    <a:pt x="726" y="1026"/>
                  </a:lnTo>
                  <a:lnTo>
                    <a:pt x="534" y="1240"/>
                  </a:lnTo>
                  <a:lnTo>
                    <a:pt x="385" y="1475"/>
                  </a:lnTo>
                  <a:lnTo>
                    <a:pt x="235" y="1710"/>
                  </a:lnTo>
                  <a:lnTo>
                    <a:pt x="128" y="1987"/>
                  </a:lnTo>
                  <a:lnTo>
                    <a:pt x="64" y="2244"/>
                  </a:lnTo>
                  <a:lnTo>
                    <a:pt x="0" y="2522"/>
                  </a:lnTo>
                  <a:lnTo>
                    <a:pt x="0" y="2821"/>
                  </a:lnTo>
                  <a:lnTo>
                    <a:pt x="0" y="3099"/>
                  </a:lnTo>
                  <a:lnTo>
                    <a:pt x="64" y="3376"/>
                  </a:lnTo>
                  <a:lnTo>
                    <a:pt x="128" y="3654"/>
                  </a:lnTo>
                  <a:lnTo>
                    <a:pt x="235" y="3911"/>
                  </a:lnTo>
                  <a:lnTo>
                    <a:pt x="385" y="4146"/>
                  </a:lnTo>
                  <a:lnTo>
                    <a:pt x="534" y="4381"/>
                  </a:lnTo>
                  <a:lnTo>
                    <a:pt x="726" y="4594"/>
                  </a:lnTo>
                  <a:lnTo>
                    <a:pt x="940" y="4808"/>
                  </a:lnTo>
                  <a:lnTo>
                    <a:pt x="1154" y="4979"/>
                  </a:lnTo>
                  <a:lnTo>
                    <a:pt x="1410" y="5150"/>
                  </a:lnTo>
                  <a:lnTo>
                    <a:pt x="1667" y="5299"/>
                  </a:lnTo>
                  <a:lnTo>
                    <a:pt x="1966" y="5406"/>
                  </a:lnTo>
                  <a:lnTo>
                    <a:pt x="2244" y="5513"/>
                  </a:lnTo>
                  <a:lnTo>
                    <a:pt x="2564" y="5577"/>
                  </a:lnTo>
                  <a:lnTo>
                    <a:pt x="2885" y="5620"/>
                  </a:lnTo>
                  <a:lnTo>
                    <a:pt x="26560" y="5620"/>
                  </a:lnTo>
                  <a:lnTo>
                    <a:pt x="26880" y="5577"/>
                  </a:lnTo>
                  <a:lnTo>
                    <a:pt x="27201" y="5513"/>
                  </a:lnTo>
                  <a:lnTo>
                    <a:pt x="27478" y="5406"/>
                  </a:lnTo>
                  <a:lnTo>
                    <a:pt x="27777" y="5299"/>
                  </a:lnTo>
                  <a:lnTo>
                    <a:pt x="28034" y="5150"/>
                  </a:lnTo>
                  <a:lnTo>
                    <a:pt x="28290" y="4979"/>
                  </a:lnTo>
                  <a:lnTo>
                    <a:pt x="28504" y="4808"/>
                  </a:lnTo>
                  <a:lnTo>
                    <a:pt x="28718" y="4594"/>
                  </a:lnTo>
                  <a:lnTo>
                    <a:pt x="28910" y="4381"/>
                  </a:lnTo>
                  <a:lnTo>
                    <a:pt x="29060" y="4146"/>
                  </a:lnTo>
                  <a:lnTo>
                    <a:pt x="29209" y="3911"/>
                  </a:lnTo>
                  <a:lnTo>
                    <a:pt x="29316" y="3654"/>
                  </a:lnTo>
                  <a:lnTo>
                    <a:pt x="29401" y="3376"/>
                  </a:lnTo>
                  <a:lnTo>
                    <a:pt x="29444" y="3099"/>
                  </a:lnTo>
                  <a:lnTo>
                    <a:pt x="29465" y="2821"/>
                  </a:lnTo>
                  <a:lnTo>
                    <a:pt x="29444" y="2522"/>
                  </a:lnTo>
                  <a:lnTo>
                    <a:pt x="29401" y="2244"/>
                  </a:lnTo>
                  <a:lnTo>
                    <a:pt x="29316" y="1987"/>
                  </a:lnTo>
                  <a:lnTo>
                    <a:pt x="29209" y="1710"/>
                  </a:lnTo>
                  <a:lnTo>
                    <a:pt x="29060" y="1475"/>
                  </a:lnTo>
                  <a:lnTo>
                    <a:pt x="28910" y="1240"/>
                  </a:lnTo>
                  <a:lnTo>
                    <a:pt x="28718" y="1026"/>
                  </a:lnTo>
                  <a:lnTo>
                    <a:pt x="28504" y="834"/>
                  </a:lnTo>
                  <a:lnTo>
                    <a:pt x="28290" y="641"/>
                  </a:lnTo>
                  <a:lnTo>
                    <a:pt x="28034" y="470"/>
                  </a:lnTo>
                  <a:lnTo>
                    <a:pt x="27777" y="342"/>
                  </a:lnTo>
                  <a:lnTo>
                    <a:pt x="27500" y="214"/>
                  </a:lnTo>
                  <a:lnTo>
                    <a:pt x="27201" y="129"/>
                  </a:lnTo>
                  <a:lnTo>
                    <a:pt x="26880" y="43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4379425" y="458200"/>
              <a:ext cx="360075" cy="719575"/>
            </a:xfrm>
            <a:custGeom>
              <a:rect b="b" l="l" r="r" t="t"/>
              <a:pathLst>
                <a:path extrusionOk="0" h="28783" w="14403">
                  <a:moveTo>
                    <a:pt x="11774" y="0"/>
                  </a:moveTo>
                  <a:lnTo>
                    <a:pt x="11517" y="22"/>
                  </a:lnTo>
                  <a:lnTo>
                    <a:pt x="11240" y="86"/>
                  </a:lnTo>
                  <a:lnTo>
                    <a:pt x="10983" y="171"/>
                  </a:lnTo>
                  <a:lnTo>
                    <a:pt x="10727" y="300"/>
                  </a:lnTo>
                  <a:lnTo>
                    <a:pt x="10492" y="428"/>
                  </a:lnTo>
                  <a:lnTo>
                    <a:pt x="10257" y="599"/>
                  </a:lnTo>
                  <a:lnTo>
                    <a:pt x="10043" y="791"/>
                  </a:lnTo>
                  <a:lnTo>
                    <a:pt x="9829" y="1005"/>
                  </a:lnTo>
                  <a:lnTo>
                    <a:pt x="9637" y="1240"/>
                  </a:lnTo>
                  <a:lnTo>
                    <a:pt x="9466" y="1517"/>
                  </a:lnTo>
                  <a:lnTo>
                    <a:pt x="9295" y="1795"/>
                  </a:lnTo>
                  <a:lnTo>
                    <a:pt x="9167" y="2094"/>
                  </a:lnTo>
                  <a:lnTo>
                    <a:pt x="257" y="24530"/>
                  </a:lnTo>
                  <a:lnTo>
                    <a:pt x="150" y="24851"/>
                  </a:lnTo>
                  <a:lnTo>
                    <a:pt x="65" y="25171"/>
                  </a:lnTo>
                  <a:lnTo>
                    <a:pt x="22" y="25470"/>
                  </a:lnTo>
                  <a:lnTo>
                    <a:pt x="1" y="25791"/>
                  </a:lnTo>
                  <a:lnTo>
                    <a:pt x="1" y="26090"/>
                  </a:lnTo>
                  <a:lnTo>
                    <a:pt x="22" y="26389"/>
                  </a:lnTo>
                  <a:lnTo>
                    <a:pt x="86" y="26688"/>
                  </a:lnTo>
                  <a:lnTo>
                    <a:pt x="150" y="26966"/>
                  </a:lnTo>
                  <a:lnTo>
                    <a:pt x="257" y="27244"/>
                  </a:lnTo>
                  <a:lnTo>
                    <a:pt x="385" y="27500"/>
                  </a:lnTo>
                  <a:lnTo>
                    <a:pt x="513" y="27735"/>
                  </a:lnTo>
                  <a:lnTo>
                    <a:pt x="684" y="27949"/>
                  </a:lnTo>
                  <a:lnTo>
                    <a:pt x="877" y="28141"/>
                  </a:lnTo>
                  <a:lnTo>
                    <a:pt x="1090" y="28334"/>
                  </a:lnTo>
                  <a:lnTo>
                    <a:pt x="1325" y="28483"/>
                  </a:lnTo>
                  <a:lnTo>
                    <a:pt x="1560" y="28611"/>
                  </a:lnTo>
                  <a:lnTo>
                    <a:pt x="1817" y="28697"/>
                  </a:lnTo>
                  <a:lnTo>
                    <a:pt x="2095" y="28761"/>
                  </a:lnTo>
                  <a:lnTo>
                    <a:pt x="2351" y="28782"/>
                  </a:lnTo>
                  <a:lnTo>
                    <a:pt x="2629" y="28782"/>
                  </a:lnTo>
                  <a:lnTo>
                    <a:pt x="2885" y="28761"/>
                  </a:lnTo>
                  <a:lnTo>
                    <a:pt x="3163" y="28697"/>
                  </a:lnTo>
                  <a:lnTo>
                    <a:pt x="3419" y="28611"/>
                  </a:lnTo>
                  <a:lnTo>
                    <a:pt x="3676" y="28483"/>
                  </a:lnTo>
                  <a:lnTo>
                    <a:pt x="3911" y="28355"/>
                  </a:lnTo>
                  <a:lnTo>
                    <a:pt x="4146" y="28184"/>
                  </a:lnTo>
                  <a:lnTo>
                    <a:pt x="4381" y="27992"/>
                  </a:lnTo>
                  <a:lnTo>
                    <a:pt x="4594" y="27778"/>
                  </a:lnTo>
                  <a:lnTo>
                    <a:pt x="4787" y="27522"/>
                  </a:lnTo>
                  <a:lnTo>
                    <a:pt x="4958" y="27265"/>
                  </a:lnTo>
                  <a:lnTo>
                    <a:pt x="5107" y="26987"/>
                  </a:lnTo>
                  <a:lnTo>
                    <a:pt x="5236" y="26688"/>
                  </a:lnTo>
                  <a:lnTo>
                    <a:pt x="14146" y="4252"/>
                  </a:lnTo>
                  <a:lnTo>
                    <a:pt x="14253" y="3932"/>
                  </a:lnTo>
                  <a:lnTo>
                    <a:pt x="14338" y="3611"/>
                  </a:lnTo>
                  <a:lnTo>
                    <a:pt x="14381" y="3312"/>
                  </a:lnTo>
                  <a:lnTo>
                    <a:pt x="14402" y="2992"/>
                  </a:lnTo>
                  <a:lnTo>
                    <a:pt x="14402" y="2693"/>
                  </a:lnTo>
                  <a:lnTo>
                    <a:pt x="14381" y="2394"/>
                  </a:lnTo>
                  <a:lnTo>
                    <a:pt x="14317" y="2094"/>
                  </a:lnTo>
                  <a:lnTo>
                    <a:pt x="14253" y="1817"/>
                  </a:lnTo>
                  <a:lnTo>
                    <a:pt x="14146" y="1539"/>
                  </a:lnTo>
                  <a:lnTo>
                    <a:pt x="14017" y="1282"/>
                  </a:lnTo>
                  <a:lnTo>
                    <a:pt x="13889" y="1047"/>
                  </a:lnTo>
                  <a:lnTo>
                    <a:pt x="13718" y="834"/>
                  </a:lnTo>
                  <a:lnTo>
                    <a:pt x="13526" y="620"/>
                  </a:lnTo>
                  <a:lnTo>
                    <a:pt x="13312" y="449"/>
                  </a:lnTo>
                  <a:lnTo>
                    <a:pt x="13099" y="300"/>
                  </a:lnTo>
                  <a:lnTo>
                    <a:pt x="12842" y="171"/>
                  </a:lnTo>
                  <a:lnTo>
                    <a:pt x="12586" y="86"/>
                  </a:lnTo>
                  <a:lnTo>
                    <a:pt x="12308" y="22"/>
                  </a:lnTo>
                  <a:lnTo>
                    <a:pt x="12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4917350" y="965150"/>
              <a:ext cx="556100" cy="580150"/>
            </a:xfrm>
            <a:custGeom>
              <a:rect b="b" l="l" r="r" t="t"/>
              <a:pathLst>
                <a:path extrusionOk="0" h="23206" w="22244">
                  <a:moveTo>
                    <a:pt x="19530" y="0"/>
                  </a:moveTo>
                  <a:lnTo>
                    <a:pt x="19252" y="43"/>
                  </a:lnTo>
                  <a:lnTo>
                    <a:pt x="18975" y="107"/>
                  </a:lnTo>
                  <a:lnTo>
                    <a:pt x="18697" y="192"/>
                  </a:lnTo>
                  <a:lnTo>
                    <a:pt x="18419" y="321"/>
                  </a:lnTo>
                  <a:lnTo>
                    <a:pt x="18163" y="449"/>
                  </a:lnTo>
                  <a:lnTo>
                    <a:pt x="17885" y="620"/>
                  </a:lnTo>
                  <a:lnTo>
                    <a:pt x="17650" y="833"/>
                  </a:lnTo>
                  <a:lnTo>
                    <a:pt x="17415" y="1047"/>
                  </a:lnTo>
                  <a:lnTo>
                    <a:pt x="1026" y="18162"/>
                  </a:lnTo>
                  <a:lnTo>
                    <a:pt x="812" y="18419"/>
                  </a:lnTo>
                  <a:lnTo>
                    <a:pt x="620" y="18675"/>
                  </a:lnTo>
                  <a:lnTo>
                    <a:pt x="449" y="18953"/>
                  </a:lnTo>
                  <a:lnTo>
                    <a:pt x="300" y="19231"/>
                  </a:lnTo>
                  <a:lnTo>
                    <a:pt x="193" y="19508"/>
                  </a:lnTo>
                  <a:lnTo>
                    <a:pt x="107" y="19808"/>
                  </a:lnTo>
                  <a:lnTo>
                    <a:pt x="43" y="20107"/>
                  </a:lnTo>
                  <a:lnTo>
                    <a:pt x="0" y="20385"/>
                  </a:lnTo>
                  <a:lnTo>
                    <a:pt x="0" y="20684"/>
                  </a:lnTo>
                  <a:lnTo>
                    <a:pt x="22" y="20983"/>
                  </a:lnTo>
                  <a:lnTo>
                    <a:pt x="64" y="21261"/>
                  </a:lnTo>
                  <a:lnTo>
                    <a:pt x="129" y="21517"/>
                  </a:lnTo>
                  <a:lnTo>
                    <a:pt x="235" y="21795"/>
                  </a:lnTo>
                  <a:lnTo>
                    <a:pt x="364" y="22030"/>
                  </a:lnTo>
                  <a:lnTo>
                    <a:pt x="513" y="22265"/>
                  </a:lnTo>
                  <a:lnTo>
                    <a:pt x="706" y="22479"/>
                  </a:lnTo>
                  <a:lnTo>
                    <a:pt x="898" y="22671"/>
                  </a:lnTo>
                  <a:lnTo>
                    <a:pt x="1133" y="22842"/>
                  </a:lnTo>
                  <a:lnTo>
                    <a:pt x="1368" y="22970"/>
                  </a:lnTo>
                  <a:lnTo>
                    <a:pt x="1624" y="23077"/>
                  </a:lnTo>
                  <a:lnTo>
                    <a:pt x="1881" y="23141"/>
                  </a:lnTo>
                  <a:lnTo>
                    <a:pt x="2137" y="23205"/>
                  </a:lnTo>
                  <a:lnTo>
                    <a:pt x="2693" y="23205"/>
                  </a:lnTo>
                  <a:lnTo>
                    <a:pt x="2970" y="23162"/>
                  </a:lnTo>
                  <a:lnTo>
                    <a:pt x="3270" y="23098"/>
                  </a:lnTo>
                  <a:lnTo>
                    <a:pt x="3547" y="23013"/>
                  </a:lnTo>
                  <a:lnTo>
                    <a:pt x="3825" y="22884"/>
                  </a:lnTo>
                  <a:lnTo>
                    <a:pt x="4082" y="22756"/>
                  </a:lnTo>
                  <a:lnTo>
                    <a:pt x="4338" y="22585"/>
                  </a:lnTo>
                  <a:lnTo>
                    <a:pt x="4594" y="22372"/>
                  </a:lnTo>
                  <a:lnTo>
                    <a:pt x="4829" y="22158"/>
                  </a:lnTo>
                  <a:lnTo>
                    <a:pt x="21218" y="5043"/>
                  </a:lnTo>
                  <a:lnTo>
                    <a:pt x="21432" y="4786"/>
                  </a:lnTo>
                  <a:lnTo>
                    <a:pt x="21624" y="4530"/>
                  </a:lnTo>
                  <a:lnTo>
                    <a:pt x="21795" y="4252"/>
                  </a:lnTo>
                  <a:lnTo>
                    <a:pt x="21923" y="3974"/>
                  </a:lnTo>
                  <a:lnTo>
                    <a:pt x="22051" y="3697"/>
                  </a:lnTo>
                  <a:lnTo>
                    <a:pt x="22137" y="3397"/>
                  </a:lnTo>
                  <a:lnTo>
                    <a:pt x="22201" y="3098"/>
                  </a:lnTo>
                  <a:lnTo>
                    <a:pt x="22222" y="2821"/>
                  </a:lnTo>
                  <a:lnTo>
                    <a:pt x="22244" y="2521"/>
                  </a:lnTo>
                  <a:lnTo>
                    <a:pt x="22222" y="2222"/>
                  </a:lnTo>
                  <a:lnTo>
                    <a:pt x="22180" y="1944"/>
                  </a:lnTo>
                  <a:lnTo>
                    <a:pt x="22094" y="1688"/>
                  </a:lnTo>
                  <a:lnTo>
                    <a:pt x="22009" y="1410"/>
                  </a:lnTo>
                  <a:lnTo>
                    <a:pt x="21880" y="1175"/>
                  </a:lnTo>
                  <a:lnTo>
                    <a:pt x="21710" y="940"/>
                  </a:lnTo>
                  <a:lnTo>
                    <a:pt x="21539" y="727"/>
                  </a:lnTo>
                  <a:lnTo>
                    <a:pt x="21325" y="534"/>
                  </a:lnTo>
                  <a:lnTo>
                    <a:pt x="21111" y="363"/>
                  </a:lnTo>
                  <a:lnTo>
                    <a:pt x="20876" y="235"/>
                  </a:lnTo>
                  <a:lnTo>
                    <a:pt x="20620" y="128"/>
                  </a:lnTo>
                  <a:lnTo>
                    <a:pt x="20363" y="64"/>
                  </a:lnTo>
                  <a:lnTo>
                    <a:pt x="200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5277925" y="1725825"/>
              <a:ext cx="689125" cy="375025"/>
            </a:xfrm>
            <a:custGeom>
              <a:rect b="b" l="l" r="r" t="t"/>
              <a:pathLst>
                <a:path extrusionOk="0" h="15001" w="27565">
                  <a:moveTo>
                    <a:pt x="24637" y="0"/>
                  </a:moveTo>
                  <a:lnTo>
                    <a:pt x="24338" y="22"/>
                  </a:lnTo>
                  <a:lnTo>
                    <a:pt x="24017" y="86"/>
                  </a:lnTo>
                  <a:lnTo>
                    <a:pt x="23718" y="171"/>
                  </a:lnTo>
                  <a:lnTo>
                    <a:pt x="23419" y="299"/>
                  </a:lnTo>
                  <a:lnTo>
                    <a:pt x="2094" y="9509"/>
                  </a:lnTo>
                  <a:lnTo>
                    <a:pt x="1795" y="9658"/>
                  </a:lnTo>
                  <a:lnTo>
                    <a:pt x="1517" y="9829"/>
                  </a:lnTo>
                  <a:lnTo>
                    <a:pt x="1261" y="10000"/>
                  </a:lnTo>
                  <a:lnTo>
                    <a:pt x="1026" y="10214"/>
                  </a:lnTo>
                  <a:lnTo>
                    <a:pt x="812" y="10427"/>
                  </a:lnTo>
                  <a:lnTo>
                    <a:pt x="620" y="10663"/>
                  </a:lnTo>
                  <a:lnTo>
                    <a:pt x="449" y="10919"/>
                  </a:lnTo>
                  <a:lnTo>
                    <a:pt x="299" y="11175"/>
                  </a:lnTo>
                  <a:lnTo>
                    <a:pt x="193" y="11453"/>
                  </a:lnTo>
                  <a:lnTo>
                    <a:pt x="107" y="11710"/>
                  </a:lnTo>
                  <a:lnTo>
                    <a:pt x="43" y="11987"/>
                  </a:lnTo>
                  <a:lnTo>
                    <a:pt x="0" y="12286"/>
                  </a:lnTo>
                  <a:lnTo>
                    <a:pt x="0" y="12564"/>
                  </a:lnTo>
                  <a:lnTo>
                    <a:pt x="22" y="12842"/>
                  </a:lnTo>
                  <a:lnTo>
                    <a:pt x="86" y="13120"/>
                  </a:lnTo>
                  <a:lnTo>
                    <a:pt x="171" y="13398"/>
                  </a:lnTo>
                  <a:lnTo>
                    <a:pt x="299" y="13654"/>
                  </a:lnTo>
                  <a:lnTo>
                    <a:pt x="428" y="13889"/>
                  </a:lnTo>
                  <a:lnTo>
                    <a:pt x="620" y="14103"/>
                  </a:lnTo>
                  <a:lnTo>
                    <a:pt x="812" y="14295"/>
                  </a:lnTo>
                  <a:lnTo>
                    <a:pt x="1026" y="14466"/>
                  </a:lnTo>
                  <a:lnTo>
                    <a:pt x="1261" y="14615"/>
                  </a:lnTo>
                  <a:lnTo>
                    <a:pt x="1496" y="14744"/>
                  </a:lnTo>
                  <a:lnTo>
                    <a:pt x="1774" y="14851"/>
                  </a:lnTo>
                  <a:lnTo>
                    <a:pt x="2052" y="14936"/>
                  </a:lnTo>
                  <a:lnTo>
                    <a:pt x="2329" y="14979"/>
                  </a:lnTo>
                  <a:lnTo>
                    <a:pt x="2628" y="15000"/>
                  </a:lnTo>
                  <a:lnTo>
                    <a:pt x="2928" y="15000"/>
                  </a:lnTo>
                  <a:lnTo>
                    <a:pt x="3227" y="14979"/>
                  </a:lnTo>
                  <a:lnTo>
                    <a:pt x="3547" y="14915"/>
                  </a:lnTo>
                  <a:lnTo>
                    <a:pt x="3846" y="14829"/>
                  </a:lnTo>
                  <a:lnTo>
                    <a:pt x="4146" y="14722"/>
                  </a:lnTo>
                  <a:lnTo>
                    <a:pt x="25470" y="5492"/>
                  </a:lnTo>
                  <a:lnTo>
                    <a:pt x="25769" y="5342"/>
                  </a:lnTo>
                  <a:lnTo>
                    <a:pt x="26047" y="5192"/>
                  </a:lnTo>
                  <a:lnTo>
                    <a:pt x="26303" y="5000"/>
                  </a:lnTo>
                  <a:lnTo>
                    <a:pt x="26538" y="4786"/>
                  </a:lnTo>
                  <a:lnTo>
                    <a:pt x="26752" y="4573"/>
                  </a:lnTo>
                  <a:lnTo>
                    <a:pt x="26944" y="4338"/>
                  </a:lnTo>
                  <a:lnTo>
                    <a:pt x="27115" y="4081"/>
                  </a:lnTo>
                  <a:lnTo>
                    <a:pt x="27265" y="3825"/>
                  </a:lnTo>
                  <a:lnTo>
                    <a:pt x="27372" y="3569"/>
                  </a:lnTo>
                  <a:lnTo>
                    <a:pt x="27457" y="3291"/>
                  </a:lnTo>
                  <a:lnTo>
                    <a:pt x="27521" y="3013"/>
                  </a:lnTo>
                  <a:lnTo>
                    <a:pt x="27564" y="2735"/>
                  </a:lnTo>
                  <a:lnTo>
                    <a:pt x="27564" y="2436"/>
                  </a:lnTo>
                  <a:lnTo>
                    <a:pt x="27543" y="2158"/>
                  </a:lnTo>
                  <a:lnTo>
                    <a:pt x="27479" y="1881"/>
                  </a:lnTo>
                  <a:lnTo>
                    <a:pt x="27393" y="1624"/>
                  </a:lnTo>
                  <a:lnTo>
                    <a:pt x="27265" y="1346"/>
                  </a:lnTo>
                  <a:lnTo>
                    <a:pt x="27137" y="1111"/>
                  </a:lnTo>
                  <a:lnTo>
                    <a:pt x="26944" y="898"/>
                  </a:lnTo>
                  <a:lnTo>
                    <a:pt x="26752" y="705"/>
                  </a:lnTo>
                  <a:lnTo>
                    <a:pt x="26538" y="534"/>
                  </a:lnTo>
                  <a:lnTo>
                    <a:pt x="26303" y="385"/>
                  </a:lnTo>
                  <a:lnTo>
                    <a:pt x="26068" y="257"/>
                  </a:lnTo>
                  <a:lnTo>
                    <a:pt x="25791" y="150"/>
                  </a:lnTo>
                  <a:lnTo>
                    <a:pt x="25513" y="86"/>
                  </a:lnTo>
                  <a:lnTo>
                    <a:pt x="25235" y="22"/>
                  </a:lnTo>
                  <a:lnTo>
                    <a:pt x="249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5349500" y="2621650"/>
              <a:ext cx="736650" cy="140500"/>
            </a:xfrm>
            <a:custGeom>
              <a:rect b="b" l="l" r="r" t="t"/>
              <a:pathLst>
                <a:path extrusionOk="0" h="5620" w="29466">
                  <a:moveTo>
                    <a:pt x="2885" y="0"/>
                  </a:moveTo>
                  <a:lnTo>
                    <a:pt x="2565" y="43"/>
                  </a:lnTo>
                  <a:lnTo>
                    <a:pt x="2265" y="129"/>
                  </a:lnTo>
                  <a:lnTo>
                    <a:pt x="1966" y="214"/>
                  </a:lnTo>
                  <a:lnTo>
                    <a:pt x="1689" y="342"/>
                  </a:lnTo>
                  <a:lnTo>
                    <a:pt x="1432" y="470"/>
                  </a:lnTo>
                  <a:lnTo>
                    <a:pt x="1176" y="641"/>
                  </a:lnTo>
                  <a:lnTo>
                    <a:pt x="941" y="834"/>
                  </a:lnTo>
                  <a:lnTo>
                    <a:pt x="748" y="1026"/>
                  </a:lnTo>
                  <a:lnTo>
                    <a:pt x="556" y="1240"/>
                  </a:lnTo>
                  <a:lnTo>
                    <a:pt x="407" y="1475"/>
                  </a:lnTo>
                  <a:lnTo>
                    <a:pt x="257" y="1710"/>
                  </a:lnTo>
                  <a:lnTo>
                    <a:pt x="150" y="1987"/>
                  </a:lnTo>
                  <a:lnTo>
                    <a:pt x="65" y="2244"/>
                  </a:lnTo>
                  <a:lnTo>
                    <a:pt x="22" y="2522"/>
                  </a:lnTo>
                  <a:lnTo>
                    <a:pt x="1" y="2821"/>
                  </a:lnTo>
                  <a:lnTo>
                    <a:pt x="22" y="3099"/>
                  </a:lnTo>
                  <a:lnTo>
                    <a:pt x="65" y="3376"/>
                  </a:lnTo>
                  <a:lnTo>
                    <a:pt x="150" y="3654"/>
                  </a:lnTo>
                  <a:lnTo>
                    <a:pt x="257" y="3911"/>
                  </a:lnTo>
                  <a:lnTo>
                    <a:pt x="407" y="4146"/>
                  </a:lnTo>
                  <a:lnTo>
                    <a:pt x="556" y="4381"/>
                  </a:lnTo>
                  <a:lnTo>
                    <a:pt x="748" y="4594"/>
                  </a:lnTo>
                  <a:lnTo>
                    <a:pt x="962" y="4808"/>
                  </a:lnTo>
                  <a:lnTo>
                    <a:pt x="1176" y="4979"/>
                  </a:lnTo>
                  <a:lnTo>
                    <a:pt x="1432" y="5150"/>
                  </a:lnTo>
                  <a:lnTo>
                    <a:pt x="1689" y="5299"/>
                  </a:lnTo>
                  <a:lnTo>
                    <a:pt x="1988" y="5406"/>
                  </a:lnTo>
                  <a:lnTo>
                    <a:pt x="2265" y="5513"/>
                  </a:lnTo>
                  <a:lnTo>
                    <a:pt x="2586" y="5577"/>
                  </a:lnTo>
                  <a:lnTo>
                    <a:pt x="2906" y="5620"/>
                  </a:lnTo>
                  <a:lnTo>
                    <a:pt x="26581" y="5620"/>
                  </a:lnTo>
                  <a:lnTo>
                    <a:pt x="26902" y="5577"/>
                  </a:lnTo>
                  <a:lnTo>
                    <a:pt x="27201" y="5513"/>
                  </a:lnTo>
                  <a:lnTo>
                    <a:pt x="27500" y="5406"/>
                  </a:lnTo>
                  <a:lnTo>
                    <a:pt x="27778" y="5299"/>
                  </a:lnTo>
                  <a:lnTo>
                    <a:pt x="28056" y="5150"/>
                  </a:lnTo>
                  <a:lnTo>
                    <a:pt x="28291" y="4979"/>
                  </a:lnTo>
                  <a:lnTo>
                    <a:pt x="28526" y="4808"/>
                  </a:lnTo>
                  <a:lnTo>
                    <a:pt x="28740" y="4594"/>
                  </a:lnTo>
                  <a:lnTo>
                    <a:pt x="28932" y="4381"/>
                  </a:lnTo>
                  <a:lnTo>
                    <a:pt x="29081" y="4146"/>
                  </a:lnTo>
                  <a:lnTo>
                    <a:pt x="29210" y="3911"/>
                  </a:lnTo>
                  <a:lnTo>
                    <a:pt x="29338" y="3654"/>
                  </a:lnTo>
                  <a:lnTo>
                    <a:pt x="29402" y="3376"/>
                  </a:lnTo>
                  <a:lnTo>
                    <a:pt x="29466" y="3099"/>
                  </a:lnTo>
                  <a:lnTo>
                    <a:pt x="29466" y="2821"/>
                  </a:lnTo>
                  <a:lnTo>
                    <a:pt x="29466" y="2522"/>
                  </a:lnTo>
                  <a:lnTo>
                    <a:pt x="29402" y="2244"/>
                  </a:lnTo>
                  <a:lnTo>
                    <a:pt x="29338" y="1987"/>
                  </a:lnTo>
                  <a:lnTo>
                    <a:pt x="29210" y="1710"/>
                  </a:lnTo>
                  <a:lnTo>
                    <a:pt x="29081" y="1475"/>
                  </a:lnTo>
                  <a:lnTo>
                    <a:pt x="28932" y="1240"/>
                  </a:lnTo>
                  <a:lnTo>
                    <a:pt x="28740" y="1026"/>
                  </a:lnTo>
                  <a:lnTo>
                    <a:pt x="28526" y="834"/>
                  </a:lnTo>
                  <a:lnTo>
                    <a:pt x="28291" y="641"/>
                  </a:lnTo>
                  <a:lnTo>
                    <a:pt x="28056" y="470"/>
                  </a:lnTo>
                  <a:lnTo>
                    <a:pt x="27778" y="342"/>
                  </a:lnTo>
                  <a:lnTo>
                    <a:pt x="27500" y="214"/>
                  </a:lnTo>
                  <a:lnTo>
                    <a:pt x="27201" y="129"/>
                  </a:lnTo>
                  <a:lnTo>
                    <a:pt x="26902" y="43"/>
                  </a:lnTo>
                  <a:lnTo>
                    <a:pt x="265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3430175" y="4508925"/>
              <a:ext cx="747900" cy="177900"/>
            </a:xfrm>
            <a:custGeom>
              <a:rect b="b" l="l" r="r" t="t"/>
              <a:pathLst>
                <a:path extrusionOk="0" h="7116" w="29916">
                  <a:moveTo>
                    <a:pt x="3719" y="0"/>
                  </a:moveTo>
                  <a:lnTo>
                    <a:pt x="3334" y="22"/>
                  </a:lnTo>
                  <a:lnTo>
                    <a:pt x="2971" y="64"/>
                  </a:lnTo>
                  <a:lnTo>
                    <a:pt x="2608" y="129"/>
                  </a:lnTo>
                  <a:lnTo>
                    <a:pt x="2266" y="235"/>
                  </a:lnTo>
                  <a:lnTo>
                    <a:pt x="1945" y="364"/>
                  </a:lnTo>
                  <a:lnTo>
                    <a:pt x="1646" y="513"/>
                  </a:lnTo>
                  <a:lnTo>
                    <a:pt x="1347" y="705"/>
                  </a:lnTo>
                  <a:lnTo>
                    <a:pt x="1091" y="898"/>
                  </a:lnTo>
                  <a:lnTo>
                    <a:pt x="856" y="1111"/>
                  </a:lnTo>
                  <a:lnTo>
                    <a:pt x="642" y="1346"/>
                  </a:lnTo>
                  <a:lnTo>
                    <a:pt x="450" y="1603"/>
                  </a:lnTo>
                  <a:lnTo>
                    <a:pt x="300" y="1859"/>
                  </a:lnTo>
                  <a:lnTo>
                    <a:pt x="172" y="2137"/>
                  </a:lnTo>
                  <a:lnTo>
                    <a:pt x="65" y="2436"/>
                  </a:lnTo>
                  <a:lnTo>
                    <a:pt x="22" y="2735"/>
                  </a:lnTo>
                  <a:lnTo>
                    <a:pt x="1" y="3034"/>
                  </a:lnTo>
                  <a:lnTo>
                    <a:pt x="1" y="4060"/>
                  </a:lnTo>
                  <a:lnTo>
                    <a:pt x="22" y="4359"/>
                  </a:lnTo>
                  <a:lnTo>
                    <a:pt x="65" y="4658"/>
                  </a:lnTo>
                  <a:lnTo>
                    <a:pt x="172" y="4958"/>
                  </a:lnTo>
                  <a:lnTo>
                    <a:pt x="300" y="5235"/>
                  </a:lnTo>
                  <a:lnTo>
                    <a:pt x="450" y="5513"/>
                  </a:lnTo>
                  <a:lnTo>
                    <a:pt x="642" y="5748"/>
                  </a:lnTo>
                  <a:lnTo>
                    <a:pt x="856" y="5983"/>
                  </a:lnTo>
                  <a:lnTo>
                    <a:pt x="1091" y="6218"/>
                  </a:lnTo>
                  <a:lnTo>
                    <a:pt x="1347" y="6411"/>
                  </a:lnTo>
                  <a:lnTo>
                    <a:pt x="1646" y="6581"/>
                  </a:lnTo>
                  <a:lnTo>
                    <a:pt x="1945" y="6731"/>
                  </a:lnTo>
                  <a:lnTo>
                    <a:pt x="2266" y="6859"/>
                  </a:lnTo>
                  <a:lnTo>
                    <a:pt x="2608" y="6966"/>
                  </a:lnTo>
                  <a:lnTo>
                    <a:pt x="2971" y="7052"/>
                  </a:lnTo>
                  <a:lnTo>
                    <a:pt x="3334" y="7094"/>
                  </a:lnTo>
                  <a:lnTo>
                    <a:pt x="3719" y="7116"/>
                  </a:lnTo>
                  <a:lnTo>
                    <a:pt x="26197" y="7116"/>
                  </a:lnTo>
                  <a:lnTo>
                    <a:pt x="26582" y="7094"/>
                  </a:lnTo>
                  <a:lnTo>
                    <a:pt x="26945" y="7052"/>
                  </a:lnTo>
                  <a:lnTo>
                    <a:pt x="27308" y="6966"/>
                  </a:lnTo>
                  <a:lnTo>
                    <a:pt x="27650" y="6859"/>
                  </a:lnTo>
                  <a:lnTo>
                    <a:pt x="27971" y="6731"/>
                  </a:lnTo>
                  <a:lnTo>
                    <a:pt x="28270" y="6581"/>
                  </a:lnTo>
                  <a:lnTo>
                    <a:pt x="28569" y="6411"/>
                  </a:lnTo>
                  <a:lnTo>
                    <a:pt x="28825" y="6218"/>
                  </a:lnTo>
                  <a:lnTo>
                    <a:pt x="29060" y="5983"/>
                  </a:lnTo>
                  <a:lnTo>
                    <a:pt x="29274" y="5748"/>
                  </a:lnTo>
                  <a:lnTo>
                    <a:pt x="29466" y="5513"/>
                  </a:lnTo>
                  <a:lnTo>
                    <a:pt x="29616" y="5235"/>
                  </a:lnTo>
                  <a:lnTo>
                    <a:pt x="29744" y="4958"/>
                  </a:lnTo>
                  <a:lnTo>
                    <a:pt x="29830" y="4658"/>
                  </a:lnTo>
                  <a:lnTo>
                    <a:pt x="29894" y="4359"/>
                  </a:lnTo>
                  <a:lnTo>
                    <a:pt x="29915" y="4060"/>
                  </a:lnTo>
                  <a:lnTo>
                    <a:pt x="29915" y="3034"/>
                  </a:lnTo>
                  <a:lnTo>
                    <a:pt x="29894" y="2735"/>
                  </a:lnTo>
                  <a:lnTo>
                    <a:pt x="29830" y="2436"/>
                  </a:lnTo>
                  <a:lnTo>
                    <a:pt x="29744" y="2137"/>
                  </a:lnTo>
                  <a:lnTo>
                    <a:pt x="29616" y="1859"/>
                  </a:lnTo>
                  <a:lnTo>
                    <a:pt x="29466" y="1603"/>
                  </a:lnTo>
                  <a:lnTo>
                    <a:pt x="29274" y="1346"/>
                  </a:lnTo>
                  <a:lnTo>
                    <a:pt x="29060" y="1111"/>
                  </a:lnTo>
                  <a:lnTo>
                    <a:pt x="28825" y="898"/>
                  </a:lnTo>
                  <a:lnTo>
                    <a:pt x="28569" y="705"/>
                  </a:lnTo>
                  <a:lnTo>
                    <a:pt x="28270" y="513"/>
                  </a:lnTo>
                  <a:lnTo>
                    <a:pt x="27971" y="364"/>
                  </a:lnTo>
                  <a:lnTo>
                    <a:pt x="27650" y="235"/>
                  </a:lnTo>
                  <a:lnTo>
                    <a:pt x="27308" y="129"/>
                  </a:lnTo>
                  <a:lnTo>
                    <a:pt x="26945" y="64"/>
                  </a:lnTo>
                  <a:lnTo>
                    <a:pt x="26582" y="22"/>
                  </a:lnTo>
                  <a:lnTo>
                    <a:pt x="2619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3061600" y="2436825"/>
              <a:ext cx="1485050" cy="1961550"/>
            </a:xfrm>
            <a:custGeom>
              <a:rect b="b" l="l" r="r" t="t"/>
              <a:pathLst>
                <a:path extrusionOk="0" h="78462" w="59402">
                  <a:moveTo>
                    <a:pt x="8163" y="0"/>
                  </a:moveTo>
                  <a:lnTo>
                    <a:pt x="7928" y="22"/>
                  </a:lnTo>
                  <a:lnTo>
                    <a:pt x="7714" y="43"/>
                  </a:lnTo>
                  <a:lnTo>
                    <a:pt x="7500" y="107"/>
                  </a:lnTo>
                  <a:lnTo>
                    <a:pt x="7287" y="150"/>
                  </a:lnTo>
                  <a:lnTo>
                    <a:pt x="7094" y="235"/>
                  </a:lnTo>
                  <a:lnTo>
                    <a:pt x="6710" y="406"/>
                  </a:lnTo>
                  <a:lnTo>
                    <a:pt x="6368" y="620"/>
                  </a:lnTo>
                  <a:lnTo>
                    <a:pt x="6026" y="876"/>
                  </a:lnTo>
                  <a:lnTo>
                    <a:pt x="5727" y="1154"/>
                  </a:lnTo>
                  <a:lnTo>
                    <a:pt x="5428" y="1453"/>
                  </a:lnTo>
                  <a:lnTo>
                    <a:pt x="5171" y="1795"/>
                  </a:lnTo>
                  <a:lnTo>
                    <a:pt x="4915" y="2137"/>
                  </a:lnTo>
                  <a:lnTo>
                    <a:pt x="4680" y="2500"/>
                  </a:lnTo>
                  <a:lnTo>
                    <a:pt x="4466" y="2885"/>
                  </a:lnTo>
                  <a:lnTo>
                    <a:pt x="4060" y="3633"/>
                  </a:lnTo>
                  <a:lnTo>
                    <a:pt x="3697" y="4402"/>
                  </a:lnTo>
                  <a:lnTo>
                    <a:pt x="3376" y="5043"/>
                  </a:lnTo>
                  <a:lnTo>
                    <a:pt x="3077" y="5598"/>
                  </a:lnTo>
                  <a:lnTo>
                    <a:pt x="2800" y="6111"/>
                  </a:lnTo>
                  <a:lnTo>
                    <a:pt x="2500" y="6517"/>
                  </a:lnTo>
                  <a:lnTo>
                    <a:pt x="2372" y="6688"/>
                  </a:lnTo>
                  <a:lnTo>
                    <a:pt x="2223" y="6859"/>
                  </a:lnTo>
                  <a:lnTo>
                    <a:pt x="2094" y="6987"/>
                  </a:lnTo>
                  <a:lnTo>
                    <a:pt x="1945" y="7094"/>
                  </a:lnTo>
                  <a:lnTo>
                    <a:pt x="1795" y="7180"/>
                  </a:lnTo>
                  <a:lnTo>
                    <a:pt x="1646" y="7244"/>
                  </a:lnTo>
                  <a:lnTo>
                    <a:pt x="1475" y="7286"/>
                  </a:lnTo>
                  <a:lnTo>
                    <a:pt x="1304" y="7286"/>
                  </a:lnTo>
                  <a:lnTo>
                    <a:pt x="1176" y="7308"/>
                  </a:lnTo>
                  <a:lnTo>
                    <a:pt x="1047" y="7329"/>
                  </a:lnTo>
                  <a:lnTo>
                    <a:pt x="919" y="7351"/>
                  </a:lnTo>
                  <a:lnTo>
                    <a:pt x="791" y="7393"/>
                  </a:lnTo>
                  <a:lnTo>
                    <a:pt x="577" y="7522"/>
                  </a:lnTo>
                  <a:lnTo>
                    <a:pt x="385" y="7692"/>
                  </a:lnTo>
                  <a:lnTo>
                    <a:pt x="235" y="7906"/>
                  </a:lnTo>
                  <a:lnTo>
                    <a:pt x="107" y="8141"/>
                  </a:lnTo>
                  <a:lnTo>
                    <a:pt x="65" y="8248"/>
                  </a:lnTo>
                  <a:lnTo>
                    <a:pt x="22" y="8398"/>
                  </a:lnTo>
                  <a:lnTo>
                    <a:pt x="0" y="8526"/>
                  </a:lnTo>
                  <a:lnTo>
                    <a:pt x="0" y="8654"/>
                  </a:lnTo>
                  <a:lnTo>
                    <a:pt x="0" y="8804"/>
                  </a:lnTo>
                  <a:lnTo>
                    <a:pt x="22" y="8932"/>
                  </a:lnTo>
                  <a:lnTo>
                    <a:pt x="65" y="9060"/>
                  </a:lnTo>
                  <a:lnTo>
                    <a:pt x="107" y="9188"/>
                  </a:lnTo>
                  <a:lnTo>
                    <a:pt x="235" y="9423"/>
                  </a:lnTo>
                  <a:lnTo>
                    <a:pt x="385" y="9637"/>
                  </a:lnTo>
                  <a:lnTo>
                    <a:pt x="577" y="9786"/>
                  </a:lnTo>
                  <a:lnTo>
                    <a:pt x="791" y="9915"/>
                  </a:lnTo>
                  <a:lnTo>
                    <a:pt x="919" y="9957"/>
                  </a:lnTo>
                  <a:lnTo>
                    <a:pt x="1047" y="10000"/>
                  </a:lnTo>
                  <a:lnTo>
                    <a:pt x="1176" y="10021"/>
                  </a:lnTo>
                  <a:lnTo>
                    <a:pt x="1539" y="10021"/>
                  </a:lnTo>
                  <a:lnTo>
                    <a:pt x="1774" y="10000"/>
                  </a:lnTo>
                  <a:lnTo>
                    <a:pt x="2009" y="9957"/>
                  </a:lnTo>
                  <a:lnTo>
                    <a:pt x="2223" y="9915"/>
                  </a:lnTo>
                  <a:lnTo>
                    <a:pt x="2415" y="9851"/>
                  </a:lnTo>
                  <a:lnTo>
                    <a:pt x="2629" y="9786"/>
                  </a:lnTo>
                  <a:lnTo>
                    <a:pt x="2992" y="9616"/>
                  </a:lnTo>
                  <a:lnTo>
                    <a:pt x="3355" y="9402"/>
                  </a:lnTo>
                  <a:lnTo>
                    <a:pt x="3676" y="9145"/>
                  </a:lnTo>
                  <a:lnTo>
                    <a:pt x="3996" y="8868"/>
                  </a:lnTo>
                  <a:lnTo>
                    <a:pt x="4274" y="8569"/>
                  </a:lnTo>
                  <a:lnTo>
                    <a:pt x="4552" y="8227"/>
                  </a:lnTo>
                  <a:lnTo>
                    <a:pt x="4787" y="7885"/>
                  </a:lnTo>
                  <a:lnTo>
                    <a:pt x="5022" y="7522"/>
                  </a:lnTo>
                  <a:lnTo>
                    <a:pt x="5257" y="7158"/>
                  </a:lnTo>
                  <a:lnTo>
                    <a:pt x="5663" y="6389"/>
                  </a:lnTo>
                  <a:lnTo>
                    <a:pt x="6026" y="5641"/>
                  </a:lnTo>
                  <a:lnTo>
                    <a:pt x="6453" y="4765"/>
                  </a:lnTo>
                  <a:lnTo>
                    <a:pt x="6859" y="4060"/>
                  </a:lnTo>
                  <a:lnTo>
                    <a:pt x="20556" y="77372"/>
                  </a:lnTo>
                  <a:lnTo>
                    <a:pt x="20620" y="77607"/>
                  </a:lnTo>
                  <a:lnTo>
                    <a:pt x="20727" y="77820"/>
                  </a:lnTo>
                  <a:lnTo>
                    <a:pt x="20855" y="77991"/>
                  </a:lnTo>
                  <a:lnTo>
                    <a:pt x="21026" y="78162"/>
                  </a:lnTo>
                  <a:lnTo>
                    <a:pt x="21197" y="78290"/>
                  </a:lnTo>
                  <a:lnTo>
                    <a:pt x="21410" y="78397"/>
                  </a:lnTo>
                  <a:lnTo>
                    <a:pt x="21624" y="78440"/>
                  </a:lnTo>
                  <a:lnTo>
                    <a:pt x="21838" y="78461"/>
                  </a:lnTo>
                  <a:lnTo>
                    <a:pt x="21966" y="78461"/>
                  </a:lnTo>
                  <a:lnTo>
                    <a:pt x="22094" y="78440"/>
                  </a:lnTo>
                  <a:lnTo>
                    <a:pt x="22222" y="78419"/>
                  </a:lnTo>
                  <a:lnTo>
                    <a:pt x="22351" y="78354"/>
                  </a:lnTo>
                  <a:lnTo>
                    <a:pt x="22457" y="78312"/>
                  </a:lnTo>
                  <a:lnTo>
                    <a:pt x="22586" y="78226"/>
                  </a:lnTo>
                  <a:lnTo>
                    <a:pt x="22778" y="78077"/>
                  </a:lnTo>
                  <a:lnTo>
                    <a:pt x="22928" y="77863"/>
                  </a:lnTo>
                  <a:lnTo>
                    <a:pt x="23056" y="77628"/>
                  </a:lnTo>
                  <a:lnTo>
                    <a:pt x="23120" y="77372"/>
                  </a:lnTo>
                  <a:lnTo>
                    <a:pt x="23141" y="77243"/>
                  </a:lnTo>
                  <a:lnTo>
                    <a:pt x="23163" y="77115"/>
                  </a:lnTo>
                  <a:lnTo>
                    <a:pt x="23141" y="76966"/>
                  </a:lnTo>
                  <a:lnTo>
                    <a:pt x="23120" y="76837"/>
                  </a:lnTo>
                  <a:lnTo>
                    <a:pt x="9402" y="3291"/>
                  </a:lnTo>
                  <a:lnTo>
                    <a:pt x="9552" y="3504"/>
                  </a:lnTo>
                  <a:lnTo>
                    <a:pt x="9723" y="3718"/>
                  </a:lnTo>
                  <a:lnTo>
                    <a:pt x="9893" y="3975"/>
                  </a:lnTo>
                  <a:lnTo>
                    <a:pt x="10064" y="4252"/>
                  </a:lnTo>
                  <a:lnTo>
                    <a:pt x="10406" y="4893"/>
                  </a:lnTo>
                  <a:lnTo>
                    <a:pt x="10770" y="5620"/>
                  </a:lnTo>
                  <a:lnTo>
                    <a:pt x="11133" y="6389"/>
                  </a:lnTo>
                  <a:lnTo>
                    <a:pt x="11539" y="7137"/>
                  </a:lnTo>
                  <a:lnTo>
                    <a:pt x="11774" y="7522"/>
                  </a:lnTo>
                  <a:lnTo>
                    <a:pt x="12009" y="7885"/>
                  </a:lnTo>
                  <a:lnTo>
                    <a:pt x="12244" y="8227"/>
                  </a:lnTo>
                  <a:lnTo>
                    <a:pt x="12522" y="8569"/>
                  </a:lnTo>
                  <a:lnTo>
                    <a:pt x="12799" y="8868"/>
                  </a:lnTo>
                  <a:lnTo>
                    <a:pt x="13120" y="9145"/>
                  </a:lnTo>
                  <a:lnTo>
                    <a:pt x="13440" y="9402"/>
                  </a:lnTo>
                  <a:lnTo>
                    <a:pt x="13804" y="9616"/>
                  </a:lnTo>
                  <a:lnTo>
                    <a:pt x="14167" y="9786"/>
                  </a:lnTo>
                  <a:lnTo>
                    <a:pt x="14381" y="9851"/>
                  </a:lnTo>
                  <a:lnTo>
                    <a:pt x="14573" y="9915"/>
                  </a:lnTo>
                  <a:lnTo>
                    <a:pt x="14787" y="9957"/>
                  </a:lnTo>
                  <a:lnTo>
                    <a:pt x="15022" y="10000"/>
                  </a:lnTo>
                  <a:lnTo>
                    <a:pt x="15235" y="10021"/>
                  </a:lnTo>
                  <a:lnTo>
                    <a:pt x="15727" y="10021"/>
                  </a:lnTo>
                  <a:lnTo>
                    <a:pt x="15940" y="10000"/>
                  </a:lnTo>
                  <a:lnTo>
                    <a:pt x="16175" y="9957"/>
                  </a:lnTo>
                  <a:lnTo>
                    <a:pt x="16389" y="9915"/>
                  </a:lnTo>
                  <a:lnTo>
                    <a:pt x="16603" y="9851"/>
                  </a:lnTo>
                  <a:lnTo>
                    <a:pt x="16795" y="9786"/>
                  </a:lnTo>
                  <a:lnTo>
                    <a:pt x="17180" y="9616"/>
                  </a:lnTo>
                  <a:lnTo>
                    <a:pt x="17522" y="9402"/>
                  </a:lnTo>
                  <a:lnTo>
                    <a:pt x="17863" y="9145"/>
                  </a:lnTo>
                  <a:lnTo>
                    <a:pt x="18163" y="8868"/>
                  </a:lnTo>
                  <a:lnTo>
                    <a:pt x="18440" y="8569"/>
                  </a:lnTo>
                  <a:lnTo>
                    <a:pt x="18718" y="8227"/>
                  </a:lnTo>
                  <a:lnTo>
                    <a:pt x="18975" y="7885"/>
                  </a:lnTo>
                  <a:lnTo>
                    <a:pt x="19210" y="7522"/>
                  </a:lnTo>
                  <a:lnTo>
                    <a:pt x="19423" y="7158"/>
                  </a:lnTo>
                  <a:lnTo>
                    <a:pt x="19829" y="6389"/>
                  </a:lnTo>
                  <a:lnTo>
                    <a:pt x="20193" y="5641"/>
                  </a:lnTo>
                  <a:lnTo>
                    <a:pt x="20513" y="5000"/>
                  </a:lnTo>
                  <a:lnTo>
                    <a:pt x="20812" y="4423"/>
                  </a:lnTo>
                  <a:lnTo>
                    <a:pt x="21090" y="3932"/>
                  </a:lnTo>
                  <a:lnTo>
                    <a:pt x="21368" y="3504"/>
                  </a:lnTo>
                  <a:lnTo>
                    <a:pt x="21517" y="3333"/>
                  </a:lnTo>
                  <a:lnTo>
                    <a:pt x="21646" y="3184"/>
                  </a:lnTo>
                  <a:lnTo>
                    <a:pt x="21795" y="3034"/>
                  </a:lnTo>
                  <a:lnTo>
                    <a:pt x="21945" y="2928"/>
                  </a:lnTo>
                  <a:lnTo>
                    <a:pt x="22094" y="2842"/>
                  </a:lnTo>
                  <a:lnTo>
                    <a:pt x="22244" y="2778"/>
                  </a:lnTo>
                  <a:lnTo>
                    <a:pt x="22415" y="2757"/>
                  </a:lnTo>
                  <a:lnTo>
                    <a:pt x="22564" y="2735"/>
                  </a:lnTo>
                  <a:lnTo>
                    <a:pt x="22735" y="2757"/>
                  </a:lnTo>
                  <a:lnTo>
                    <a:pt x="22906" y="2778"/>
                  </a:lnTo>
                  <a:lnTo>
                    <a:pt x="23056" y="2842"/>
                  </a:lnTo>
                  <a:lnTo>
                    <a:pt x="23205" y="2928"/>
                  </a:lnTo>
                  <a:lnTo>
                    <a:pt x="23355" y="3034"/>
                  </a:lnTo>
                  <a:lnTo>
                    <a:pt x="23483" y="3184"/>
                  </a:lnTo>
                  <a:lnTo>
                    <a:pt x="23633" y="3333"/>
                  </a:lnTo>
                  <a:lnTo>
                    <a:pt x="23761" y="3504"/>
                  </a:lnTo>
                  <a:lnTo>
                    <a:pt x="24060" y="3932"/>
                  </a:lnTo>
                  <a:lnTo>
                    <a:pt x="24338" y="4423"/>
                  </a:lnTo>
                  <a:lnTo>
                    <a:pt x="24637" y="5000"/>
                  </a:lnTo>
                  <a:lnTo>
                    <a:pt x="24957" y="5641"/>
                  </a:lnTo>
                  <a:lnTo>
                    <a:pt x="25321" y="6389"/>
                  </a:lnTo>
                  <a:lnTo>
                    <a:pt x="25727" y="7158"/>
                  </a:lnTo>
                  <a:lnTo>
                    <a:pt x="25940" y="7522"/>
                  </a:lnTo>
                  <a:lnTo>
                    <a:pt x="26175" y="7885"/>
                  </a:lnTo>
                  <a:lnTo>
                    <a:pt x="26432" y="8227"/>
                  </a:lnTo>
                  <a:lnTo>
                    <a:pt x="26688" y="8569"/>
                  </a:lnTo>
                  <a:lnTo>
                    <a:pt x="26987" y="8868"/>
                  </a:lnTo>
                  <a:lnTo>
                    <a:pt x="27286" y="9145"/>
                  </a:lnTo>
                  <a:lnTo>
                    <a:pt x="27628" y="9402"/>
                  </a:lnTo>
                  <a:lnTo>
                    <a:pt x="27970" y="9616"/>
                  </a:lnTo>
                  <a:lnTo>
                    <a:pt x="28355" y="9786"/>
                  </a:lnTo>
                  <a:lnTo>
                    <a:pt x="28547" y="9851"/>
                  </a:lnTo>
                  <a:lnTo>
                    <a:pt x="28761" y="9915"/>
                  </a:lnTo>
                  <a:lnTo>
                    <a:pt x="28974" y="9957"/>
                  </a:lnTo>
                  <a:lnTo>
                    <a:pt x="29210" y="10000"/>
                  </a:lnTo>
                  <a:lnTo>
                    <a:pt x="29423" y="10021"/>
                  </a:lnTo>
                  <a:lnTo>
                    <a:pt x="29893" y="10021"/>
                  </a:lnTo>
                  <a:lnTo>
                    <a:pt x="30128" y="10000"/>
                  </a:lnTo>
                  <a:lnTo>
                    <a:pt x="30363" y="9957"/>
                  </a:lnTo>
                  <a:lnTo>
                    <a:pt x="30577" y="9915"/>
                  </a:lnTo>
                  <a:lnTo>
                    <a:pt x="30769" y="9851"/>
                  </a:lnTo>
                  <a:lnTo>
                    <a:pt x="30983" y="9786"/>
                  </a:lnTo>
                  <a:lnTo>
                    <a:pt x="31368" y="9616"/>
                  </a:lnTo>
                  <a:lnTo>
                    <a:pt x="31709" y="9402"/>
                  </a:lnTo>
                  <a:lnTo>
                    <a:pt x="32051" y="9145"/>
                  </a:lnTo>
                  <a:lnTo>
                    <a:pt x="32351" y="8868"/>
                  </a:lnTo>
                  <a:lnTo>
                    <a:pt x="32628" y="8569"/>
                  </a:lnTo>
                  <a:lnTo>
                    <a:pt x="32906" y="8227"/>
                  </a:lnTo>
                  <a:lnTo>
                    <a:pt x="33162" y="7885"/>
                  </a:lnTo>
                  <a:lnTo>
                    <a:pt x="33376" y="7522"/>
                  </a:lnTo>
                  <a:lnTo>
                    <a:pt x="33611" y="7158"/>
                  </a:lnTo>
                  <a:lnTo>
                    <a:pt x="34017" y="6389"/>
                  </a:lnTo>
                  <a:lnTo>
                    <a:pt x="34380" y="5641"/>
                  </a:lnTo>
                  <a:lnTo>
                    <a:pt x="34701" y="5000"/>
                  </a:lnTo>
                  <a:lnTo>
                    <a:pt x="35000" y="4423"/>
                  </a:lnTo>
                  <a:lnTo>
                    <a:pt x="35278" y="3932"/>
                  </a:lnTo>
                  <a:lnTo>
                    <a:pt x="35556" y="3504"/>
                  </a:lnTo>
                  <a:lnTo>
                    <a:pt x="35705" y="3333"/>
                  </a:lnTo>
                  <a:lnTo>
                    <a:pt x="35855" y="3184"/>
                  </a:lnTo>
                  <a:lnTo>
                    <a:pt x="35983" y="3034"/>
                  </a:lnTo>
                  <a:lnTo>
                    <a:pt x="36133" y="2928"/>
                  </a:lnTo>
                  <a:lnTo>
                    <a:pt x="36282" y="2842"/>
                  </a:lnTo>
                  <a:lnTo>
                    <a:pt x="36432" y="2778"/>
                  </a:lnTo>
                  <a:lnTo>
                    <a:pt x="36603" y="2757"/>
                  </a:lnTo>
                  <a:lnTo>
                    <a:pt x="36774" y="2735"/>
                  </a:lnTo>
                  <a:lnTo>
                    <a:pt x="36923" y="2757"/>
                  </a:lnTo>
                  <a:lnTo>
                    <a:pt x="37094" y="2778"/>
                  </a:lnTo>
                  <a:lnTo>
                    <a:pt x="37244" y="2842"/>
                  </a:lnTo>
                  <a:lnTo>
                    <a:pt x="37393" y="2928"/>
                  </a:lnTo>
                  <a:lnTo>
                    <a:pt x="37543" y="3034"/>
                  </a:lnTo>
                  <a:lnTo>
                    <a:pt x="37692" y="3184"/>
                  </a:lnTo>
                  <a:lnTo>
                    <a:pt x="37821" y="3333"/>
                  </a:lnTo>
                  <a:lnTo>
                    <a:pt x="37970" y="3504"/>
                  </a:lnTo>
                  <a:lnTo>
                    <a:pt x="38248" y="3932"/>
                  </a:lnTo>
                  <a:lnTo>
                    <a:pt x="38526" y="4423"/>
                  </a:lnTo>
                  <a:lnTo>
                    <a:pt x="38825" y="5000"/>
                  </a:lnTo>
                  <a:lnTo>
                    <a:pt x="39145" y="5641"/>
                  </a:lnTo>
                  <a:lnTo>
                    <a:pt x="39509" y="6389"/>
                  </a:lnTo>
                  <a:lnTo>
                    <a:pt x="39915" y="7158"/>
                  </a:lnTo>
                  <a:lnTo>
                    <a:pt x="40150" y="7522"/>
                  </a:lnTo>
                  <a:lnTo>
                    <a:pt x="40385" y="7885"/>
                  </a:lnTo>
                  <a:lnTo>
                    <a:pt x="40620" y="8227"/>
                  </a:lnTo>
                  <a:lnTo>
                    <a:pt x="40897" y="8569"/>
                  </a:lnTo>
                  <a:lnTo>
                    <a:pt x="41175" y="8868"/>
                  </a:lnTo>
                  <a:lnTo>
                    <a:pt x="41496" y="9145"/>
                  </a:lnTo>
                  <a:lnTo>
                    <a:pt x="41816" y="9402"/>
                  </a:lnTo>
                  <a:lnTo>
                    <a:pt x="42179" y="9616"/>
                  </a:lnTo>
                  <a:lnTo>
                    <a:pt x="42543" y="9786"/>
                  </a:lnTo>
                  <a:lnTo>
                    <a:pt x="42756" y="9851"/>
                  </a:lnTo>
                  <a:lnTo>
                    <a:pt x="42970" y="9915"/>
                  </a:lnTo>
                  <a:lnTo>
                    <a:pt x="43184" y="9957"/>
                  </a:lnTo>
                  <a:lnTo>
                    <a:pt x="43397" y="10000"/>
                  </a:lnTo>
                  <a:lnTo>
                    <a:pt x="43632" y="10021"/>
                  </a:lnTo>
                  <a:lnTo>
                    <a:pt x="44103" y="10021"/>
                  </a:lnTo>
                  <a:lnTo>
                    <a:pt x="44338" y="10000"/>
                  </a:lnTo>
                  <a:lnTo>
                    <a:pt x="44551" y="9957"/>
                  </a:lnTo>
                  <a:lnTo>
                    <a:pt x="44765" y="9915"/>
                  </a:lnTo>
                  <a:lnTo>
                    <a:pt x="44979" y="9851"/>
                  </a:lnTo>
                  <a:lnTo>
                    <a:pt x="45171" y="9786"/>
                  </a:lnTo>
                  <a:lnTo>
                    <a:pt x="45555" y="9616"/>
                  </a:lnTo>
                  <a:lnTo>
                    <a:pt x="45919" y="9402"/>
                  </a:lnTo>
                  <a:lnTo>
                    <a:pt x="46239" y="9145"/>
                  </a:lnTo>
                  <a:lnTo>
                    <a:pt x="46560" y="8868"/>
                  </a:lnTo>
                  <a:lnTo>
                    <a:pt x="46838" y="8569"/>
                  </a:lnTo>
                  <a:lnTo>
                    <a:pt x="47115" y="8227"/>
                  </a:lnTo>
                  <a:lnTo>
                    <a:pt x="47350" y="7885"/>
                  </a:lnTo>
                  <a:lnTo>
                    <a:pt x="47585" y="7522"/>
                  </a:lnTo>
                  <a:lnTo>
                    <a:pt x="47820" y="7158"/>
                  </a:lnTo>
                  <a:lnTo>
                    <a:pt x="48226" y="6389"/>
                  </a:lnTo>
                  <a:lnTo>
                    <a:pt x="48590" y="5641"/>
                  </a:lnTo>
                  <a:lnTo>
                    <a:pt x="48782" y="5235"/>
                  </a:lnTo>
                  <a:lnTo>
                    <a:pt x="35406" y="76837"/>
                  </a:lnTo>
                  <a:lnTo>
                    <a:pt x="35385" y="76966"/>
                  </a:lnTo>
                  <a:lnTo>
                    <a:pt x="35385" y="77115"/>
                  </a:lnTo>
                  <a:lnTo>
                    <a:pt x="35385" y="77243"/>
                  </a:lnTo>
                  <a:lnTo>
                    <a:pt x="35406" y="77372"/>
                  </a:lnTo>
                  <a:lnTo>
                    <a:pt x="35492" y="77628"/>
                  </a:lnTo>
                  <a:lnTo>
                    <a:pt x="35620" y="77863"/>
                  </a:lnTo>
                  <a:lnTo>
                    <a:pt x="35769" y="78077"/>
                  </a:lnTo>
                  <a:lnTo>
                    <a:pt x="35962" y="78226"/>
                  </a:lnTo>
                  <a:lnTo>
                    <a:pt x="36068" y="78312"/>
                  </a:lnTo>
                  <a:lnTo>
                    <a:pt x="36197" y="78354"/>
                  </a:lnTo>
                  <a:lnTo>
                    <a:pt x="36325" y="78419"/>
                  </a:lnTo>
                  <a:lnTo>
                    <a:pt x="36453" y="78440"/>
                  </a:lnTo>
                  <a:lnTo>
                    <a:pt x="36581" y="78461"/>
                  </a:lnTo>
                  <a:lnTo>
                    <a:pt x="36709" y="78461"/>
                  </a:lnTo>
                  <a:lnTo>
                    <a:pt x="36923" y="78440"/>
                  </a:lnTo>
                  <a:lnTo>
                    <a:pt x="37137" y="78397"/>
                  </a:lnTo>
                  <a:lnTo>
                    <a:pt x="37350" y="78290"/>
                  </a:lnTo>
                  <a:lnTo>
                    <a:pt x="37521" y="78162"/>
                  </a:lnTo>
                  <a:lnTo>
                    <a:pt x="37692" y="77991"/>
                  </a:lnTo>
                  <a:lnTo>
                    <a:pt x="37821" y="77820"/>
                  </a:lnTo>
                  <a:lnTo>
                    <a:pt x="37927" y="77607"/>
                  </a:lnTo>
                  <a:lnTo>
                    <a:pt x="37991" y="77372"/>
                  </a:lnTo>
                  <a:lnTo>
                    <a:pt x="51837" y="3184"/>
                  </a:lnTo>
                  <a:lnTo>
                    <a:pt x="52030" y="3376"/>
                  </a:lnTo>
                  <a:lnTo>
                    <a:pt x="52222" y="3590"/>
                  </a:lnTo>
                  <a:lnTo>
                    <a:pt x="52393" y="3846"/>
                  </a:lnTo>
                  <a:lnTo>
                    <a:pt x="52585" y="4145"/>
                  </a:lnTo>
                  <a:lnTo>
                    <a:pt x="52949" y="4829"/>
                  </a:lnTo>
                  <a:lnTo>
                    <a:pt x="53355" y="5641"/>
                  </a:lnTo>
                  <a:lnTo>
                    <a:pt x="53739" y="6389"/>
                  </a:lnTo>
                  <a:lnTo>
                    <a:pt x="54145" y="7158"/>
                  </a:lnTo>
                  <a:lnTo>
                    <a:pt x="54359" y="7522"/>
                  </a:lnTo>
                  <a:lnTo>
                    <a:pt x="54594" y="7885"/>
                  </a:lnTo>
                  <a:lnTo>
                    <a:pt x="54850" y="8227"/>
                  </a:lnTo>
                  <a:lnTo>
                    <a:pt x="55107" y="8569"/>
                  </a:lnTo>
                  <a:lnTo>
                    <a:pt x="55406" y="8868"/>
                  </a:lnTo>
                  <a:lnTo>
                    <a:pt x="55705" y="9145"/>
                  </a:lnTo>
                  <a:lnTo>
                    <a:pt x="56047" y="9402"/>
                  </a:lnTo>
                  <a:lnTo>
                    <a:pt x="56389" y="9616"/>
                  </a:lnTo>
                  <a:lnTo>
                    <a:pt x="56773" y="9786"/>
                  </a:lnTo>
                  <a:lnTo>
                    <a:pt x="56966" y="9851"/>
                  </a:lnTo>
                  <a:lnTo>
                    <a:pt x="57179" y="9915"/>
                  </a:lnTo>
                  <a:lnTo>
                    <a:pt x="57393" y="9957"/>
                  </a:lnTo>
                  <a:lnTo>
                    <a:pt x="57628" y="10000"/>
                  </a:lnTo>
                  <a:lnTo>
                    <a:pt x="57842" y="10021"/>
                  </a:lnTo>
                  <a:lnTo>
                    <a:pt x="58226" y="10021"/>
                  </a:lnTo>
                  <a:lnTo>
                    <a:pt x="58354" y="10000"/>
                  </a:lnTo>
                  <a:lnTo>
                    <a:pt x="58483" y="9957"/>
                  </a:lnTo>
                  <a:lnTo>
                    <a:pt x="58590" y="9915"/>
                  </a:lnTo>
                  <a:lnTo>
                    <a:pt x="58825" y="9786"/>
                  </a:lnTo>
                  <a:lnTo>
                    <a:pt x="59017" y="9637"/>
                  </a:lnTo>
                  <a:lnTo>
                    <a:pt x="59166" y="9423"/>
                  </a:lnTo>
                  <a:lnTo>
                    <a:pt x="59295" y="9188"/>
                  </a:lnTo>
                  <a:lnTo>
                    <a:pt x="59337" y="9060"/>
                  </a:lnTo>
                  <a:lnTo>
                    <a:pt x="59380" y="8932"/>
                  </a:lnTo>
                  <a:lnTo>
                    <a:pt x="59401" y="8804"/>
                  </a:lnTo>
                  <a:lnTo>
                    <a:pt x="59401" y="8654"/>
                  </a:lnTo>
                  <a:lnTo>
                    <a:pt x="59401" y="8526"/>
                  </a:lnTo>
                  <a:lnTo>
                    <a:pt x="59380" y="8398"/>
                  </a:lnTo>
                  <a:lnTo>
                    <a:pt x="59337" y="8248"/>
                  </a:lnTo>
                  <a:lnTo>
                    <a:pt x="59295" y="8141"/>
                  </a:lnTo>
                  <a:lnTo>
                    <a:pt x="59166" y="7906"/>
                  </a:lnTo>
                  <a:lnTo>
                    <a:pt x="59017" y="7692"/>
                  </a:lnTo>
                  <a:lnTo>
                    <a:pt x="58825" y="7522"/>
                  </a:lnTo>
                  <a:lnTo>
                    <a:pt x="58590" y="7393"/>
                  </a:lnTo>
                  <a:lnTo>
                    <a:pt x="58483" y="7351"/>
                  </a:lnTo>
                  <a:lnTo>
                    <a:pt x="58354" y="7329"/>
                  </a:lnTo>
                  <a:lnTo>
                    <a:pt x="58226" y="7308"/>
                  </a:lnTo>
                  <a:lnTo>
                    <a:pt x="58077" y="7286"/>
                  </a:lnTo>
                  <a:lnTo>
                    <a:pt x="57927" y="7286"/>
                  </a:lnTo>
                  <a:lnTo>
                    <a:pt x="57756" y="7244"/>
                  </a:lnTo>
                  <a:lnTo>
                    <a:pt x="57607" y="7180"/>
                  </a:lnTo>
                  <a:lnTo>
                    <a:pt x="57457" y="7094"/>
                  </a:lnTo>
                  <a:lnTo>
                    <a:pt x="57307" y="6987"/>
                  </a:lnTo>
                  <a:lnTo>
                    <a:pt x="57158" y="6859"/>
                  </a:lnTo>
                  <a:lnTo>
                    <a:pt x="57030" y="6688"/>
                  </a:lnTo>
                  <a:lnTo>
                    <a:pt x="56880" y="6517"/>
                  </a:lnTo>
                  <a:lnTo>
                    <a:pt x="56602" y="6111"/>
                  </a:lnTo>
                  <a:lnTo>
                    <a:pt x="56303" y="5598"/>
                  </a:lnTo>
                  <a:lnTo>
                    <a:pt x="56004" y="5043"/>
                  </a:lnTo>
                  <a:lnTo>
                    <a:pt x="55705" y="4402"/>
                  </a:lnTo>
                  <a:lnTo>
                    <a:pt x="55320" y="3633"/>
                  </a:lnTo>
                  <a:lnTo>
                    <a:pt x="54914" y="2885"/>
                  </a:lnTo>
                  <a:lnTo>
                    <a:pt x="54701" y="2500"/>
                  </a:lnTo>
                  <a:lnTo>
                    <a:pt x="54466" y="2137"/>
                  </a:lnTo>
                  <a:lnTo>
                    <a:pt x="54209" y="1795"/>
                  </a:lnTo>
                  <a:lnTo>
                    <a:pt x="53953" y="1453"/>
                  </a:lnTo>
                  <a:lnTo>
                    <a:pt x="53654" y="1154"/>
                  </a:lnTo>
                  <a:lnTo>
                    <a:pt x="53355" y="876"/>
                  </a:lnTo>
                  <a:lnTo>
                    <a:pt x="53013" y="620"/>
                  </a:lnTo>
                  <a:lnTo>
                    <a:pt x="52671" y="406"/>
                  </a:lnTo>
                  <a:lnTo>
                    <a:pt x="52286" y="235"/>
                  </a:lnTo>
                  <a:lnTo>
                    <a:pt x="52094" y="150"/>
                  </a:lnTo>
                  <a:lnTo>
                    <a:pt x="51880" y="107"/>
                  </a:lnTo>
                  <a:lnTo>
                    <a:pt x="51667" y="43"/>
                  </a:lnTo>
                  <a:lnTo>
                    <a:pt x="51453" y="22"/>
                  </a:lnTo>
                  <a:lnTo>
                    <a:pt x="51218" y="0"/>
                  </a:lnTo>
                  <a:lnTo>
                    <a:pt x="50726" y="0"/>
                  </a:lnTo>
                  <a:lnTo>
                    <a:pt x="50513" y="22"/>
                  </a:lnTo>
                  <a:lnTo>
                    <a:pt x="50278" y="43"/>
                  </a:lnTo>
                  <a:lnTo>
                    <a:pt x="50064" y="107"/>
                  </a:lnTo>
                  <a:lnTo>
                    <a:pt x="49872" y="150"/>
                  </a:lnTo>
                  <a:lnTo>
                    <a:pt x="49658" y="235"/>
                  </a:lnTo>
                  <a:lnTo>
                    <a:pt x="49273" y="406"/>
                  </a:lnTo>
                  <a:lnTo>
                    <a:pt x="48932" y="620"/>
                  </a:lnTo>
                  <a:lnTo>
                    <a:pt x="48590" y="876"/>
                  </a:lnTo>
                  <a:lnTo>
                    <a:pt x="48291" y="1154"/>
                  </a:lnTo>
                  <a:lnTo>
                    <a:pt x="48013" y="1453"/>
                  </a:lnTo>
                  <a:lnTo>
                    <a:pt x="47735" y="1795"/>
                  </a:lnTo>
                  <a:lnTo>
                    <a:pt x="47479" y="2137"/>
                  </a:lnTo>
                  <a:lnTo>
                    <a:pt x="47244" y="2500"/>
                  </a:lnTo>
                  <a:lnTo>
                    <a:pt x="47030" y="2885"/>
                  </a:lnTo>
                  <a:lnTo>
                    <a:pt x="46624" y="3633"/>
                  </a:lnTo>
                  <a:lnTo>
                    <a:pt x="46261" y="4402"/>
                  </a:lnTo>
                  <a:lnTo>
                    <a:pt x="45940" y="5043"/>
                  </a:lnTo>
                  <a:lnTo>
                    <a:pt x="45641" y="5598"/>
                  </a:lnTo>
                  <a:lnTo>
                    <a:pt x="45342" y="6111"/>
                  </a:lnTo>
                  <a:lnTo>
                    <a:pt x="45064" y="6517"/>
                  </a:lnTo>
                  <a:lnTo>
                    <a:pt x="44936" y="6688"/>
                  </a:lnTo>
                  <a:lnTo>
                    <a:pt x="44786" y="6859"/>
                  </a:lnTo>
                  <a:lnTo>
                    <a:pt x="44637" y="6987"/>
                  </a:lnTo>
                  <a:lnTo>
                    <a:pt x="44487" y="7094"/>
                  </a:lnTo>
                  <a:lnTo>
                    <a:pt x="44338" y="7180"/>
                  </a:lnTo>
                  <a:lnTo>
                    <a:pt x="44188" y="7244"/>
                  </a:lnTo>
                  <a:lnTo>
                    <a:pt x="44038" y="7286"/>
                  </a:lnTo>
                  <a:lnTo>
                    <a:pt x="43697" y="7286"/>
                  </a:lnTo>
                  <a:lnTo>
                    <a:pt x="43547" y="7244"/>
                  </a:lnTo>
                  <a:lnTo>
                    <a:pt x="43376" y="7180"/>
                  </a:lnTo>
                  <a:lnTo>
                    <a:pt x="43226" y="7094"/>
                  </a:lnTo>
                  <a:lnTo>
                    <a:pt x="43098" y="6987"/>
                  </a:lnTo>
                  <a:lnTo>
                    <a:pt x="42949" y="6859"/>
                  </a:lnTo>
                  <a:lnTo>
                    <a:pt x="42799" y="6688"/>
                  </a:lnTo>
                  <a:lnTo>
                    <a:pt x="42671" y="6517"/>
                  </a:lnTo>
                  <a:lnTo>
                    <a:pt x="42393" y="6111"/>
                  </a:lnTo>
                  <a:lnTo>
                    <a:pt x="42094" y="5598"/>
                  </a:lnTo>
                  <a:lnTo>
                    <a:pt x="41795" y="5043"/>
                  </a:lnTo>
                  <a:lnTo>
                    <a:pt x="41474" y="4402"/>
                  </a:lnTo>
                  <a:lnTo>
                    <a:pt x="41111" y="3633"/>
                  </a:lnTo>
                  <a:lnTo>
                    <a:pt x="40705" y="2885"/>
                  </a:lnTo>
                  <a:lnTo>
                    <a:pt x="40491" y="2500"/>
                  </a:lnTo>
                  <a:lnTo>
                    <a:pt x="40256" y="2137"/>
                  </a:lnTo>
                  <a:lnTo>
                    <a:pt x="40000" y="1795"/>
                  </a:lnTo>
                  <a:lnTo>
                    <a:pt x="39722" y="1453"/>
                  </a:lnTo>
                  <a:lnTo>
                    <a:pt x="39444" y="1154"/>
                  </a:lnTo>
                  <a:lnTo>
                    <a:pt x="39145" y="876"/>
                  </a:lnTo>
                  <a:lnTo>
                    <a:pt x="38803" y="620"/>
                  </a:lnTo>
                  <a:lnTo>
                    <a:pt x="38462" y="406"/>
                  </a:lnTo>
                  <a:lnTo>
                    <a:pt x="38077" y="235"/>
                  </a:lnTo>
                  <a:lnTo>
                    <a:pt x="37885" y="150"/>
                  </a:lnTo>
                  <a:lnTo>
                    <a:pt x="37671" y="107"/>
                  </a:lnTo>
                  <a:lnTo>
                    <a:pt x="37457" y="43"/>
                  </a:lnTo>
                  <a:lnTo>
                    <a:pt x="37244" y="22"/>
                  </a:lnTo>
                  <a:lnTo>
                    <a:pt x="37009" y="0"/>
                  </a:lnTo>
                  <a:lnTo>
                    <a:pt x="36538" y="0"/>
                  </a:lnTo>
                  <a:lnTo>
                    <a:pt x="36303" y="22"/>
                  </a:lnTo>
                  <a:lnTo>
                    <a:pt x="36068" y="43"/>
                  </a:lnTo>
                  <a:lnTo>
                    <a:pt x="35855" y="107"/>
                  </a:lnTo>
                  <a:lnTo>
                    <a:pt x="35662" y="150"/>
                  </a:lnTo>
                  <a:lnTo>
                    <a:pt x="35449" y="235"/>
                  </a:lnTo>
                  <a:lnTo>
                    <a:pt x="35064" y="406"/>
                  </a:lnTo>
                  <a:lnTo>
                    <a:pt x="34722" y="620"/>
                  </a:lnTo>
                  <a:lnTo>
                    <a:pt x="34380" y="876"/>
                  </a:lnTo>
                  <a:lnTo>
                    <a:pt x="34081" y="1154"/>
                  </a:lnTo>
                  <a:lnTo>
                    <a:pt x="33803" y="1453"/>
                  </a:lnTo>
                  <a:lnTo>
                    <a:pt x="33526" y="1795"/>
                  </a:lnTo>
                  <a:lnTo>
                    <a:pt x="33269" y="2137"/>
                  </a:lnTo>
                  <a:lnTo>
                    <a:pt x="33034" y="2500"/>
                  </a:lnTo>
                  <a:lnTo>
                    <a:pt x="32821" y="2885"/>
                  </a:lnTo>
                  <a:lnTo>
                    <a:pt x="32415" y="3633"/>
                  </a:lnTo>
                  <a:lnTo>
                    <a:pt x="32051" y="4402"/>
                  </a:lnTo>
                  <a:lnTo>
                    <a:pt x="31731" y="5043"/>
                  </a:lnTo>
                  <a:lnTo>
                    <a:pt x="31432" y="5598"/>
                  </a:lnTo>
                  <a:lnTo>
                    <a:pt x="31154" y="6111"/>
                  </a:lnTo>
                  <a:lnTo>
                    <a:pt x="30855" y="6517"/>
                  </a:lnTo>
                  <a:lnTo>
                    <a:pt x="30727" y="6688"/>
                  </a:lnTo>
                  <a:lnTo>
                    <a:pt x="30577" y="6859"/>
                  </a:lnTo>
                  <a:lnTo>
                    <a:pt x="30449" y="6987"/>
                  </a:lnTo>
                  <a:lnTo>
                    <a:pt x="30299" y="7094"/>
                  </a:lnTo>
                  <a:lnTo>
                    <a:pt x="30150" y="7180"/>
                  </a:lnTo>
                  <a:lnTo>
                    <a:pt x="30000" y="7244"/>
                  </a:lnTo>
                  <a:lnTo>
                    <a:pt x="29829" y="7286"/>
                  </a:lnTo>
                  <a:lnTo>
                    <a:pt x="29509" y="7286"/>
                  </a:lnTo>
                  <a:lnTo>
                    <a:pt x="29338" y="7244"/>
                  </a:lnTo>
                  <a:lnTo>
                    <a:pt x="29188" y="7180"/>
                  </a:lnTo>
                  <a:lnTo>
                    <a:pt x="29039" y="7094"/>
                  </a:lnTo>
                  <a:lnTo>
                    <a:pt x="28889" y="6987"/>
                  </a:lnTo>
                  <a:lnTo>
                    <a:pt x="28739" y="6859"/>
                  </a:lnTo>
                  <a:lnTo>
                    <a:pt x="28611" y="6688"/>
                  </a:lnTo>
                  <a:lnTo>
                    <a:pt x="28462" y="6517"/>
                  </a:lnTo>
                  <a:lnTo>
                    <a:pt x="28184" y="6111"/>
                  </a:lnTo>
                  <a:lnTo>
                    <a:pt x="27906" y="5598"/>
                  </a:lnTo>
                  <a:lnTo>
                    <a:pt x="27607" y="5043"/>
                  </a:lnTo>
                  <a:lnTo>
                    <a:pt x="27286" y="4402"/>
                  </a:lnTo>
                  <a:lnTo>
                    <a:pt x="26923" y="3633"/>
                  </a:lnTo>
                  <a:lnTo>
                    <a:pt x="26517" y="2885"/>
                  </a:lnTo>
                  <a:lnTo>
                    <a:pt x="26282" y="2500"/>
                  </a:lnTo>
                  <a:lnTo>
                    <a:pt x="26047" y="2137"/>
                  </a:lnTo>
                  <a:lnTo>
                    <a:pt x="25812" y="1795"/>
                  </a:lnTo>
                  <a:lnTo>
                    <a:pt x="25534" y="1453"/>
                  </a:lnTo>
                  <a:lnTo>
                    <a:pt x="25257" y="1154"/>
                  </a:lnTo>
                  <a:lnTo>
                    <a:pt x="24936" y="876"/>
                  </a:lnTo>
                  <a:lnTo>
                    <a:pt x="24616" y="620"/>
                  </a:lnTo>
                  <a:lnTo>
                    <a:pt x="24252" y="406"/>
                  </a:lnTo>
                  <a:lnTo>
                    <a:pt x="23889" y="235"/>
                  </a:lnTo>
                  <a:lnTo>
                    <a:pt x="23675" y="150"/>
                  </a:lnTo>
                  <a:lnTo>
                    <a:pt x="23483" y="107"/>
                  </a:lnTo>
                  <a:lnTo>
                    <a:pt x="23269" y="43"/>
                  </a:lnTo>
                  <a:lnTo>
                    <a:pt x="23034" y="22"/>
                  </a:lnTo>
                  <a:lnTo>
                    <a:pt x="22799" y="0"/>
                  </a:lnTo>
                  <a:lnTo>
                    <a:pt x="22329" y="0"/>
                  </a:lnTo>
                  <a:lnTo>
                    <a:pt x="22094" y="22"/>
                  </a:lnTo>
                  <a:lnTo>
                    <a:pt x="21881" y="43"/>
                  </a:lnTo>
                  <a:lnTo>
                    <a:pt x="21667" y="107"/>
                  </a:lnTo>
                  <a:lnTo>
                    <a:pt x="21453" y="150"/>
                  </a:lnTo>
                  <a:lnTo>
                    <a:pt x="21261" y="235"/>
                  </a:lnTo>
                  <a:lnTo>
                    <a:pt x="20876" y="406"/>
                  </a:lnTo>
                  <a:lnTo>
                    <a:pt x="20534" y="620"/>
                  </a:lnTo>
                  <a:lnTo>
                    <a:pt x="20193" y="876"/>
                  </a:lnTo>
                  <a:lnTo>
                    <a:pt x="19893" y="1154"/>
                  </a:lnTo>
                  <a:lnTo>
                    <a:pt x="19616" y="1453"/>
                  </a:lnTo>
                  <a:lnTo>
                    <a:pt x="19338" y="1795"/>
                  </a:lnTo>
                  <a:lnTo>
                    <a:pt x="19081" y="2137"/>
                  </a:lnTo>
                  <a:lnTo>
                    <a:pt x="18846" y="2500"/>
                  </a:lnTo>
                  <a:lnTo>
                    <a:pt x="18633" y="2885"/>
                  </a:lnTo>
                  <a:lnTo>
                    <a:pt x="18227" y="3633"/>
                  </a:lnTo>
                  <a:lnTo>
                    <a:pt x="17863" y="4402"/>
                  </a:lnTo>
                  <a:lnTo>
                    <a:pt x="17543" y="5043"/>
                  </a:lnTo>
                  <a:lnTo>
                    <a:pt x="17244" y="5598"/>
                  </a:lnTo>
                  <a:lnTo>
                    <a:pt x="16966" y="6111"/>
                  </a:lnTo>
                  <a:lnTo>
                    <a:pt x="16688" y="6517"/>
                  </a:lnTo>
                  <a:lnTo>
                    <a:pt x="16539" y="6688"/>
                  </a:lnTo>
                  <a:lnTo>
                    <a:pt x="16389" y="6859"/>
                  </a:lnTo>
                  <a:lnTo>
                    <a:pt x="16261" y="6987"/>
                  </a:lnTo>
                  <a:lnTo>
                    <a:pt x="16111" y="7094"/>
                  </a:lnTo>
                  <a:lnTo>
                    <a:pt x="15962" y="7180"/>
                  </a:lnTo>
                  <a:lnTo>
                    <a:pt x="15812" y="7244"/>
                  </a:lnTo>
                  <a:lnTo>
                    <a:pt x="15641" y="7286"/>
                  </a:lnTo>
                  <a:lnTo>
                    <a:pt x="15321" y="7286"/>
                  </a:lnTo>
                  <a:lnTo>
                    <a:pt x="15150" y="7244"/>
                  </a:lnTo>
                  <a:lnTo>
                    <a:pt x="15000" y="7180"/>
                  </a:lnTo>
                  <a:lnTo>
                    <a:pt x="14851" y="7094"/>
                  </a:lnTo>
                  <a:lnTo>
                    <a:pt x="14701" y="6987"/>
                  </a:lnTo>
                  <a:lnTo>
                    <a:pt x="14573" y="6859"/>
                  </a:lnTo>
                  <a:lnTo>
                    <a:pt x="14423" y="6688"/>
                  </a:lnTo>
                  <a:lnTo>
                    <a:pt x="14295" y="6517"/>
                  </a:lnTo>
                  <a:lnTo>
                    <a:pt x="14017" y="6111"/>
                  </a:lnTo>
                  <a:lnTo>
                    <a:pt x="13718" y="5620"/>
                  </a:lnTo>
                  <a:lnTo>
                    <a:pt x="13419" y="5043"/>
                  </a:lnTo>
                  <a:lnTo>
                    <a:pt x="13099" y="4402"/>
                  </a:lnTo>
                  <a:lnTo>
                    <a:pt x="12735" y="3654"/>
                  </a:lnTo>
                  <a:lnTo>
                    <a:pt x="12329" y="2885"/>
                  </a:lnTo>
                  <a:lnTo>
                    <a:pt x="12116" y="2500"/>
                  </a:lnTo>
                  <a:lnTo>
                    <a:pt x="11881" y="2137"/>
                  </a:lnTo>
                  <a:lnTo>
                    <a:pt x="11624" y="1795"/>
                  </a:lnTo>
                  <a:lnTo>
                    <a:pt x="11368" y="1453"/>
                  </a:lnTo>
                  <a:lnTo>
                    <a:pt x="11069" y="1154"/>
                  </a:lnTo>
                  <a:lnTo>
                    <a:pt x="10770" y="876"/>
                  </a:lnTo>
                  <a:lnTo>
                    <a:pt x="10449" y="620"/>
                  </a:lnTo>
                  <a:lnTo>
                    <a:pt x="10086" y="406"/>
                  </a:lnTo>
                  <a:lnTo>
                    <a:pt x="9701" y="235"/>
                  </a:lnTo>
                  <a:lnTo>
                    <a:pt x="9509" y="150"/>
                  </a:lnTo>
                  <a:lnTo>
                    <a:pt x="9295" y="107"/>
                  </a:lnTo>
                  <a:lnTo>
                    <a:pt x="9082" y="43"/>
                  </a:lnTo>
                  <a:lnTo>
                    <a:pt x="8868" y="22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44"/>
          <p:cNvSpPr txBox="1"/>
          <p:nvPr/>
        </p:nvSpPr>
        <p:spPr>
          <a:xfrm>
            <a:off x="7043213" y="3912675"/>
            <a:ext cx="1534800" cy="81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Good infographics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66" name="Google Shape;1466;p44"/>
          <p:cNvCxnSpPr>
            <a:stCxn id="1415" idx="4"/>
            <a:endCxn id="1465" idx="0"/>
          </p:cNvCxnSpPr>
          <p:nvPr/>
        </p:nvCxnSpPr>
        <p:spPr>
          <a:xfrm>
            <a:off x="7810613" y="3172949"/>
            <a:ext cx="0" cy="7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1472" name="Google Shape;1472;p45"/>
          <p:cNvSpPr txBox="1"/>
          <p:nvPr/>
        </p:nvSpPr>
        <p:spPr>
          <a:xfrm>
            <a:off x="857178" y="3291825"/>
            <a:ext cx="3314700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3" name="Google Shape;1473;p45"/>
          <p:cNvSpPr txBox="1"/>
          <p:nvPr/>
        </p:nvSpPr>
        <p:spPr>
          <a:xfrm>
            <a:off x="6591450" y="3450084"/>
            <a:ext cx="20952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45"/>
          <p:cNvSpPr txBox="1"/>
          <p:nvPr/>
        </p:nvSpPr>
        <p:spPr>
          <a:xfrm>
            <a:off x="457200" y="4011900"/>
            <a:ext cx="41148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5" name="Google Shape;1475;p45"/>
          <p:cNvSpPr txBox="1"/>
          <p:nvPr/>
        </p:nvSpPr>
        <p:spPr>
          <a:xfrm>
            <a:off x="6591450" y="4172551"/>
            <a:ext cx="2095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but is hot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45"/>
          <p:cNvSpPr txBox="1"/>
          <p:nvPr/>
        </p:nvSpPr>
        <p:spPr>
          <a:xfrm>
            <a:off x="1248975" y="2571750"/>
            <a:ext cx="25314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7" name="Google Shape;1477;p45"/>
          <p:cNvSpPr txBox="1"/>
          <p:nvPr/>
        </p:nvSpPr>
        <p:spPr>
          <a:xfrm>
            <a:off x="6591450" y="2732400"/>
            <a:ext cx="2095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45"/>
          <p:cNvSpPr txBox="1"/>
          <p:nvPr/>
        </p:nvSpPr>
        <p:spPr>
          <a:xfrm>
            <a:off x="5237550" y="1345725"/>
            <a:ext cx="3449100" cy="50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Showing a process using a pyramide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9" name="Google Shape;1479;p45"/>
          <p:cNvSpPr/>
          <p:nvPr/>
        </p:nvSpPr>
        <p:spPr>
          <a:xfrm>
            <a:off x="1928000" y="1011950"/>
            <a:ext cx="1173000" cy="1173000"/>
          </a:xfrm>
          <a:prstGeom prst="ellipse">
            <a:avLst/>
          </a:prstGeom>
          <a:solidFill>
            <a:srgbClr val="D59C81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80" name="Google Shape;1480;p45"/>
          <p:cNvGrpSpPr/>
          <p:nvPr/>
        </p:nvGrpSpPr>
        <p:grpSpPr>
          <a:xfrm>
            <a:off x="1784306" y="1183179"/>
            <a:ext cx="1585729" cy="1320165"/>
            <a:chOff x="663700" y="238125"/>
            <a:chExt cx="6292575" cy="5238750"/>
          </a:xfrm>
        </p:grpSpPr>
        <p:sp>
          <p:nvSpPr>
            <p:cNvPr id="1481" name="Google Shape;1481;p45"/>
            <p:cNvSpPr/>
            <p:nvPr/>
          </p:nvSpPr>
          <p:spPr>
            <a:xfrm>
              <a:off x="1292525" y="635975"/>
              <a:ext cx="4505525" cy="2335400"/>
            </a:xfrm>
            <a:custGeom>
              <a:rect b="b" l="l" r="r" t="t"/>
              <a:pathLst>
                <a:path extrusionOk="0" h="93416" w="180221">
                  <a:moveTo>
                    <a:pt x="174039" y="6609"/>
                  </a:moveTo>
                  <a:lnTo>
                    <a:pt x="174138" y="8714"/>
                  </a:lnTo>
                  <a:lnTo>
                    <a:pt x="174171" y="10752"/>
                  </a:lnTo>
                  <a:lnTo>
                    <a:pt x="174138" y="12725"/>
                  </a:lnTo>
                  <a:lnTo>
                    <a:pt x="174072" y="14698"/>
                  </a:lnTo>
                  <a:lnTo>
                    <a:pt x="173908" y="16638"/>
                  </a:lnTo>
                  <a:lnTo>
                    <a:pt x="173743" y="18578"/>
                  </a:lnTo>
                  <a:lnTo>
                    <a:pt x="173480" y="20518"/>
                  </a:lnTo>
                  <a:lnTo>
                    <a:pt x="173184" y="22425"/>
                  </a:lnTo>
                  <a:lnTo>
                    <a:pt x="172856" y="24299"/>
                  </a:lnTo>
                  <a:lnTo>
                    <a:pt x="172461" y="26174"/>
                  </a:lnTo>
                  <a:lnTo>
                    <a:pt x="172001" y="28048"/>
                  </a:lnTo>
                  <a:lnTo>
                    <a:pt x="171507" y="29889"/>
                  </a:lnTo>
                  <a:lnTo>
                    <a:pt x="170981" y="31698"/>
                  </a:lnTo>
                  <a:lnTo>
                    <a:pt x="170389" y="33506"/>
                  </a:lnTo>
                  <a:lnTo>
                    <a:pt x="169732" y="35314"/>
                  </a:lnTo>
                  <a:lnTo>
                    <a:pt x="169074" y="37057"/>
                  </a:lnTo>
                  <a:lnTo>
                    <a:pt x="168318" y="38833"/>
                  </a:lnTo>
                  <a:lnTo>
                    <a:pt x="167562" y="40543"/>
                  </a:lnTo>
                  <a:lnTo>
                    <a:pt x="166740" y="42252"/>
                  </a:lnTo>
                  <a:lnTo>
                    <a:pt x="165852" y="43929"/>
                  </a:lnTo>
                  <a:lnTo>
                    <a:pt x="164964" y="45606"/>
                  </a:lnTo>
                  <a:lnTo>
                    <a:pt x="164011" y="47250"/>
                  </a:lnTo>
                  <a:lnTo>
                    <a:pt x="163024" y="48861"/>
                  </a:lnTo>
                  <a:lnTo>
                    <a:pt x="161972" y="50440"/>
                  </a:lnTo>
                  <a:lnTo>
                    <a:pt x="160920" y="52018"/>
                  </a:lnTo>
                  <a:lnTo>
                    <a:pt x="159802" y="53563"/>
                  </a:lnTo>
                  <a:lnTo>
                    <a:pt x="158651" y="55076"/>
                  </a:lnTo>
                  <a:lnTo>
                    <a:pt x="157434" y="56556"/>
                  </a:lnTo>
                  <a:lnTo>
                    <a:pt x="156218" y="58035"/>
                  </a:lnTo>
                  <a:lnTo>
                    <a:pt x="154935" y="59449"/>
                  </a:lnTo>
                  <a:lnTo>
                    <a:pt x="153653" y="60863"/>
                  </a:lnTo>
                  <a:lnTo>
                    <a:pt x="152305" y="62244"/>
                  </a:lnTo>
                  <a:lnTo>
                    <a:pt x="150924" y="63592"/>
                  </a:lnTo>
                  <a:lnTo>
                    <a:pt x="149510" y="64907"/>
                  </a:lnTo>
                  <a:lnTo>
                    <a:pt x="148063" y="66190"/>
                  </a:lnTo>
                  <a:lnTo>
                    <a:pt x="146584" y="67439"/>
                  </a:lnTo>
                  <a:lnTo>
                    <a:pt x="145104" y="68656"/>
                  </a:lnTo>
                  <a:lnTo>
                    <a:pt x="143559" y="69839"/>
                  </a:lnTo>
                  <a:lnTo>
                    <a:pt x="141980" y="70990"/>
                  </a:lnTo>
                  <a:lnTo>
                    <a:pt x="140369" y="72141"/>
                  </a:lnTo>
                  <a:lnTo>
                    <a:pt x="138725" y="73226"/>
                  </a:lnTo>
                  <a:lnTo>
                    <a:pt x="137081" y="74278"/>
                  </a:lnTo>
                  <a:lnTo>
                    <a:pt x="135371" y="75265"/>
                  </a:lnTo>
                  <a:lnTo>
                    <a:pt x="133662" y="76251"/>
                  </a:lnTo>
                  <a:lnTo>
                    <a:pt x="131919" y="77205"/>
                  </a:lnTo>
                  <a:lnTo>
                    <a:pt x="130143" y="78093"/>
                  </a:lnTo>
                  <a:lnTo>
                    <a:pt x="128335" y="78980"/>
                  </a:lnTo>
                  <a:lnTo>
                    <a:pt x="126526" y="79802"/>
                  </a:lnTo>
                  <a:lnTo>
                    <a:pt x="124685" y="80591"/>
                  </a:lnTo>
                  <a:lnTo>
                    <a:pt x="122811" y="81348"/>
                  </a:lnTo>
                  <a:lnTo>
                    <a:pt x="120904" y="82038"/>
                  </a:lnTo>
                  <a:lnTo>
                    <a:pt x="118997" y="82696"/>
                  </a:lnTo>
                  <a:lnTo>
                    <a:pt x="117024" y="83321"/>
                  </a:lnTo>
                  <a:lnTo>
                    <a:pt x="115084" y="83912"/>
                  </a:lnTo>
                  <a:lnTo>
                    <a:pt x="113078" y="84471"/>
                  </a:lnTo>
                  <a:lnTo>
                    <a:pt x="111105" y="84965"/>
                  </a:lnTo>
                  <a:lnTo>
                    <a:pt x="109067" y="85392"/>
                  </a:lnTo>
                  <a:lnTo>
                    <a:pt x="107028" y="85820"/>
                  </a:lnTo>
                  <a:lnTo>
                    <a:pt x="104957" y="86181"/>
                  </a:lnTo>
                  <a:lnTo>
                    <a:pt x="102885" y="86477"/>
                  </a:lnTo>
                  <a:lnTo>
                    <a:pt x="100781" y="86740"/>
                  </a:lnTo>
                  <a:lnTo>
                    <a:pt x="98676" y="86970"/>
                  </a:lnTo>
                  <a:lnTo>
                    <a:pt x="96572" y="87135"/>
                  </a:lnTo>
                  <a:lnTo>
                    <a:pt x="94435" y="87266"/>
                  </a:lnTo>
                  <a:lnTo>
                    <a:pt x="92265" y="87332"/>
                  </a:lnTo>
                  <a:lnTo>
                    <a:pt x="90094" y="87365"/>
                  </a:lnTo>
                  <a:lnTo>
                    <a:pt x="87924" y="87332"/>
                  </a:lnTo>
                  <a:lnTo>
                    <a:pt x="85787" y="87266"/>
                  </a:lnTo>
                  <a:lnTo>
                    <a:pt x="83650" y="87135"/>
                  </a:lnTo>
                  <a:lnTo>
                    <a:pt x="81513" y="86970"/>
                  </a:lnTo>
                  <a:lnTo>
                    <a:pt x="79408" y="86740"/>
                  </a:lnTo>
                  <a:lnTo>
                    <a:pt x="77304" y="86477"/>
                  </a:lnTo>
                  <a:lnTo>
                    <a:pt x="75232" y="86181"/>
                  </a:lnTo>
                  <a:lnTo>
                    <a:pt x="73194" y="85820"/>
                  </a:lnTo>
                  <a:lnTo>
                    <a:pt x="71155" y="85392"/>
                  </a:lnTo>
                  <a:lnTo>
                    <a:pt x="69116" y="84965"/>
                  </a:lnTo>
                  <a:lnTo>
                    <a:pt x="67111" y="84471"/>
                  </a:lnTo>
                  <a:lnTo>
                    <a:pt x="65138" y="83912"/>
                  </a:lnTo>
                  <a:lnTo>
                    <a:pt x="63165" y="83321"/>
                  </a:lnTo>
                  <a:lnTo>
                    <a:pt x="61225" y="82696"/>
                  </a:lnTo>
                  <a:lnTo>
                    <a:pt x="59318" y="82038"/>
                  </a:lnTo>
                  <a:lnTo>
                    <a:pt x="57411" y="81348"/>
                  </a:lnTo>
                  <a:lnTo>
                    <a:pt x="55537" y="80591"/>
                  </a:lnTo>
                  <a:lnTo>
                    <a:pt x="53695" y="79802"/>
                  </a:lnTo>
                  <a:lnTo>
                    <a:pt x="51854" y="78980"/>
                  </a:lnTo>
                  <a:lnTo>
                    <a:pt x="50078" y="78093"/>
                  </a:lnTo>
                  <a:lnTo>
                    <a:pt x="48303" y="77205"/>
                  </a:lnTo>
                  <a:lnTo>
                    <a:pt x="46560" y="76251"/>
                  </a:lnTo>
                  <a:lnTo>
                    <a:pt x="44817" y="75265"/>
                  </a:lnTo>
                  <a:lnTo>
                    <a:pt x="43141" y="74278"/>
                  </a:lnTo>
                  <a:lnTo>
                    <a:pt x="41464" y="73226"/>
                  </a:lnTo>
                  <a:lnTo>
                    <a:pt x="39852" y="72141"/>
                  </a:lnTo>
                  <a:lnTo>
                    <a:pt x="38241" y="70990"/>
                  </a:lnTo>
                  <a:lnTo>
                    <a:pt x="36663" y="69839"/>
                  </a:lnTo>
                  <a:lnTo>
                    <a:pt x="35118" y="68656"/>
                  </a:lnTo>
                  <a:lnTo>
                    <a:pt x="33605" y="67439"/>
                  </a:lnTo>
                  <a:lnTo>
                    <a:pt x="32125" y="66190"/>
                  </a:lnTo>
                  <a:lnTo>
                    <a:pt x="30679" y="64907"/>
                  </a:lnTo>
                  <a:lnTo>
                    <a:pt x="29265" y="63592"/>
                  </a:lnTo>
                  <a:lnTo>
                    <a:pt x="27917" y="62244"/>
                  </a:lnTo>
                  <a:lnTo>
                    <a:pt x="26569" y="60863"/>
                  </a:lnTo>
                  <a:lnTo>
                    <a:pt x="25253" y="59449"/>
                  </a:lnTo>
                  <a:lnTo>
                    <a:pt x="24004" y="58035"/>
                  </a:lnTo>
                  <a:lnTo>
                    <a:pt x="22754" y="56556"/>
                  </a:lnTo>
                  <a:lnTo>
                    <a:pt x="21571" y="55076"/>
                  </a:lnTo>
                  <a:lnTo>
                    <a:pt x="20420" y="53563"/>
                  </a:lnTo>
                  <a:lnTo>
                    <a:pt x="19302" y="52018"/>
                  </a:lnTo>
                  <a:lnTo>
                    <a:pt x="18217" y="50440"/>
                  </a:lnTo>
                  <a:lnTo>
                    <a:pt x="17198" y="48861"/>
                  </a:lnTo>
                  <a:lnTo>
                    <a:pt x="16211" y="47250"/>
                  </a:lnTo>
                  <a:lnTo>
                    <a:pt x="15258" y="45606"/>
                  </a:lnTo>
                  <a:lnTo>
                    <a:pt x="14337" y="43929"/>
                  </a:lnTo>
                  <a:lnTo>
                    <a:pt x="13482" y="42252"/>
                  </a:lnTo>
                  <a:lnTo>
                    <a:pt x="12660" y="40543"/>
                  </a:lnTo>
                  <a:lnTo>
                    <a:pt x="11871" y="38833"/>
                  </a:lnTo>
                  <a:lnTo>
                    <a:pt x="11147" y="37057"/>
                  </a:lnTo>
                  <a:lnTo>
                    <a:pt x="10457" y="35314"/>
                  </a:lnTo>
                  <a:lnTo>
                    <a:pt x="9832" y="33506"/>
                  </a:lnTo>
                  <a:lnTo>
                    <a:pt x="9240" y="31698"/>
                  </a:lnTo>
                  <a:lnTo>
                    <a:pt x="8681" y="29889"/>
                  </a:lnTo>
                  <a:lnTo>
                    <a:pt x="8188" y="28048"/>
                  </a:lnTo>
                  <a:lnTo>
                    <a:pt x="7761" y="26174"/>
                  </a:lnTo>
                  <a:lnTo>
                    <a:pt x="7366" y="24299"/>
                  </a:lnTo>
                  <a:lnTo>
                    <a:pt x="7004" y="22425"/>
                  </a:lnTo>
                  <a:lnTo>
                    <a:pt x="6709" y="20518"/>
                  </a:lnTo>
                  <a:lnTo>
                    <a:pt x="6478" y="18578"/>
                  </a:lnTo>
                  <a:lnTo>
                    <a:pt x="6281" y="16638"/>
                  </a:lnTo>
                  <a:lnTo>
                    <a:pt x="6150" y="14698"/>
                  </a:lnTo>
                  <a:lnTo>
                    <a:pt x="6084" y="12725"/>
                  </a:lnTo>
                  <a:lnTo>
                    <a:pt x="6051" y="10752"/>
                  </a:lnTo>
                  <a:lnTo>
                    <a:pt x="6084" y="8714"/>
                  </a:lnTo>
                  <a:lnTo>
                    <a:pt x="6182" y="6609"/>
                  </a:lnTo>
                  <a:lnTo>
                    <a:pt x="12759" y="7234"/>
                  </a:lnTo>
                  <a:lnTo>
                    <a:pt x="22130" y="8056"/>
                  </a:lnTo>
                  <a:lnTo>
                    <a:pt x="33375" y="9043"/>
                  </a:lnTo>
                  <a:lnTo>
                    <a:pt x="45738" y="10062"/>
                  </a:lnTo>
                  <a:lnTo>
                    <a:pt x="52084" y="10555"/>
                  </a:lnTo>
                  <a:lnTo>
                    <a:pt x="58364" y="11015"/>
                  </a:lnTo>
                  <a:lnTo>
                    <a:pt x="64513" y="11443"/>
                  </a:lnTo>
                  <a:lnTo>
                    <a:pt x="70432" y="11805"/>
                  </a:lnTo>
                  <a:lnTo>
                    <a:pt x="75989" y="12133"/>
                  </a:lnTo>
                  <a:lnTo>
                    <a:pt x="81118" y="12364"/>
                  </a:lnTo>
                  <a:lnTo>
                    <a:pt x="85688" y="12528"/>
                  </a:lnTo>
                  <a:lnTo>
                    <a:pt x="87727" y="12561"/>
                  </a:lnTo>
                  <a:lnTo>
                    <a:pt x="91673" y="12561"/>
                  </a:lnTo>
                  <a:lnTo>
                    <a:pt x="93909" y="12528"/>
                  </a:lnTo>
                  <a:lnTo>
                    <a:pt x="98775" y="12364"/>
                  </a:lnTo>
                  <a:lnTo>
                    <a:pt x="104167" y="12133"/>
                  </a:lnTo>
                  <a:lnTo>
                    <a:pt x="109922" y="11805"/>
                  </a:lnTo>
                  <a:lnTo>
                    <a:pt x="115972" y="11443"/>
                  </a:lnTo>
                  <a:lnTo>
                    <a:pt x="122219" y="11015"/>
                  </a:lnTo>
                  <a:lnTo>
                    <a:pt x="128565" y="10555"/>
                  </a:lnTo>
                  <a:lnTo>
                    <a:pt x="134911" y="10062"/>
                  </a:lnTo>
                  <a:lnTo>
                    <a:pt x="141158" y="9569"/>
                  </a:lnTo>
                  <a:lnTo>
                    <a:pt x="147208" y="9043"/>
                  </a:lnTo>
                  <a:lnTo>
                    <a:pt x="158322" y="8089"/>
                  </a:lnTo>
                  <a:lnTo>
                    <a:pt x="167529" y="7234"/>
                  </a:lnTo>
                  <a:lnTo>
                    <a:pt x="174039" y="6609"/>
                  </a:lnTo>
                  <a:close/>
                  <a:moveTo>
                    <a:pt x="179497" y="0"/>
                  </a:moveTo>
                  <a:lnTo>
                    <a:pt x="176505" y="296"/>
                  </a:lnTo>
                  <a:lnTo>
                    <a:pt x="173546" y="592"/>
                  </a:lnTo>
                  <a:lnTo>
                    <a:pt x="165983" y="1316"/>
                  </a:lnTo>
                  <a:lnTo>
                    <a:pt x="155001" y="2302"/>
                  </a:lnTo>
                  <a:lnTo>
                    <a:pt x="148557" y="2861"/>
                  </a:lnTo>
                  <a:lnTo>
                    <a:pt x="141717" y="3453"/>
                  </a:lnTo>
                  <a:lnTo>
                    <a:pt x="134582" y="4012"/>
                  </a:lnTo>
                  <a:lnTo>
                    <a:pt x="127348" y="4571"/>
                  </a:lnTo>
                  <a:lnTo>
                    <a:pt x="120148" y="5097"/>
                  </a:lnTo>
                  <a:lnTo>
                    <a:pt x="113111" y="5557"/>
                  </a:lnTo>
                  <a:lnTo>
                    <a:pt x="106370" y="5952"/>
                  </a:lnTo>
                  <a:lnTo>
                    <a:pt x="100123" y="6281"/>
                  </a:lnTo>
                  <a:lnTo>
                    <a:pt x="97197" y="6379"/>
                  </a:lnTo>
                  <a:lnTo>
                    <a:pt x="94468" y="6478"/>
                  </a:lnTo>
                  <a:lnTo>
                    <a:pt x="91936" y="6511"/>
                  </a:lnTo>
                  <a:lnTo>
                    <a:pt x="89568" y="6544"/>
                  </a:lnTo>
                  <a:lnTo>
                    <a:pt x="87497" y="6511"/>
                  </a:lnTo>
                  <a:lnTo>
                    <a:pt x="85162" y="6478"/>
                  </a:lnTo>
                  <a:lnTo>
                    <a:pt x="82630" y="6379"/>
                  </a:lnTo>
                  <a:lnTo>
                    <a:pt x="79901" y="6281"/>
                  </a:lnTo>
                  <a:lnTo>
                    <a:pt x="73917" y="5952"/>
                  </a:lnTo>
                  <a:lnTo>
                    <a:pt x="67407" y="5557"/>
                  </a:lnTo>
                  <a:lnTo>
                    <a:pt x="60502" y="5097"/>
                  </a:lnTo>
                  <a:lnTo>
                    <a:pt x="53334" y="4571"/>
                  </a:lnTo>
                  <a:lnTo>
                    <a:pt x="46133" y="4012"/>
                  </a:lnTo>
                  <a:lnTo>
                    <a:pt x="38998" y="3453"/>
                  </a:lnTo>
                  <a:lnTo>
                    <a:pt x="25615" y="2302"/>
                  </a:lnTo>
                  <a:lnTo>
                    <a:pt x="14436" y="1316"/>
                  </a:lnTo>
                  <a:lnTo>
                    <a:pt x="3684" y="296"/>
                  </a:lnTo>
                  <a:lnTo>
                    <a:pt x="691" y="33"/>
                  </a:lnTo>
                  <a:lnTo>
                    <a:pt x="395" y="3025"/>
                  </a:lnTo>
                  <a:lnTo>
                    <a:pt x="231" y="5031"/>
                  </a:lnTo>
                  <a:lnTo>
                    <a:pt x="100" y="6971"/>
                  </a:lnTo>
                  <a:lnTo>
                    <a:pt x="1" y="8878"/>
                  </a:lnTo>
                  <a:lnTo>
                    <a:pt x="1" y="10752"/>
                  </a:lnTo>
                  <a:lnTo>
                    <a:pt x="34" y="12890"/>
                  </a:lnTo>
                  <a:lnTo>
                    <a:pt x="100" y="14994"/>
                  </a:lnTo>
                  <a:lnTo>
                    <a:pt x="264" y="17098"/>
                  </a:lnTo>
                  <a:lnTo>
                    <a:pt x="461" y="19203"/>
                  </a:lnTo>
                  <a:lnTo>
                    <a:pt x="724" y="21274"/>
                  </a:lnTo>
                  <a:lnTo>
                    <a:pt x="1020" y="23346"/>
                  </a:lnTo>
                  <a:lnTo>
                    <a:pt x="1415" y="25384"/>
                  </a:lnTo>
                  <a:lnTo>
                    <a:pt x="1842" y="27390"/>
                  </a:lnTo>
                  <a:lnTo>
                    <a:pt x="2303" y="29396"/>
                  </a:lnTo>
                  <a:lnTo>
                    <a:pt x="2829" y="31402"/>
                  </a:lnTo>
                  <a:lnTo>
                    <a:pt x="3420" y="33374"/>
                  </a:lnTo>
                  <a:lnTo>
                    <a:pt x="4045" y="35314"/>
                  </a:lnTo>
                  <a:lnTo>
                    <a:pt x="4736" y="37254"/>
                  </a:lnTo>
                  <a:lnTo>
                    <a:pt x="5459" y="39162"/>
                  </a:lnTo>
                  <a:lnTo>
                    <a:pt x="6248" y="41036"/>
                  </a:lnTo>
                  <a:lnTo>
                    <a:pt x="7070" y="42910"/>
                  </a:lnTo>
                  <a:lnTo>
                    <a:pt x="7958" y="44751"/>
                  </a:lnTo>
                  <a:lnTo>
                    <a:pt x="8879" y="46560"/>
                  </a:lnTo>
                  <a:lnTo>
                    <a:pt x="9865" y="48368"/>
                  </a:lnTo>
                  <a:lnTo>
                    <a:pt x="10884" y="50111"/>
                  </a:lnTo>
                  <a:lnTo>
                    <a:pt x="11937" y="51854"/>
                  </a:lnTo>
                  <a:lnTo>
                    <a:pt x="13055" y="53596"/>
                  </a:lnTo>
                  <a:lnTo>
                    <a:pt x="14205" y="55273"/>
                  </a:lnTo>
                  <a:lnTo>
                    <a:pt x="15389" y="56950"/>
                  </a:lnTo>
                  <a:lnTo>
                    <a:pt x="16639" y="58561"/>
                  </a:lnTo>
                  <a:lnTo>
                    <a:pt x="17921" y="60172"/>
                  </a:lnTo>
                  <a:lnTo>
                    <a:pt x="19236" y="61751"/>
                  </a:lnTo>
                  <a:lnTo>
                    <a:pt x="20584" y="63296"/>
                  </a:lnTo>
                  <a:lnTo>
                    <a:pt x="21998" y="64809"/>
                  </a:lnTo>
                  <a:lnTo>
                    <a:pt x="23445" y="66288"/>
                  </a:lnTo>
                  <a:lnTo>
                    <a:pt x="24892" y="67735"/>
                  </a:lnTo>
                  <a:lnTo>
                    <a:pt x="26404" y="69182"/>
                  </a:lnTo>
                  <a:lnTo>
                    <a:pt x="27950" y="70563"/>
                  </a:lnTo>
                  <a:lnTo>
                    <a:pt x="29561" y="71911"/>
                  </a:lnTo>
                  <a:lnTo>
                    <a:pt x="31172" y="73226"/>
                  </a:lnTo>
                  <a:lnTo>
                    <a:pt x="32816" y="74508"/>
                  </a:lnTo>
                  <a:lnTo>
                    <a:pt x="34493" y="75758"/>
                  </a:lnTo>
                  <a:lnTo>
                    <a:pt x="36236" y="76975"/>
                  </a:lnTo>
                  <a:lnTo>
                    <a:pt x="37978" y="78125"/>
                  </a:lnTo>
                  <a:lnTo>
                    <a:pt x="39754" y="79276"/>
                  </a:lnTo>
                  <a:lnTo>
                    <a:pt x="41562" y="80361"/>
                  </a:lnTo>
                  <a:lnTo>
                    <a:pt x="43404" y="81413"/>
                  </a:lnTo>
                  <a:lnTo>
                    <a:pt x="45278" y="82433"/>
                  </a:lnTo>
                  <a:lnTo>
                    <a:pt x="47185" y="83419"/>
                  </a:lnTo>
                  <a:lnTo>
                    <a:pt x="49125" y="84340"/>
                  </a:lnTo>
                  <a:lnTo>
                    <a:pt x="51065" y="85228"/>
                  </a:lnTo>
                  <a:lnTo>
                    <a:pt x="53071" y="86083"/>
                  </a:lnTo>
                  <a:lnTo>
                    <a:pt x="55076" y="86905"/>
                  </a:lnTo>
                  <a:lnTo>
                    <a:pt x="57082" y="87661"/>
                  </a:lnTo>
                  <a:lnTo>
                    <a:pt x="59154" y="88384"/>
                  </a:lnTo>
                  <a:lnTo>
                    <a:pt x="61225" y="89042"/>
                  </a:lnTo>
                  <a:lnTo>
                    <a:pt x="63329" y="89667"/>
                  </a:lnTo>
                  <a:lnTo>
                    <a:pt x="65467" y="90258"/>
                  </a:lnTo>
                  <a:lnTo>
                    <a:pt x="67604" y="90785"/>
                  </a:lnTo>
                  <a:lnTo>
                    <a:pt x="69774" y="91278"/>
                  </a:lnTo>
                  <a:lnTo>
                    <a:pt x="71977" y="91738"/>
                  </a:lnTo>
                  <a:lnTo>
                    <a:pt x="74180" y="92100"/>
                  </a:lnTo>
                  <a:lnTo>
                    <a:pt x="76416" y="92461"/>
                  </a:lnTo>
                  <a:lnTo>
                    <a:pt x="78652" y="92725"/>
                  </a:lnTo>
                  <a:lnTo>
                    <a:pt x="80888" y="92988"/>
                  </a:lnTo>
                  <a:lnTo>
                    <a:pt x="83189" y="93152"/>
                  </a:lnTo>
                  <a:lnTo>
                    <a:pt x="85458" y="93283"/>
                  </a:lnTo>
                  <a:lnTo>
                    <a:pt x="87793" y="93382"/>
                  </a:lnTo>
                  <a:lnTo>
                    <a:pt x="90094" y="93415"/>
                  </a:lnTo>
                  <a:lnTo>
                    <a:pt x="92429" y="93382"/>
                  </a:lnTo>
                  <a:lnTo>
                    <a:pt x="94731" y="93283"/>
                  </a:lnTo>
                  <a:lnTo>
                    <a:pt x="97032" y="93152"/>
                  </a:lnTo>
                  <a:lnTo>
                    <a:pt x="99301" y="92988"/>
                  </a:lnTo>
                  <a:lnTo>
                    <a:pt x="101570" y="92725"/>
                  </a:lnTo>
                  <a:lnTo>
                    <a:pt x="103806" y="92461"/>
                  </a:lnTo>
                  <a:lnTo>
                    <a:pt x="106042" y="92100"/>
                  </a:lnTo>
                  <a:lnTo>
                    <a:pt x="108245" y="91738"/>
                  </a:lnTo>
                  <a:lnTo>
                    <a:pt x="110415" y="91278"/>
                  </a:lnTo>
                  <a:lnTo>
                    <a:pt x="112585" y="90785"/>
                  </a:lnTo>
                  <a:lnTo>
                    <a:pt x="114755" y="90258"/>
                  </a:lnTo>
                  <a:lnTo>
                    <a:pt x="116859" y="89667"/>
                  </a:lnTo>
                  <a:lnTo>
                    <a:pt x="118964" y="89042"/>
                  </a:lnTo>
                  <a:lnTo>
                    <a:pt x="121068" y="88384"/>
                  </a:lnTo>
                  <a:lnTo>
                    <a:pt x="123107" y="87661"/>
                  </a:lnTo>
                  <a:lnTo>
                    <a:pt x="125145" y="86905"/>
                  </a:lnTo>
                  <a:lnTo>
                    <a:pt x="127151" y="86083"/>
                  </a:lnTo>
                  <a:lnTo>
                    <a:pt x="129124" y="85228"/>
                  </a:lnTo>
                  <a:lnTo>
                    <a:pt x="131097" y="84340"/>
                  </a:lnTo>
                  <a:lnTo>
                    <a:pt x="133004" y="83419"/>
                  </a:lnTo>
                  <a:lnTo>
                    <a:pt x="134911" y="82433"/>
                  </a:lnTo>
                  <a:lnTo>
                    <a:pt x="136785" y="81413"/>
                  </a:lnTo>
                  <a:lnTo>
                    <a:pt x="138627" y="80361"/>
                  </a:lnTo>
                  <a:lnTo>
                    <a:pt x="140435" y="79276"/>
                  </a:lnTo>
                  <a:lnTo>
                    <a:pt x="142243" y="78125"/>
                  </a:lnTo>
                  <a:lnTo>
                    <a:pt x="143986" y="76975"/>
                  </a:lnTo>
                  <a:lnTo>
                    <a:pt x="145696" y="75758"/>
                  </a:lnTo>
                  <a:lnTo>
                    <a:pt x="147373" y="74508"/>
                  </a:lnTo>
                  <a:lnTo>
                    <a:pt x="149050" y="73226"/>
                  </a:lnTo>
                  <a:lnTo>
                    <a:pt x="150661" y="71911"/>
                  </a:lnTo>
                  <a:lnTo>
                    <a:pt x="152239" y="70563"/>
                  </a:lnTo>
                  <a:lnTo>
                    <a:pt x="153785" y="69182"/>
                  </a:lnTo>
                  <a:lnTo>
                    <a:pt x="155297" y="67735"/>
                  </a:lnTo>
                  <a:lnTo>
                    <a:pt x="156777" y="66288"/>
                  </a:lnTo>
                  <a:lnTo>
                    <a:pt x="158224" y="64809"/>
                  </a:lnTo>
                  <a:lnTo>
                    <a:pt x="159605" y="63296"/>
                  </a:lnTo>
                  <a:lnTo>
                    <a:pt x="160953" y="61751"/>
                  </a:lnTo>
                  <a:lnTo>
                    <a:pt x="162301" y="60172"/>
                  </a:lnTo>
                  <a:lnTo>
                    <a:pt x="163550" y="58561"/>
                  </a:lnTo>
                  <a:lnTo>
                    <a:pt x="164800" y="56950"/>
                  </a:lnTo>
                  <a:lnTo>
                    <a:pt x="165983" y="55273"/>
                  </a:lnTo>
                  <a:lnTo>
                    <a:pt x="167134" y="53596"/>
                  </a:lnTo>
                  <a:lnTo>
                    <a:pt x="168252" y="51854"/>
                  </a:lnTo>
                  <a:lnTo>
                    <a:pt x="169304" y="50111"/>
                  </a:lnTo>
                  <a:lnTo>
                    <a:pt x="170324" y="48368"/>
                  </a:lnTo>
                  <a:lnTo>
                    <a:pt x="171310" y="46560"/>
                  </a:lnTo>
                  <a:lnTo>
                    <a:pt x="172231" y="44751"/>
                  </a:lnTo>
                  <a:lnTo>
                    <a:pt x="173119" y="42910"/>
                  </a:lnTo>
                  <a:lnTo>
                    <a:pt x="173941" y="41036"/>
                  </a:lnTo>
                  <a:lnTo>
                    <a:pt x="174730" y="39162"/>
                  </a:lnTo>
                  <a:lnTo>
                    <a:pt x="175453" y="37254"/>
                  </a:lnTo>
                  <a:lnTo>
                    <a:pt x="176144" y="35314"/>
                  </a:lnTo>
                  <a:lnTo>
                    <a:pt x="176768" y="33374"/>
                  </a:lnTo>
                  <a:lnTo>
                    <a:pt x="177360" y="31402"/>
                  </a:lnTo>
                  <a:lnTo>
                    <a:pt x="177886" y="29396"/>
                  </a:lnTo>
                  <a:lnTo>
                    <a:pt x="178380" y="27390"/>
                  </a:lnTo>
                  <a:lnTo>
                    <a:pt x="178807" y="25384"/>
                  </a:lnTo>
                  <a:lnTo>
                    <a:pt x="179169" y="23346"/>
                  </a:lnTo>
                  <a:lnTo>
                    <a:pt x="179497" y="21274"/>
                  </a:lnTo>
                  <a:lnTo>
                    <a:pt x="179728" y="19203"/>
                  </a:lnTo>
                  <a:lnTo>
                    <a:pt x="179958" y="17098"/>
                  </a:lnTo>
                  <a:lnTo>
                    <a:pt x="180089" y="14994"/>
                  </a:lnTo>
                  <a:lnTo>
                    <a:pt x="180188" y="12890"/>
                  </a:lnTo>
                  <a:lnTo>
                    <a:pt x="180221" y="10752"/>
                  </a:lnTo>
                  <a:lnTo>
                    <a:pt x="180188" y="8878"/>
                  </a:lnTo>
                  <a:lnTo>
                    <a:pt x="180122" y="6971"/>
                  </a:lnTo>
                  <a:lnTo>
                    <a:pt x="179991" y="5031"/>
                  </a:lnTo>
                  <a:lnTo>
                    <a:pt x="179793" y="3025"/>
                  </a:lnTo>
                  <a:lnTo>
                    <a:pt x="179497" y="0"/>
                  </a:lnTo>
                  <a:close/>
                </a:path>
              </a:pathLst>
            </a:custGeom>
            <a:solidFill>
              <a:srgbClr val="DFC4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1443775" y="801200"/>
              <a:ext cx="4203025" cy="2018900"/>
            </a:xfrm>
            <a:custGeom>
              <a:rect b="b" l="l" r="r" t="t"/>
              <a:pathLst>
                <a:path extrusionOk="0" fill="none" h="80756" w="168121">
                  <a:moveTo>
                    <a:pt x="132" y="0"/>
                  </a:moveTo>
                  <a:lnTo>
                    <a:pt x="132" y="0"/>
                  </a:lnTo>
                  <a:lnTo>
                    <a:pt x="34" y="2105"/>
                  </a:lnTo>
                  <a:lnTo>
                    <a:pt x="1" y="4143"/>
                  </a:lnTo>
                  <a:lnTo>
                    <a:pt x="1" y="4143"/>
                  </a:lnTo>
                  <a:lnTo>
                    <a:pt x="34" y="6116"/>
                  </a:lnTo>
                  <a:lnTo>
                    <a:pt x="100" y="8089"/>
                  </a:lnTo>
                  <a:lnTo>
                    <a:pt x="231" y="10029"/>
                  </a:lnTo>
                  <a:lnTo>
                    <a:pt x="428" y="11969"/>
                  </a:lnTo>
                  <a:lnTo>
                    <a:pt x="659" y="13909"/>
                  </a:lnTo>
                  <a:lnTo>
                    <a:pt x="954" y="15816"/>
                  </a:lnTo>
                  <a:lnTo>
                    <a:pt x="1316" y="17690"/>
                  </a:lnTo>
                  <a:lnTo>
                    <a:pt x="1711" y="19565"/>
                  </a:lnTo>
                  <a:lnTo>
                    <a:pt x="2138" y="21439"/>
                  </a:lnTo>
                  <a:lnTo>
                    <a:pt x="2631" y="23280"/>
                  </a:lnTo>
                  <a:lnTo>
                    <a:pt x="3190" y="25089"/>
                  </a:lnTo>
                  <a:lnTo>
                    <a:pt x="3782" y="26897"/>
                  </a:lnTo>
                  <a:lnTo>
                    <a:pt x="4407" y="28705"/>
                  </a:lnTo>
                  <a:lnTo>
                    <a:pt x="5097" y="30448"/>
                  </a:lnTo>
                  <a:lnTo>
                    <a:pt x="5821" y="32224"/>
                  </a:lnTo>
                  <a:lnTo>
                    <a:pt x="6610" y="33934"/>
                  </a:lnTo>
                  <a:lnTo>
                    <a:pt x="7432" y="35643"/>
                  </a:lnTo>
                  <a:lnTo>
                    <a:pt x="8287" y="37320"/>
                  </a:lnTo>
                  <a:lnTo>
                    <a:pt x="9208" y="38997"/>
                  </a:lnTo>
                  <a:lnTo>
                    <a:pt x="10161" y="40641"/>
                  </a:lnTo>
                  <a:lnTo>
                    <a:pt x="11148" y="42252"/>
                  </a:lnTo>
                  <a:lnTo>
                    <a:pt x="12167" y="43831"/>
                  </a:lnTo>
                  <a:lnTo>
                    <a:pt x="13252" y="45409"/>
                  </a:lnTo>
                  <a:lnTo>
                    <a:pt x="14370" y="46954"/>
                  </a:lnTo>
                  <a:lnTo>
                    <a:pt x="15521" y="48467"/>
                  </a:lnTo>
                  <a:lnTo>
                    <a:pt x="16704" y="49947"/>
                  </a:lnTo>
                  <a:lnTo>
                    <a:pt x="17954" y="51426"/>
                  </a:lnTo>
                  <a:lnTo>
                    <a:pt x="19203" y="52840"/>
                  </a:lnTo>
                  <a:lnTo>
                    <a:pt x="20519" y="54254"/>
                  </a:lnTo>
                  <a:lnTo>
                    <a:pt x="21867" y="55635"/>
                  </a:lnTo>
                  <a:lnTo>
                    <a:pt x="23215" y="56983"/>
                  </a:lnTo>
                  <a:lnTo>
                    <a:pt x="24629" y="58298"/>
                  </a:lnTo>
                  <a:lnTo>
                    <a:pt x="26075" y="59581"/>
                  </a:lnTo>
                  <a:lnTo>
                    <a:pt x="27555" y="60830"/>
                  </a:lnTo>
                  <a:lnTo>
                    <a:pt x="29068" y="62047"/>
                  </a:lnTo>
                  <a:lnTo>
                    <a:pt x="30613" y="63230"/>
                  </a:lnTo>
                  <a:lnTo>
                    <a:pt x="32191" y="64381"/>
                  </a:lnTo>
                  <a:lnTo>
                    <a:pt x="33802" y="65532"/>
                  </a:lnTo>
                  <a:lnTo>
                    <a:pt x="35414" y="66617"/>
                  </a:lnTo>
                  <a:lnTo>
                    <a:pt x="37091" y="67669"/>
                  </a:lnTo>
                  <a:lnTo>
                    <a:pt x="38767" y="68656"/>
                  </a:lnTo>
                  <a:lnTo>
                    <a:pt x="40510" y="69642"/>
                  </a:lnTo>
                  <a:lnTo>
                    <a:pt x="42253" y="70596"/>
                  </a:lnTo>
                  <a:lnTo>
                    <a:pt x="44028" y="71484"/>
                  </a:lnTo>
                  <a:lnTo>
                    <a:pt x="45804" y="72371"/>
                  </a:lnTo>
                  <a:lnTo>
                    <a:pt x="47645" y="73193"/>
                  </a:lnTo>
                  <a:lnTo>
                    <a:pt x="49487" y="73982"/>
                  </a:lnTo>
                  <a:lnTo>
                    <a:pt x="51361" y="74739"/>
                  </a:lnTo>
                  <a:lnTo>
                    <a:pt x="53268" y="75429"/>
                  </a:lnTo>
                  <a:lnTo>
                    <a:pt x="55175" y="76087"/>
                  </a:lnTo>
                  <a:lnTo>
                    <a:pt x="57115" y="76712"/>
                  </a:lnTo>
                  <a:lnTo>
                    <a:pt x="59088" y="77303"/>
                  </a:lnTo>
                  <a:lnTo>
                    <a:pt x="61061" y="77862"/>
                  </a:lnTo>
                  <a:lnTo>
                    <a:pt x="63066" y="78356"/>
                  </a:lnTo>
                  <a:lnTo>
                    <a:pt x="65105" y="78783"/>
                  </a:lnTo>
                  <a:lnTo>
                    <a:pt x="67144" y="79211"/>
                  </a:lnTo>
                  <a:lnTo>
                    <a:pt x="69182" y="79572"/>
                  </a:lnTo>
                  <a:lnTo>
                    <a:pt x="71254" y="79868"/>
                  </a:lnTo>
                  <a:lnTo>
                    <a:pt x="73358" y="80131"/>
                  </a:lnTo>
                  <a:lnTo>
                    <a:pt x="75463" y="80361"/>
                  </a:lnTo>
                  <a:lnTo>
                    <a:pt x="77600" y="80526"/>
                  </a:lnTo>
                  <a:lnTo>
                    <a:pt x="79737" y="80657"/>
                  </a:lnTo>
                  <a:lnTo>
                    <a:pt x="81874" y="80723"/>
                  </a:lnTo>
                  <a:lnTo>
                    <a:pt x="84044" y="80756"/>
                  </a:lnTo>
                  <a:lnTo>
                    <a:pt x="84044" y="80756"/>
                  </a:lnTo>
                  <a:lnTo>
                    <a:pt x="86215" y="80723"/>
                  </a:lnTo>
                  <a:lnTo>
                    <a:pt x="88385" y="80657"/>
                  </a:lnTo>
                  <a:lnTo>
                    <a:pt x="90522" y="80526"/>
                  </a:lnTo>
                  <a:lnTo>
                    <a:pt x="92626" y="80361"/>
                  </a:lnTo>
                  <a:lnTo>
                    <a:pt x="94731" y="80131"/>
                  </a:lnTo>
                  <a:lnTo>
                    <a:pt x="96835" y="79868"/>
                  </a:lnTo>
                  <a:lnTo>
                    <a:pt x="98907" y="79572"/>
                  </a:lnTo>
                  <a:lnTo>
                    <a:pt x="100978" y="79211"/>
                  </a:lnTo>
                  <a:lnTo>
                    <a:pt x="103017" y="78783"/>
                  </a:lnTo>
                  <a:lnTo>
                    <a:pt x="105055" y="78356"/>
                  </a:lnTo>
                  <a:lnTo>
                    <a:pt x="107028" y="77862"/>
                  </a:lnTo>
                  <a:lnTo>
                    <a:pt x="109034" y="77303"/>
                  </a:lnTo>
                  <a:lnTo>
                    <a:pt x="110974" y="76712"/>
                  </a:lnTo>
                  <a:lnTo>
                    <a:pt x="112947" y="76087"/>
                  </a:lnTo>
                  <a:lnTo>
                    <a:pt x="114854" y="75429"/>
                  </a:lnTo>
                  <a:lnTo>
                    <a:pt x="116761" y="74739"/>
                  </a:lnTo>
                  <a:lnTo>
                    <a:pt x="118635" y="73982"/>
                  </a:lnTo>
                  <a:lnTo>
                    <a:pt x="120476" y="73193"/>
                  </a:lnTo>
                  <a:lnTo>
                    <a:pt x="122285" y="72371"/>
                  </a:lnTo>
                  <a:lnTo>
                    <a:pt x="124093" y="71484"/>
                  </a:lnTo>
                  <a:lnTo>
                    <a:pt x="125869" y="70596"/>
                  </a:lnTo>
                  <a:lnTo>
                    <a:pt x="127612" y="69642"/>
                  </a:lnTo>
                  <a:lnTo>
                    <a:pt x="129321" y="68656"/>
                  </a:lnTo>
                  <a:lnTo>
                    <a:pt x="131031" y="67669"/>
                  </a:lnTo>
                  <a:lnTo>
                    <a:pt x="132675" y="66617"/>
                  </a:lnTo>
                  <a:lnTo>
                    <a:pt x="134319" y="65532"/>
                  </a:lnTo>
                  <a:lnTo>
                    <a:pt x="135930" y="64381"/>
                  </a:lnTo>
                  <a:lnTo>
                    <a:pt x="137509" y="63230"/>
                  </a:lnTo>
                  <a:lnTo>
                    <a:pt x="139054" y="62047"/>
                  </a:lnTo>
                  <a:lnTo>
                    <a:pt x="140534" y="60830"/>
                  </a:lnTo>
                  <a:lnTo>
                    <a:pt x="142013" y="59581"/>
                  </a:lnTo>
                  <a:lnTo>
                    <a:pt x="143460" y="58298"/>
                  </a:lnTo>
                  <a:lnTo>
                    <a:pt x="144874" y="56983"/>
                  </a:lnTo>
                  <a:lnTo>
                    <a:pt x="146255" y="55635"/>
                  </a:lnTo>
                  <a:lnTo>
                    <a:pt x="147603" y="54254"/>
                  </a:lnTo>
                  <a:lnTo>
                    <a:pt x="148885" y="52840"/>
                  </a:lnTo>
                  <a:lnTo>
                    <a:pt x="150168" y="51426"/>
                  </a:lnTo>
                  <a:lnTo>
                    <a:pt x="151384" y="49947"/>
                  </a:lnTo>
                  <a:lnTo>
                    <a:pt x="152601" y="48467"/>
                  </a:lnTo>
                  <a:lnTo>
                    <a:pt x="153752" y="46954"/>
                  </a:lnTo>
                  <a:lnTo>
                    <a:pt x="154870" y="45409"/>
                  </a:lnTo>
                  <a:lnTo>
                    <a:pt x="155922" y="43831"/>
                  </a:lnTo>
                  <a:lnTo>
                    <a:pt x="156974" y="42252"/>
                  </a:lnTo>
                  <a:lnTo>
                    <a:pt x="157961" y="40641"/>
                  </a:lnTo>
                  <a:lnTo>
                    <a:pt x="158914" y="38997"/>
                  </a:lnTo>
                  <a:lnTo>
                    <a:pt x="159802" y="37320"/>
                  </a:lnTo>
                  <a:lnTo>
                    <a:pt x="160690" y="35643"/>
                  </a:lnTo>
                  <a:lnTo>
                    <a:pt x="161512" y="33934"/>
                  </a:lnTo>
                  <a:lnTo>
                    <a:pt x="162268" y="32224"/>
                  </a:lnTo>
                  <a:lnTo>
                    <a:pt x="163024" y="30448"/>
                  </a:lnTo>
                  <a:lnTo>
                    <a:pt x="163682" y="28705"/>
                  </a:lnTo>
                  <a:lnTo>
                    <a:pt x="164339" y="26897"/>
                  </a:lnTo>
                  <a:lnTo>
                    <a:pt x="164931" y="25089"/>
                  </a:lnTo>
                  <a:lnTo>
                    <a:pt x="165457" y="23280"/>
                  </a:lnTo>
                  <a:lnTo>
                    <a:pt x="165951" y="21439"/>
                  </a:lnTo>
                  <a:lnTo>
                    <a:pt x="166411" y="19565"/>
                  </a:lnTo>
                  <a:lnTo>
                    <a:pt x="166806" y="17690"/>
                  </a:lnTo>
                  <a:lnTo>
                    <a:pt x="167134" y="15816"/>
                  </a:lnTo>
                  <a:lnTo>
                    <a:pt x="167430" y="13909"/>
                  </a:lnTo>
                  <a:lnTo>
                    <a:pt x="167693" y="11969"/>
                  </a:lnTo>
                  <a:lnTo>
                    <a:pt x="167858" y="10029"/>
                  </a:lnTo>
                  <a:lnTo>
                    <a:pt x="168022" y="8089"/>
                  </a:lnTo>
                  <a:lnTo>
                    <a:pt x="168088" y="6116"/>
                  </a:lnTo>
                  <a:lnTo>
                    <a:pt x="168121" y="4143"/>
                  </a:lnTo>
                  <a:lnTo>
                    <a:pt x="168121" y="4143"/>
                  </a:lnTo>
                  <a:lnTo>
                    <a:pt x="168088" y="2105"/>
                  </a:lnTo>
                  <a:lnTo>
                    <a:pt x="167989" y="0"/>
                  </a:lnTo>
                  <a:lnTo>
                    <a:pt x="167989" y="0"/>
                  </a:lnTo>
                  <a:lnTo>
                    <a:pt x="161479" y="625"/>
                  </a:lnTo>
                  <a:lnTo>
                    <a:pt x="152272" y="1480"/>
                  </a:lnTo>
                  <a:lnTo>
                    <a:pt x="141158" y="2434"/>
                  </a:lnTo>
                  <a:lnTo>
                    <a:pt x="135108" y="2960"/>
                  </a:lnTo>
                  <a:lnTo>
                    <a:pt x="128861" y="3453"/>
                  </a:lnTo>
                  <a:lnTo>
                    <a:pt x="122515" y="3946"/>
                  </a:lnTo>
                  <a:lnTo>
                    <a:pt x="116169" y="4406"/>
                  </a:lnTo>
                  <a:lnTo>
                    <a:pt x="109922" y="4834"/>
                  </a:lnTo>
                  <a:lnTo>
                    <a:pt x="103872" y="5196"/>
                  </a:lnTo>
                  <a:lnTo>
                    <a:pt x="98117" y="5524"/>
                  </a:lnTo>
                  <a:lnTo>
                    <a:pt x="92725" y="5755"/>
                  </a:lnTo>
                  <a:lnTo>
                    <a:pt x="87859" y="5919"/>
                  </a:lnTo>
                  <a:lnTo>
                    <a:pt x="85623" y="5952"/>
                  </a:lnTo>
                  <a:lnTo>
                    <a:pt x="83518" y="5952"/>
                  </a:lnTo>
                  <a:lnTo>
                    <a:pt x="83518" y="5952"/>
                  </a:lnTo>
                  <a:lnTo>
                    <a:pt x="81677" y="5952"/>
                  </a:lnTo>
                  <a:lnTo>
                    <a:pt x="79638" y="5919"/>
                  </a:lnTo>
                  <a:lnTo>
                    <a:pt x="75068" y="5755"/>
                  </a:lnTo>
                  <a:lnTo>
                    <a:pt x="69939" y="5524"/>
                  </a:lnTo>
                  <a:lnTo>
                    <a:pt x="64382" y="5196"/>
                  </a:lnTo>
                  <a:lnTo>
                    <a:pt x="58463" y="4834"/>
                  </a:lnTo>
                  <a:lnTo>
                    <a:pt x="52314" y="4406"/>
                  </a:lnTo>
                  <a:lnTo>
                    <a:pt x="46034" y="3946"/>
                  </a:lnTo>
                  <a:lnTo>
                    <a:pt x="39688" y="3453"/>
                  </a:lnTo>
                  <a:lnTo>
                    <a:pt x="27325" y="2434"/>
                  </a:lnTo>
                  <a:lnTo>
                    <a:pt x="16080" y="1447"/>
                  </a:lnTo>
                  <a:lnTo>
                    <a:pt x="6709" y="625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2729425" y="3156300"/>
              <a:ext cx="1630925" cy="1705725"/>
            </a:xfrm>
            <a:custGeom>
              <a:rect b="b" l="l" r="r" t="t"/>
              <a:pathLst>
                <a:path extrusionOk="0" h="68229" w="65237">
                  <a:moveTo>
                    <a:pt x="10720" y="0"/>
                  </a:moveTo>
                  <a:lnTo>
                    <a:pt x="10884" y="691"/>
                  </a:lnTo>
                  <a:lnTo>
                    <a:pt x="11279" y="2696"/>
                  </a:lnTo>
                  <a:lnTo>
                    <a:pt x="11838" y="5820"/>
                  </a:lnTo>
                  <a:lnTo>
                    <a:pt x="12167" y="7760"/>
                  </a:lnTo>
                  <a:lnTo>
                    <a:pt x="12495" y="9897"/>
                  </a:lnTo>
                  <a:lnTo>
                    <a:pt x="12857" y="12232"/>
                  </a:lnTo>
                  <a:lnTo>
                    <a:pt x="13186" y="14731"/>
                  </a:lnTo>
                  <a:lnTo>
                    <a:pt x="13515" y="17394"/>
                  </a:lnTo>
                  <a:lnTo>
                    <a:pt x="13843" y="20156"/>
                  </a:lnTo>
                  <a:lnTo>
                    <a:pt x="14107" y="23050"/>
                  </a:lnTo>
                  <a:lnTo>
                    <a:pt x="14370" y="26009"/>
                  </a:lnTo>
                  <a:lnTo>
                    <a:pt x="14567" y="29034"/>
                  </a:lnTo>
                  <a:lnTo>
                    <a:pt x="14698" y="32059"/>
                  </a:lnTo>
                  <a:lnTo>
                    <a:pt x="14764" y="35150"/>
                  </a:lnTo>
                  <a:lnTo>
                    <a:pt x="14764" y="36662"/>
                  </a:lnTo>
                  <a:lnTo>
                    <a:pt x="14764" y="38175"/>
                  </a:lnTo>
                  <a:lnTo>
                    <a:pt x="14731" y="39720"/>
                  </a:lnTo>
                  <a:lnTo>
                    <a:pt x="14665" y="41200"/>
                  </a:lnTo>
                  <a:lnTo>
                    <a:pt x="14600" y="42713"/>
                  </a:lnTo>
                  <a:lnTo>
                    <a:pt x="14501" y="44192"/>
                  </a:lnTo>
                  <a:lnTo>
                    <a:pt x="14370" y="45639"/>
                  </a:lnTo>
                  <a:lnTo>
                    <a:pt x="14205" y="47086"/>
                  </a:lnTo>
                  <a:lnTo>
                    <a:pt x="14041" y="48500"/>
                  </a:lnTo>
                  <a:lnTo>
                    <a:pt x="13811" y="49881"/>
                  </a:lnTo>
                  <a:lnTo>
                    <a:pt x="13580" y="51229"/>
                  </a:lnTo>
                  <a:lnTo>
                    <a:pt x="13284" y="52544"/>
                  </a:lnTo>
                  <a:lnTo>
                    <a:pt x="12989" y="53859"/>
                  </a:lnTo>
                  <a:lnTo>
                    <a:pt x="12660" y="55109"/>
                  </a:lnTo>
                  <a:lnTo>
                    <a:pt x="12265" y="56292"/>
                  </a:lnTo>
                  <a:lnTo>
                    <a:pt x="11871" y="57476"/>
                  </a:lnTo>
                  <a:lnTo>
                    <a:pt x="11410" y="58594"/>
                  </a:lnTo>
                  <a:lnTo>
                    <a:pt x="10917" y="59646"/>
                  </a:lnTo>
                  <a:lnTo>
                    <a:pt x="10391" y="60665"/>
                  </a:lnTo>
                  <a:lnTo>
                    <a:pt x="9832" y="61619"/>
                  </a:lnTo>
                  <a:lnTo>
                    <a:pt x="9207" y="62540"/>
                  </a:lnTo>
                  <a:lnTo>
                    <a:pt x="8583" y="63362"/>
                  </a:lnTo>
                  <a:lnTo>
                    <a:pt x="7859" y="64151"/>
                  </a:lnTo>
                  <a:lnTo>
                    <a:pt x="7497" y="64513"/>
                  </a:lnTo>
                  <a:lnTo>
                    <a:pt x="7136" y="64874"/>
                  </a:lnTo>
                  <a:lnTo>
                    <a:pt x="6741" y="65203"/>
                  </a:lnTo>
                  <a:lnTo>
                    <a:pt x="6347" y="65499"/>
                  </a:lnTo>
                  <a:lnTo>
                    <a:pt x="5919" y="65795"/>
                  </a:lnTo>
                  <a:lnTo>
                    <a:pt x="5525" y="66091"/>
                  </a:lnTo>
                  <a:lnTo>
                    <a:pt x="5064" y="66321"/>
                  </a:lnTo>
                  <a:lnTo>
                    <a:pt x="4637" y="66584"/>
                  </a:lnTo>
                  <a:lnTo>
                    <a:pt x="4176" y="66781"/>
                  </a:lnTo>
                  <a:lnTo>
                    <a:pt x="3683" y="66979"/>
                  </a:lnTo>
                  <a:lnTo>
                    <a:pt x="3223" y="67176"/>
                  </a:lnTo>
                  <a:lnTo>
                    <a:pt x="2697" y="67340"/>
                  </a:lnTo>
                  <a:lnTo>
                    <a:pt x="2204" y="67472"/>
                  </a:lnTo>
                  <a:lnTo>
                    <a:pt x="1678" y="67603"/>
                  </a:lnTo>
                  <a:lnTo>
                    <a:pt x="1020" y="67735"/>
                  </a:lnTo>
                  <a:lnTo>
                    <a:pt x="560" y="67899"/>
                  </a:lnTo>
                  <a:lnTo>
                    <a:pt x="198" y="68064"/>
                  </a:lnTo>
                  <a:lnTo>
                    <a:pt x="99" y="68129"/>
                  </a:lnTo>
                  <a:lnTo>
                    <a:pt x="1" y="68228"/>
                  </a:lnTo>
                  <a:lnTo>
                    <a:pt x="65236" y="68228"/>
                  </a:lnTo>
                  <a:lnTo>
                    <a:pt x="65170" y="68129"/>
                  </a:lnTo>
                  <a:lnTo>
                    <a:pt x="65039" y="68064"/>
                  </a:lnTo>
                  <a:lnTo>
                    <a:pt x="64710" y="67899"/>
                  </a:lnTo>
                  <a:lnTo>
                    <a:pt x="64217" y="67735"/>
                  </a:lnTo>
                  <a:lnTo>
                    <a:pt x="63592" y="67603"/>
                  </a:lnTo>
                  <a:lnTo>
                    <a:pt x="63066" y="67472"/>
                  </a:lnTo>
                  <a:lnTo>
                    <a:pt x="62540" y="67340"/>
                  </a:lnTo>
                  <a:lnTo>
                    <a:pt x="62047" y="67176"/>
                  </a:lnTo>
                  <a:lnTo>
                    <a:pt x="61554" y="66979"/>
                  </a:lnTo>
                  <a:lnTo>
                    <a:pt x="61093" y="66781"/>
                  </a:lnTo>
                  <a:lnTo>
                    <a:pt x="60633" y="66584"/>
                  </a:lnTo>
                  <a:lnTo>
                    <a:pt x="60173" y="66321"/>
                  </a:lnTo>
                  <a:lnTo>
                    <a:pt x="59745" y="66091"/>
                  </a:lnTo>
                  <a:lnTo>
                    <a:pt x="59318" y="65795"/>
                  </a:lnTo>
                  <a:lnTo>
                    <a:pt x="58923" y="65499"/>
                  </a:lnTo>
                  <a:lnTo>
                    <a:pt x="58529" y="65203"/>
                  </a:lnTo>
                  <a:lnTo>
                    <a:pt x="58134" y="64874"/>
                  </a:lnTo>
                  <a:lnTo>
                    <a:pt x="57739" y="64513"/>
                  </a:lnTo>
                  <a:lnTo>
                    <a:pt x="57378" y="64151"/>
                  </a:lnTo>
                  <a:lnTo>
                    <a:pt x="56687" y="63362"/>
                  </a:lnTo>
                  <a:lnTo>
                    <a:pt x="56030" y="62540"/>
                  </a:lnTo>
                  <a:lnTo>
                    <a:pt x="55438" y="61619"/>
                  </a:lnTo>
                  <a:lnTo>
                    <a:pt x="54846" y="60665"/>
                  </a:lnTo>
                  <a:lnTo>
                    <a:pt x="54320" y="59646"/>
                  </a:lnTo>
                  <a:lnTo>
                    <a:pt x="53859" y="58594"/>
                  </a:lnTo>
                  <a:lnTo>
                    <a:pt x="53399" y="57476"/>
                  </a:lnTo>
                  <a:lnTo>
                    <a:pt x="52972" y="56292"/>
                  </a:lnTo>
                  <a:lnTo>
                    <a:pt x="52610" y="55109"/>
                  </a:lnTo>
                  <a:lnTo>
                    <a:pt x="52281" y="53859"/>
                  </a:lnTo>
                  <a:lnTo>
                    <a:pt x="51952" y="52544"/>
                  </a:lnTo>
                  <a:lnTo>
                    <a:pt x="51689" y="51229"/>
                  </a:lnTo>
                  <a:lnTo>
                    <a:pt x="51459" y="49881"/>
                  </a:lnTo>
                  <a:lnTo>
                    <a:pt x="51229" y="48500"/>
                  </a:lnTo>
                  <a:lnTo>
                    <a:pt x="51032" y="47086"/>
                  </a:lnTo>
                  <a:lnTo>
                    <a:pt x="50900" y="45639"/>
                  </a:lnTo>
                  <a:lnTo>
                    <a:pt x="50769" y="44192"/>
                  </a:lnTo>
                  <a:lnTo>
                    <a:pt x="50670" y="42713"/>
                  </a:lnTo>
                  <a:lnTo>
                    <a:pt x="50571" y="41200"/>
                  </a:lnTo>
                  <a:lnTo>
                    <a:pt x="50538" y="39720"/>
                  </a:lnTo>
                  <a:lnTo>
                    <a:pt x="50506" y="38175"/>
                  </a:lnTo>
                  <a:lnTo>
                    <a:pt x="50473" y="36662"/>
                  </a:lnTo>
                  <a:lnTo>
                    <a:pt x="50473" y="35150"/>
                  </a:lnTo>
                  <a:lnTo>
                    <a:pt x="50571" y="32059"/>
                  </a:lnTo>
                  <a:lnTo>
                    <a:pt x="50703" y="29034"/>
                  </a:lnTo>
                  <a:lnTo>
                    <a:pt x="50900" y="26009"/>
                  </a:lnTo>
                  <a:lnTo>
                    <a:pt x="51130" y="23050"/>
                  </a:lnTo>
                  <a:lnTo>
                    <a:pt x="51426" y="20156"/>
                  </a:lnTo>
                  <a:lnTo>
                    <a:pt x="51722" y="17394"/>
                  </a:lnTo>
                  <a:lnTo>
                    <a:pt x="52051" y="14731"/>
                  </a:lnTo>
                  <a:lnTo>
                    <a:pt x="52413" y="12232"/>
                  </a:lnTo>
                  <a:lnTo>
                    <a:pt x="52742" y="9897"/>
                  </a:lnTo>
                  <a:lnTo>
                    <a:pt x="53103" y="7760"/>
                  </a:lnTo>
                  <a:lnTo>
                    <a:pt x="53432" y="5820"/>
                  </a:lnTo>
                  <a:lnTo>
                    <a:pt x="53991" y="2696"/>
                  </a:lnTo>
                  <a:lnTo>
                    <a:pt x="54386" y="691"/>
                  </a:lnTo>
                  <a:lnTo>
                    <a:pt x="54517" y="0"/>
                  </a:lnTo>
                  <a:close/>
                </a:path>
              </a:pathLst>
            </a:custGeom>
            <a:solidFill>
              <a:srgbClr val="DFC4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2729425" y="3156300"/>
              <a:ext cx="1630925" cy="1705725"/>
            </a:xfrm>
            <a:custGeom>
              <a:rect b="b" l="l" r="r" t="t"/>
              <a:pathLst>
                <a:path extrusionOk="0" fill="none" h="68229" w="65237">
                  <a:moveTo>
                    <a:pt x="65236" y="68228"/>
                  </a:moveTo>
                  <a:lnTo>
                    <a:pt x="65236" y="68228"/>
                  </a:lnTo>
                  <a:lnTo>
                    <a:pt x="65170" y="68129"/>
                  </a:lnTo>
                  <a:lnTo>
                    <a:pt x="65039" y="68064"/>
                  </a:lnTo>
                  <a:lnTo>
                    <a:pt x="64710" y="67899"/>
                  </a:lnTo>
                  <a:lnTo>
                    <a:pt x="64217" y="67735"/>
                  </a:lnTo>
                  <a:lnTo>
                    <a:pt x="63592" y="67603"/>
                  </a:lnTo>
                  <a:lnTo>
                    <a:pt x="63592" y="67603"/>
                  </a:lnTo>
                  <a:lnTo>
                    <a:pt x="63066" y="67472"/>
                  </a:lnTo>
                  <a:lnTo>
                    <a:pt x="62540" y="67340"/>
                  </a:lnTo>
                  <a:lnTo>
                    <a:pt x="62047" y="67176"/>
                  </a:lnTo>
                  <a:lnTo>
                    <a:pt x="61554" y="66979"/>
                  </a:lnTo>
                  <a:lnTo>
                    <a:pt x="61093" y="66781"/>
                  </a:lnTo>
                  <a:lnTo>
                    <a:pt x="60633" y="66584"/>
                  </a:lnTo>
                  <a:lnTo>
                    <a:pt x="60173" y="66321"/>
                  </a:lnTo>
                  <a:lnTo>
                    <a:pt x="59745" y="66091"/>
                  </a:lnTo>
                  <a:lnTo>
                    <a:pt x="59318" y="65795"/>
                  </a:lnTo>
                  <a:lnTo>
                    <a:pt x="58923" y="65499"/>
                  </a:lnTo>
                  <a:lnTo>
                    <a:pt x="58529" y="65203"/>
                  </a:lnTo>
                  <a:lnTo>
                    <a:pt x="58134" y="64874"/>
                  </a:lnTo>
                  <a:lnTo>
                    <a:pt x="57739" y="64513"/>
                  </a:lnTo>
                  <a:lnTo>
                    <a:pt x="57378" y="64151"/>
                  </a:lnTo>
                  <a:lnTo>
                    <a:pt x="56687" y="63362"/>
                  </a:lnTo>
                  <a:lnTo>
                    <a:pt x="56030" y="62540"/>
                  </a:lnTo>
                  <a:lnTo>
                    <a:pt x="55438" y="61619"/>
                  </a:lnTo>
                  <a:lnTo>
                    <a:pt x="54846" y="60665"/>
                  </a:lnTo>
                  <a:lnTo>
                    <a:pt x="54320" y="59646"/>
                  </a:lnTo>
                  <a:lnTo>
                    <a:pt x="53859" y="58594"/>
                  </a:lnTo>
                  <a:lnTo>
                    <a:pt x="53399" y="57476"/>
                  </a:lnTo>
                  <a:lnTo>
                    <a:pt x="52972" y="56292"/>
                  </a:lnTo>
                  <a:lnTo>
                    <a:pt x="52610" y="55109"/>
                  </a:lnTo>
                  <a:lnTo>
                    <a:pt x="52281" y="53859"/>
                  </a:lnTo>
                  <a:lnTo>
                    <a:pt x="51952" y="52544"/>
                  </a:lnTo>
                  <a:lnTo>
                    <a:pt x="51689" y="51229"/>
                  </a:lnTo>
                  <a:lnTo>
                    <a:pt x="51459" y="49881"/>
                  </a:lnTo>
                  <a:lnTo>
                    <a:pt x="51229" y="48500"/>
                  </a:lnTo>
                  <a:lnTo>
                    <a:pt x="51032" y="47086"/>
                  </a:lnTo>
                  <a:lnTo>
                    <a:pt x="50900" y="45639"/>
                  </a:lnTo>
                  <a:lnTo>
                    <a:pt x="50769" y="44192"/>
                  </a:lnTo>
                  <a:lnTo>
                    <a:pt x="50670" y="42713"/>
                  </a:lnTo>
                  <a:lnTo>
                    <a:pt x="50571" y="41200"/>
                  </a:lnTo>
                  <a:lnTo>
                    <a:pt x="50538" y="39720"/>
                  </a:lnTo>
                  <a:lnTo>
                    <a:pt x="50506" y="38175"/>
                  </a:lnTo>
                  <a:lnTo>
                    <a:pt x="50473" y="36662"/>
                  </a:lnTo>
                  <a:lnTo>
                    <a:pt x="50473" y="35150"/>
                  </a:lnTo>
                  <a:lnTo>
                    <a:pt x="50571" y="32059"/>
                  </a:lnTo>
                  <a:lnTo>
                    <a:pt x="50703" y="29034"/>
                  </a:lnTo>
                  <a:lnTo>
                    <a:pt x="50900" y="26009"/>
                  </a:lnTo>
                  <a:lnTo>
                    <a:pt x="51130" y="23050"/>
                  </a:lnTo>
                  <a:lnTo>
                    <a:pt x="51426" y="20156"/>
                  </a:lnTo>
                  <a:lnTo>
                    <a:pt x="51722" y="17394"/>
                  </a:lnTo>
                  <a:lnTo>
                    <a:pt x="52051" y="14731"/>
                  </a:lnTo>
                  <a:lnTo>
                    <a:pt x="52413" y="12232"/>
                  </a:lnTo>
                  <a:lnTo>
                    <a:pt x="52742" y="9897"/>
                  </a:lnTo>
                  <a:lnTo>
                    <a:pt x="53103" y="7760"/>
                  </a:lnTo>
                  <a:lnTo>
                    <a:pt x="53432" y="5820"/>
                  </a:lnTo>
                  <a:lnTo>
                    <a:pt x="53991" y="2696"/>
                  </a:lnTo>
                  <a:lnTo>
                    <a:pt x="54386" y="691"/>
                  </a:lnTo>
                  <a:lnTo>
                    <a:pt x="54517" y="0"/>
                  </a:lnTo>
                  <a:lnTo>
                    <a:pt x="34197" y="0"/>
                  </a:lnTo>
                  <a:lnTo>
                    <a:pt x="31040" y="0"/>
                  </a:lnTo>
                  <a:lnTo>
                    <a:pt x="10720" y="0"/>
                  </a:lnTo>
                  <a:lnTo>
                    <a:pt x="10720" y="0"/>
                  </a:lnTo>
                  <a:lnTo>
                    <a:pt x="10884" y="691"/>
                  </a:lnTo>
                  <a:lnTo>
                    <a:pt x="11279" y="2696"/>
                  </a:lnTo>
                  <a:lnTo>
                    <a:pt x="11838" y="5820"/>
                  </a:lnTo>
                  <a:lnTo>
                    <a:pt x="12167" y="7760"/>
                  </a:lnTo>
                  <a:lnTo>
                    <a:pt x="12495" y="9897"/>
                  </a:lnTo>
                  <a:lnTo>
                    <a:pt x="12857" y="12232"/>
                  </a:lnTo>
                  <a:lnTo>
                    <a:pt x="13186" y="14731"/>
                  </a:lnTo>
                  <a:lnTo>
                    <a:pt x="13515" y="17394"/>
                  </a:lnTo>
                  <a:lnTo>
                    <a:pt x="13843" y="20156"/>
                  </a:lnTo>
                  <a:lnTo>
                    <a:pt x="14107" y="23050"/>
                  </a:lnTo>
                  <a:lnTo>
                    <a:pt x="14370" y="26009"/>
                  </a:lnTo>
                  <a:lnTo>
                    <a:pt x="14567" y="29034"/>
                  </a:lnTo>
                  <a:lnTo>
                    <a:pt x="14698" y="32059"/>
                  </a:lnTo>
                  <a:lnTo>
                    <a:pt x="14764" y="35150"/>
                  </a:lnTo>
                  <a:lnTo>
                    <a:pt x="14764" y="36662"/>
                  </a:lnTo>
                  <a:lnTo>
                    <a:pt x="14764" y="38175"/>
                  </a:lnTo>
                  <a:lnTo>
                    <a:pt x="14731" y="39720"/>
                  </a:lnTo>
                  <a:lnTo>
                    <a:pt x="14665" y="41200"/>
                  </a:lnTo>
                  <a:lnTo>
                    <a:pt x="14600" y="42713"/>
                  </a:lnTo>
                  <a:lnTo>
                    <a:pt x="14501" y="44192"/>
                  </a:lnTo>
                  <a:lnTo>
                    <a:pt x="14370" y="45639"/>
                  </a:lnTo>
                  <a:lnTo>
                    <a:pt x="14205" y="47086"/>
                  </a:lnTo>
                  <a:lnTo>
                    <a:pt x="14041" y="48500"/>
                  </a:lnTo>
                  <a:lnTo>
                    <a:pt x="13811" y="49881"/>
                  </a:lnTo>
                  <a:lnTo>
                    <a:pt x="13580" y="51229"/>
                  </a:lnTo>
                  <a:lnTo>
                    <a:pt x="13284" y="52544"/>
                  </a:lnTo>
                  <a:lnTo>
                    <a:pt x="12989" y="53859"/>
                  </a:lnTo>
                  <a:lnTo>
                    <a:pt x="12660" y="55109"/>
                  </a:lnTo>
                  <a:lnTo>
                    <a:pt x="12265" y="56292"/>
                  </a:lnTo>
                  <a:lnTo>
                    <a:pt x="11871" y="57476"/>
                  </a:lnTo>
                  <a:lnTo>
                    <a:pt x="11410" y="58594"/>
                  </a:lnTo>
                  <a:lnTo>
                    <a:pt x="10917" y="59646"/>
                  </a:lnTo>
                  <a:lnTo>
                    <a:pt x="10391" y="60665"/>
                  </a:lnTo>
                  <a:lnTo>
                    <a:pt x="9832" y="61619"/>
                  </a:lnTo>
                  <a:lnTo>
                    <a:pt x="9207" y="62540"/>
                  </a:lnTo>
                  <a:lnTo>
                    <a:pt x="8583" y="63362"/>
                  </a:lnTo>
                  <a:lnTo>
                    <a:pt x="7859" y="64151"/>
                  </a:lnTo>
                  <a:lnTo>
                    <a:pt x="7497" y="64513"/>
                  </a:lnTo>
                  <a:lnTo>
                    <a:pt x="7136" y="64874"/>
                  </a:lnTo>
                  <a:lnTo>
                    <a:pt x="6741" y="65203"/>
                  </a:lnTo>
                  <a:lnTo>
                    <a:pt x="6347" y="65499"/>
                  </a:lnTo>
                  <a:lnTo>
                    <a:pt x="5919" y="65795"/>
                  </a:lnTo>
                  <a:lnTo>
                    <a:pt x="5525" y="66091"/>
                  </a:lnTo>
                  <a:lnTo>
                    <a:pt x="5064" y="66321"/>
                  </a:lnTo>
                  <a:lnTo>
                    <a:pt x="4637" y="66584"/>
                  </a:lnTo>
                  <a:lnTo>
                    <a:pt x="4176" y="66781"/>
                  </a:lnTo>
                  <a:lnTo>
                    <a:pt x="3683" y="66979"/>
                  </a:lnTo>
                  <a:lnTo>
                    <a:pt x="3223" y="67176"/>
                  </a:lnTo>
                  <a:lnTo>
                    <a:pt x="2697" y="67340"/>
                  </a:lnTo>
                  <a:lnTo>
                    <a:pt x="2204" y="67472"/>
                  </a:lnTo>
                  <a:lnTo>
                    <a:pt x="1678" y="67603"/>
                  </a:lnTo>
                  <a:lnTo>
                    <a:pt x="1678" y="67603"/>
                  </a:lnTo>
                  <a:lnTo>
                    <a:pt x="1020" y="67735"/>
                  </a:lnTo>
                  <a:lnTo>
                    <a:pt x="560" y="67899"/>
                  </a:lnTo>
                  <a:lnTo>
                    <a:pt x="198" y="68064"/>
                  </a:lnTo>
                  <a:lnTo>
                    <a:pt x="99" y="68129"/>
                  </a:lnTo>
                  <a:lnTo>
                    <a:pt x="1" y="68228"/>
                  </a:lnTo>
                  <a:lnTo>
                    <a:pt x="65236" y="682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2212375" y="238125"/>
              <a:ext cx="2665025" cy="3313575"/>
            </a:xfrm>
            <a:custGeom>
              <a:rect b="b" l="l" r="r" t="t"/>
              <a:pathLst>
                <a:path extrusionOk="0" h="132543" w="106601">
                  <a:moveTo>
                    <a:pt x="53662" y="0"/>
                  </a:moveTo>
                  <a:lnTo>
                    <a:pt x="50933" y="33"/>
                  </a:lnTo>
                  <a:lnTo>
                    <a:pt x="47645" y="132"/>
                  </a:lnTo>
                  <a:lnTo>
                    <a:pt x="43897" y="296"/>
                  </a:lnTo>
                  <a:lnTo>
                    <a:pt x="39819" y="493"/>
                  </a:lnTo>
                  <a:lnTo>
                    <a:pt x="35479" y="723"/>
                  </a:lnTo>
                  <a:lnTo>
                    <a:pt x="31007" y="986"/>
                  </a:lnTo>
                  <a:lnTo>
                    <a:pt x="21965" y="1578"/>
                  </a:lnTo>
                  <a:lnTo>
                    <a:pt x="13580" y="2137"/>
                  </a:lnTo>
                  <a:lnTo>
                    <a:pt x="6577" y="2630"/>
                  </a:lnTo>
                  <a:lnTo>
                    <a:pt x="1" y="3124"/>
                  </a:lnTo>
                  <a:lnTo>
                    <a:pt x="1" y="81808"/>
                  </a:lnTo>
                  <a:lnTo>
                    <a:pt x="198" y="81808"/>
                  </a:lnTo>
                  <a:lnTo>
                    <a:pt x="66" y="83222"/>
                  </a:lnTo>
                  <a:lnTo>
                    <a:pt x="33" y="83945"/>
                  </a:lnTo>
                  <a:lnTo>
                    <a:pt x="1" y="84668"/>
                  </a:lnTo>
                  <a:lnTo>
                    <a:pt x="33" y="85918"/>
                  </a:lnTo>
                  <a:lnTo>
                    <a:pt x="99" y="87134"/>
                  </a:lnTo>
                  <a:lnTo>
                    <a:pt x="231" y="88384"/>
                  </a:lnTo>
                  <a:lnTo>
                    <a:pt x="428" y="89600"/>
                  </a:lnTo>
                  <a:lnTo>
                    <a:pt x="625" y="90784"/>
                  </a:lnTo>
                  <a:lnTo>
                    <a:pt x="888" y="92001"/>
                  </a:lnTo>
                  <a:lnTo>
                    <a:pt x="1217" y="93184"/>
                  </a:lnTo>
                  <a:lnTo>
                    <a:pt x="1579" y="94368"/>
                  </a:lnTo>
                  <a:lnTo>
                    <a:pt x="1973" y="95552"/>
                  </a:lnTo>
                  <a:lnTo>
                    <a:pt x="2401" y="96703"/>
                  </a:lnTo>
                  <a:lnTo>
                    <a:pt x="2861" y="97886"/>
                  </a:lnTo>
                  <a:lnTo>
                    <a:pt x="3387" y="99004"/>
                  </a:lnTo>
                  <a:lnTo>
                    <a:pt x="3946" y="100155"/>
                  </a:lnTo>
                  <a:lnTo>
                    <a:pt x="4538" y="101273"/>
                  </a:lnTo>
                  <a:lnTo>
                    <a:pt x="5163" y="102391"/>
                  </a:lnTo>
                  <a:lnTo>
                    <a:pt x="5820" y="103476"/>
                  </a:lnTo>
                  <a:lnTo>
                    <a:pt x="6511" y="104594"/>
                  </a:lnTo>
                  <a:lnTo>
                    <a:pt x="7234" y="105646"/>
                  </a:lnTo>
                  <a:lnTo>
                    <a:pt x="7958" y="106699"/>
                  </a:lnTo>
                  <a:lnTo>
                    <a:pt x="8747" y="107751"/>
                  </a:lnTo>
                  <a:lnTo>
                    <a:pt x="9569" y="108803"/>
                  </a:lnTo>
                  <a:lnTo>
                    <a:pt x="10391" y="109822"/>
                  </a:lnTo>
                  <a:lnTo>
                    <a:pt x="11246" y="110809"/>
                  </a:lnTo>
                  <a:lnTo>
                    <a:pt x="12134" y="111795"/>
                  </a:lnTo>
                  <a:lnTo>
                    <a:pt x="13054" y="112749"/>
                  </a:lnTo>
                  <a:lnTo>
                    <a:pt x="13975" y="113702"/>
                  </a:lnTo>
                  <a:lnTo>
                    <a:pt x="14928" y="114656"/>
                  </a:lnTo>
                  <a:lnTo>
                    <a:pt x="15882" y="115576"/>
                  </a:lnTo>
                  <a:lnTo>
                    <a:pt x="16868" y="116464"/>
                  </a:lnTo>
                  <a:lnTo>
                    <a:pt x="17888" y="117352"/>
                  </a:lnTo>
                  <a:lnTo>
                    <a:pt x="18874" y="118207"/>
                  </a:lnTo>
                  <a:lnTo>
                    <a:pt x="19926" y="119029"/>
                  </a:lnTo>
                  <a:lnTo>
                    <a:pt x="20979" y="119851"/>
                  </a:lnTo>
                  <a:lnTo>
                    <a:pt x="22031" y="120640"/>
                  </a:lnTo>
                  <a:lnTo>
                    <a:pt x="23083" y="121429"/>
                  </a:lnTo>
                  <a:lnTo>
                    <a:pt x="24168" y="122185"/>
                  </a:lnTo>
                  <a:lnTo>
                    <a:pt x="25253" y="122909"/>
                  </a:lnTo>
                  <a:lnTo>
                    <a:pt x="26338" y="123632"/>
                  </a:lnTo>
                  <a:lnTo>
                    <a:pt x="27456" y="124290"/>
                  </a:lnTo>
                  <a:lnTo>
                    <a:pt x="28541" y="124980"/>
                  </a:lnTo>
                  <a:lnTo>
                    <a:pt x="29659" y="125605"/>
                  </a:lnTo>
                  <a:lnTo>
                    <a:pt x="30777" y="126230"/>
                  </a:lnTo>
                  <a:lnTo>
                    <a:pt x="31862" y="126789"/>
                  </a:lnTo>
                  <a:lnTo>
                    <a:pt x="32980" y="127381"/>
                  </a:lnTo>
                  <a:lnTo>
                    <a:pt x="34098" y="127907"/>
                  </a:lnTo>
                  <a:lnTo>
                    <a:pt x="35216" y="128400"/>
                  </a:lnTo>
                  <a:lnTo>
                    <a:pt x="36301" y="128893"/>
                  </a:lnTo>
                  <a:lnTo>
                    <a:pt x="37386" y="129353"/>
                  </a:lnTo>
                  <a:lnTo>
                    <a:pt x="38504" y="129781"/>
                  </a:lnTo>
                  <a:lnTo>
                    <a:pt x="39589" y="130176"/>
                  </a:lnTo>
                  <a:lnTo>
                    <a:pt x="40641" y="130537"/>
                  </a:lnTo>
                  <a:lnTo>
                    <a:pt x="41726" y="130866"/>
                  </a:lnTo>
                  <a:lnTo>
                    <a:pt x="42779" y="131195"/>
                  </a:lnTo>
                  <a:lnTo>
                    <a:pt x="43831" y="131458"/>
                  </a:lnTo>
                  <a:lnTo>
                    <a:pt x="44850" y="131721"/>
                  </a:lnTo>
                  <a:lnTo>
                    <a:pt x="45869" y="131918"/>
                  </a:lnTo>
                  <a:lnTo>
                    <a:pt x="46856" y="132115"/>
                  </a:lnTo>
                  <a:lnTo>
                    <a:pt x="47842" y="132247"/>
                  </a:lnTo>
                  <a:lnTo>
                    <a:pt x="48796" y="132379"/>
                  </a:lnTo>
                  <a:lnTo>
                    <a:pt x="49749" y="132477"/>
                  </a:lnTo>
                  <a:lnTo>
                    <a:pt x="50670" y="132510"/>
                  </a:lnTo>
                  <a:lnTo>
                    <a:pt x="51591" y="132543"/>
                  </a:lnTo>
                  <a:lnTo>
                    <a:pt x="52446" y="132510"/>
                  </a:lnTo>
                  <a:lnTo>
                    <a:pt x="53300" y="132477"/>
                  </a:lnTo>
                  <a:lnTo>
                    <a:pt x="55306" y="132477"/>
                  </a:lnTo>
                  <a:lnTo>
                    <a:pt x="56325" y="132411"/>
                  </a:lnTo>
                  <a:lnTo>
                    <a:pt x="57345" y="132346"/>
                  </a:lnTo>
                  <a:lnTo>
                    <a:pt x="58397" y="132247"/>
                  </a:lnTo>
                  <a:lnTo>
                    <a:pt x="59449" y="132083"/>
                  </a:lnTo>
                  <a:lnTo>
                    <a:pt x="60534" y="131918"/>
                  </a:lnTo>
                  <a:lnTo>
                    <a:pt x="61619" y="131721"/>
                  </a:lnTo>
                  <a:lnTo>
                    <a:pt x="62704" y="131491"/>
                  </a:lnTo>
                  <a:lnTo>
                    <a:pt x="63789" y="131228"/>
                  </a:lnTo>
                  <a:lnTo>
                    <a:pt x="64874" y="130932"/>
                  </a:lnTo>
                  <a:lnTo>
                    <a:pt x="65992" y="130603"/>
                  </a:lnTo>
                  <a:lnTo>
                    <a:pt x="67110" y="130241"/>
                  </a:lnTo>
                  <a:lnTo>
                    <a:pt x="68228" y="129880"/>
                  </a:lnTo>
                  <a:lnTo>
                    <a:pt x="69346" y="129452"/>
                  </a:lnTo>
                  <a:lnTo>
                    <a:pt x="70464" y="129025"/>
                  </a:lnTo>
                  <a:lnTo>
                    <a:pt x="71582" y="128564"/>
                  </a:lnTo>
                  <a:lnTo>
                    <a:pt x="72700" y="128071"/>
                  </a:lnTo>
                  <a:lnTo>
                    <a:pt x="73818" y="127578"/>
                  </a:lnTo>
                  <a:lnTo>
                    <a:pt x="74936" y="127019"/>
                  </a:lnTo>
                  <a:lnTo>
                    <a:pt x="76054" y="126460"/>
                  </a:lnTo>
                  <a:lnTo>
                    <a:pt x="77172" y="125868"/>
                  </a:lnTo>
                  <a:lnTo>
                    <a:pt x="78257" y="125276"/>
                  </a:lnTo>
                  <a:lnTo>
                    <a:pt x="79375" y="124619"/>
                  </a:lnTo>
                  <a:lnTo>
                    <a:pt x="80460" y="123961"/>
                  </a:lnTo>
                  <a:lnTo>
                    <a:pt x="81545" y="123303"/>
                  </a:lnTo>
                  <a:lnTo>
                    <a:pt x="82597" y="122580"/>
                  </a:lnTo>
                  <a:lnTo>
                    <a:pt x="83682" y="121857"/>
                  </a:lnTo>
                  <a:lnTo>
                    <a:pt x="84735" y="121100"/>
                  </a:lnTo>
                  <a:lnTo>
                    <a:pt x="85754" y="120344"/>
                  </a:lnTo>
                  <a:lnTo>
                    <a:pt x="86773" y="119555"/>
                  </a:lnTo>
                  <a:lnTo>
                    <a:pt x="87792" y="118766"/>
                  </a:lnTo>
                  <a:lnTo>
                    <a:pt x="88812" y="117911"/>
                  </a:lnTo>
                  <a:lnTo>
                    <a:pt x="89765" y="117056"/>
                  </a:lnTo>
                  <a:lnTo>
                    <a:pt x="90752" y="116201"/>
                  </a:lnTo>
                  <a:lnTo>
                    <a:pt x="91672" y="115313"/>
                  </a:lnTo>
                  <a:lnTo>
                    <a:pt x="92593" y="114426"/>
                  </a:lnTo>
                  <a:lnTo>
                    <a:pt x="93514" y="113505"/>
                  </a:lnTo>
                  <a:lnTo>
                    <a:pt x="94402" y="112551"/>
                  </a:lnTo>
                  <a:lnTo>
                    <a:pt x="95256" y="111598"/>
                  </a:lnTo>
                  <a:lnTo>
                    <a:pt x="96078" y="110611"/>
                  </a:lnTo>
                  <a:lnTo>
                    <a:pt x="96900" y="109625"/>
                  </a:lnTo>
                  <a:lnTo>
                    <a:pt x="97690" y="108639"/>
                  </a:lnTo>
                  <a:lnTo>
                    <a:pt x="98446" y="107619"/>
                  </a:lnTo>
                  <a:lnTo>
                    <a:pt x="99202" y="106567"/>
                  </a:lnTo>
                  <a:lnTo>
                    <a:pt x="99893" y="105515"/>
                  </a:lnTo>
                  <a:lnTo>
                    <a:pt x="100583" y="104463"/>
                  </a:lnTo>
                  <a:lnTo>
                    <a:pt x="101208" y="103378"/>
                  </a:lnTo>
                  <a:lnTo>
                    <a:pt x="101833" y="102292"/>
                  </a:lnTo>
                  <a:lnTo>
                    <a:pt x="102424" y="101207"/>
                  </a:lnTo>
                  <a:lnTo>
                    <a:pt x="102951" y="100089"/>
                  </a:lnTo>
                  <a:lnTo>
                    <a:pt x="103477" y="98939"/>
                  </a:lnTo>
                  <a:lnTo>
                    <a:pt x="103970" y="97821"/>
                  </a:lnTo>
                  <a:lnTo>
                    <a:pt x="104397" y="96670"/>
                  </a:lnTo>
                  <a:lnTo>
                    <a:pt x="104792" y="95519"/>
                  </a:lnTo>
                  <a:lnTo>
                    <a:pt x="105186" y="94335"/>
                  </a:lnTo>
                  <a:lnTo>
                    <a:pt x="105515" y="93152"/>
                  </a:lnTo>
                  <a:lnTo>
                    <a:pt x="105778" y="91968"/>
                  </a:lnTo>
                  <a:lnTo>
                    <a:pt x="106041" y="90784"/>
                  </a:lnTo>
                  <a:lnTo>
                    <a:pt x="106239" y="89568"/>
                  </a:lnTo>
                  <a:lnTo>
                    <a:pt x="106403" y="88351"/>
                  </a:lnTo>
                  <a:lnTo>
                    <a:pt x="106502" y="87134"/>
                  </a:lnTo>
                  <a:lnTo>
                    <a:pt x="106567" y="85918"/>
                  </a:lnTo>
                  <a:lnTo>
                    <a:pt x="106600" y="84668"/>
                  </a:lnTo>
                  <a:lnTo>
                    <a:pt x="106600" y="83813"/>
                  </a:lnTo>
                  <a:lnTo>
                    <a:pt x="106535" y="82959"/>
                  </a:lnTo>
                  <a:lnTo>
                    <a:pt x="106403" y="81282"/>
                  </a:lnTo>
                  <a:lnTo>
                    <a:pt x="106403" y="3124"/>
                  </a:lnTo>
                  <a:lnTo>
                    <a:pt x="100090" y="2630"/>
                  </a:lnTo>
                  <a:lnTo>
                    <a:pt x="93316" y="2137"/>
                  </a:lnTo>
                  <a:lnTo>
                    <a:pt x="85162" y="1578"/>
                  </a:lnTo>
                  <a:lnTo>
                    <a:pt x="76350" y="986"/>
                  </a:lnTo>
                  <a:lnTo>
                    <a:pt x="71944" y="723"/>
                  </a:lnTo>
                  <a:lnTo>
                    <a:pt x="67669" y="493"/>
                  </a:lnTo>
                  <a:lnTo>
                    <a:pt x="63592" y="296"/>
                  </a:lnTo>
                  <a:lnTo>
                    <a:pt x="59844" y="132"/>
                  </a:lnTo>
                  <a:lnTo>
                    <a:pt x="56490" y="33"/>
                  </a:lnTo>
                  <a:lnTo>
                    <a:pt x="53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2212375" y="238125"/>
              <a:ext cx="2665025" cy="3313575"/>
            </a:xfrm>
            <a:custGeom>
              <a:rect b="b" l="l" r="r" t="t"/>
              <a:pathLst>
                <a:path extrusionOk="0" fill="none" h="132543" w="106601">
                  <a:moveTo>
                    <a:pt x="106403" y="81282"/>
                  </a:moveTo>
                  <a:lnTo>
                    <a:pt x="106403" y="3124"/>
                  </a:lnTo>
                  <a:lnTo>
                    <a:pt x="106403" y="3124"/>
                  </a:lnTo>
                  <a:lnTo>
                    <a:pt x="100090" y="2630"/>
                  </a:lnTo>
                  <a:lnTo>
                    <a:pt x="93316" y="2137"/>
                  </a:lnTo>
                  <a:lnTo>
                    <a:pt x="85162" y="1578"/>
                  </a:lnTo>
                  <a:lnTo>
                    <a:pt x="76350" y="986"/>
                  </a:lnTo>
                  <a:lnTo>
                    <a:pt x="71944" y="723"/>
                  </a:lnTo>
                  <a:lnTo>
                    <a:pt x="67669" y="493"/>
                  </a:lnTo>
                  <a:lnTo>
                    <a:pt x="63592" y="296"/>
                  </a:lnTo>
                  <a:lnTo>
                    <a:pt x="59844" y="132"/>
                  </a:lnTo>
                  <a:lnTo>
                    <a:pt x="56490" y="33"/>
                  </a:lnTo>
                  <a:lnTo>
                    <a:pt x="53662" y="0"/>
                  </a:lnTo>
                  <a:lnTo>
                    <a:pt x="53662" y="0"/>
                  </a:lnTo>
                  <a:lnTo>
                    <a:pt x="50933" y="33"/>
                  </a:lnTo>
                  <a:lnTo>
                    <a:pt x="47645" y="132"/>
                  </a:lnTo>
                  <a:lnTo>
                    <a:pt x="43897" y="296"/>
                  </a:lnTo>
                  <a:lnTo>
                    <a:pt x="39819" y="493"/>
                  </a:lnTo>
                  <a:lnTo>
                    <a:pt x="35479" y="723"/>
                  </a:lnTo>
                  <a:lnTo>
                    <a:pt x="31007" y="986"/>
                  </a:lnTo>
                  <a:lnTo>
                    <a:pt x="21965" y="1578"/>
                  </a:lnTo>
                  <a:lnTo>
                    <a:pt x="13580" y="2137"/>
                  </a:lnTo>
                  <a:lnTo>
                    <a:pt x="6577" y="2630"/>
                  </a:lnTo>
                  <a:lnTo>
                    <a:pt x="1" y="3124"/>
                  </a:lnTo>
                  <a:lnTo>
                    <a:pt x="1" y="81808"/>
                  </a:lnTo>
                  <a:lnTo>
                    <a:pt x="198" y="81808"/>
                  </a:lnTo>
                  <a:lnTo>
                    <a:pt x="198" y="81808"/>
                  </a:lnTo>
                  <a:lnTo>
                    <a:pt x="66" y="83222"/>
                  </a:lnTo>
                  <a:lnTo>
                    <a:pt x="33" y="83945"/>
                  </a:lnTo>
                  <a:lnTo>
                    <a:pt x="1" y="84668"/>
                  </a:lnTo>
                  <a:lnTo>
                    <a:pt x="1" y="84668"/>
                  </a:lnTo>
                  <a:lnTo>
                    <a:pt x="33" y="85918"/>
                  </a:lnTo>
                  <a:lnTo>
                    <a:pt x="99" y="87134"/>
                  </a:lnTo>
                  <a:lnTo>
                    <a:pt x="231" y="88384"/>
                  </a:lnTo>
                  <a:lnTo>
                    <a:pt x="428" y="89600"/>
                  </a:lnTo>
                  <a:lnTo>
                    <a:pt x="625" y="90784"/>
                  </a:lnTo>
                  <a:lnTo>
                    <a:pt x="888" y="92001"/>
                  </a:lnTo>
                  <a:lnTo>
                    <a:pt x="1217" y="93184"/>
                  </a:lnTo>
                  <a:lnTo>
                    <a:pt x="1579" y="94368"/>
                  </a:lnTo>
                  <a:lnTo>
                    <a:pt x="1973" y="95552"/>
                  </a:lnTo>
                  <a:lnTo>
                    <a:pt x="2401" y="96703"/>
                  </a:lnTo>
                  <a:lnTo>
                    <a:pt x="2861" y="97886"/>
                  </a:lnTo>
                  <a:lnTo>
                    <a:pt x="3387" y="99004"/>
                  </a:lnTo>
                  <a:lnTo>
                    <a:pt x="3946" y="100155"/>
                  </a:lnTo>
                  <a:lnTo>
                    <a:pt x="4538" y="101273"/>
                  </a:lnTo>
                  <a:lnTo>
                    <a:pt x="5163" y="102391"/>
                  </a:lnTo>
                  <a:lnTo>
                    <a:pt x="5820" y="103476"/>
                  </a:lnTo>
                  <a:lnTo>
                    <a:pt x="6511" y="104594"/>
                  </a:lnTo>
                  <a:lnTo>
                    <a:pt x="7234" y="105646"/>
                  </a:lnTo>
                  <a:lnTo>
                    <a:pt x="7958" y="106699"/>
                  </a:lnTo>
                  <a:lnTo>
                    <a:pt x="8747" y="107751"/>
                  </a:lnTo>
                  <a:lnTo>
                    <a:pt x="9569" y="108803"/>
                  </a:lnTo>
                  <a:lnTo>
                    <a:pt x="10391" y="109822"/>
                  </a:lnTo>
                  <a:lnTo>
                    <a:pt x="11246" y="110809"/>
                  </a:lnTo>
                  <a:lnTo>
                    <a:pt x="12134" y="111795"/>
                  </a:lnTo>
                  <a:lnTo>
                    <a:pt x="13054" y="112749"/>
                  </a:lnTo>
                  <a:lnTo>
                    <a:pt x="13975" y="113702"/>
                  </a:lnTo>
                  <a:lnTo>
                    <a:pt x="14928" y="114656"/>
                  </a:lnTo>
                  <a:lnTo>
                    <a:pt x="15882" y="115576"/>
                  </a:lnTo>
                  <a:lnTo>
                    <a:pt x="16868" y="116464"/>
                  </a:lnTo>
                  <a:lnTo>
                    <a:pt x="17888" y="117352"/>
                  </a:lnTo>
                  <a:lnTo>
                    <a:pt x="18874" y="118207"/>
                  </a:lnTo>
                  <a:lnTo>
                    <a:pt x="19926" y="119029"/>
                  </a:lnTo>
                  <a:lnTo>
                    <a:pt x="20979" y="119851"/>
                  </a:lnTo>
                  <a:lnTo>
                    <a:pt x="22031" y="120640"/>
                  </a:lnTo>
                  <a:lnTo>
                    <a:pt x="23083" y="121429"/>
                  </a:lnTo>
                  <a:lnTo>
                    <a:pt x="24168" y="122185"/>
                  </a:lnTo>
                  <a:lnTo>
                    <a:pt x="25253" y="122909"/>
                  </a:lnTo>
                  <a:lnTo>
                    <a:pt x="26338" y="123632"/>
                  </a:lnTo>
                  <a:lnTo>
                    <a:pt x="27456" y="124290"/>
                  </a:lnTo>
                  <a:lnTo>
                    <a:pt x="28541" y="124980"/>
                  </a:lnTo>
                  <a:lnTo>
                    <a:pt x="29659" y="125605"/>
                  </a:lnTo>
                  <a:lnTo>
                    <a:pt x="30777" y="126230"/>
                  </a:lnTo>
                  <a:lnTo>
                    <a:pt x="31862" y="126789"/>
                  </a:lnTo>
                  <a:lnTo>
                    <a:pt x="32980" y="127381"/>
                  </a:lnTo>
                  <a:lnTo>
                    <a:pt x="34098" y="127907"/>
                  </a:lnTo>
                  <a:lnTo>
                    <a:pt x="35216" y="128400"/>
                  </a:lnTo>
                  <a:lnTo>
                    <a:pt x="36301" y="128893"/>
                  </a:lnTo>
                  <a:lnTo>
                    <a:pt x="37386" y="129353"/>
                  </a:lnTo>
                  <a:lnTo>
                    <a:pt x="38504" y="129781"/>
                  </a:lnTo>
                  <a:lnTo>
                    <a:pt x="39589" y="130176"/>
                  </a:lnTo>
                  <a:lnTo>
                    <a:pt x="40641" y="130537"/>
                  </a:lnTo>
                  <a:lnTo>
                    <a:pt x="41726" y="130866"/>
                  </a:lnTo>
                  <a:lnTo>
                    <a:pt x="42779" y="131195"/>
                  </a:lnTo>
                  <a:lnTo>
                    <a:pt x="43831" y="131458"/>
                  </a:lnTo>
                  <a:lnTo>
                    <a:pt x="44850" y="131721"/>
                  </a:lnTo>
                  <a:lnTo>
                    <a:pt x="45869" y="131918"/>
                  </a:lnTo>
                  <a:lnTo>
                    <a:pt x="46856" y="132115"/>
                  </a:lnTo>
                  <a:lnTo>
                    <a:pt x="47842" y="132247"/>
                  </a:lnTo>
                  <a:lnTo>
                    <a:pt x="48796" y="132379"/>
                  </a:lnTo>
                  <a:lnTo>
                    <a:pt x="49749" y="132477"/>
                  </a:lnTo>
                  <a:lnTo>
                    <a:pt x="50670" y="132510"/>
                  </a:lnTo>
                  <a:lnTo>
                    <a:pt x="51591" y="132543"/>
                  </a:lnTo>
                  <a:lnTo>
                    <a:pt x="52446" y="132510"/>
                  </a:lnTo>
                  <a:lnTo>
                    <a:pt x="53300" y="132477"/>
                  </a:lnTo>
                  <a:lnTo>
                    <a:pt x="53300" y="132477"/>
                  </a:lnTo>
                  <a:lnTo>
                    <a:pt x="54320" y="132477"/>
                  </a:lnTo>
                  <a:lnTo>
                    <a:pt x="55306" y="132477"/>
                  </a:lnTo>
                  <a:lnTo>
                    <a:pt x="56325" y="132411"/>
                  </a:lnTo>
                  <a:lnTo>
                    <a:pt x="57345" y="132346"/>
                  </a:lnTo>
                  <a:lnTo>
                    <a:pt x="58397" y="132247"/>
                  </a:lnTo>
                  <a:lnTo>
                    <a:pt x="59449" y="132083"/>
                  </a:lnTo>
                  <a:lnTo>
                    <a:pt x="60534" y="131918"/>
                  </a:lnTo>
                  <a:lnTo>
                    <a:pt x="61619" y="131721"/>
                  </a:lnTo>
                  <a:lnTo>
                    <a:pt x="62704" y="131491"/>
                  </a:lnTo>
                  <a:lnTo>
                    <a:pt x="63789" y="131228"/>
                  </a:lnTo>
                  <a:lnTo>
                    <a:pt x="64874" y="130932"/>
                  </a:lnTo>
                  <a:lnTo>
                    <a:pt x="65992" y="130603"/>
                  </a:lnTo>
                  <a:lnTo>
                    <a:pt x="67110" y="130241"/>
                  </a:lnTo>
                  <a:lnTo>
                    <a:pt x="68228" y="129880"/>
                  </a:lnTo>
                  <a:lnTo>
                    <a:pt x="69346" y="129452"/>
                  </a:lnTo>
                  <a:lnTo>
                    <a:pt x="70464" y="129025"/>
                  </a:lnTo>
                  <a:lnTo>
                    <a:pt x="71582" y="128564"/>
                  </a:lnTo>
                  <a:lnTo>
                    <a:pt x="72700" y="128071"/>
                  </a:lnTo>
                  <a:lnTo>
                    <a:pt x="73818" y="127578"/>
                  </a:lnTo>
                  <a:lnTo>
                    <a:pt x="74936" y="127019"/>
                  </a:lnTo>
                  <a:lnTo>
                    <a:pt x="76054" y="126460"/>
                  </a:lnTo>
                  <a:lnTo>
                    <a:pt x="77172" y="125868"/>
                  </a:lnTo>
                  <a:lnTo>
                    <a:pt x="78257" y="125276"/>
                  </a:lnTo>
                  <a:lnTo>
                    <a:pt x="79375" y="124619"/>
                  </a:lnTo>
                  <a:lnTo>
                    <a:pt x="80460" y="123961"/>
                  </a:lnTo>
                  <a:lnTo>
                    <a:pt x="81545" y="123303"/>
                  </a:lnTo>
                  <a:lnTo>
                    <a:pt x="82597" y="122580"/>
                  </a:lnTo>
                  <a:lnTo>
                    <a:pt x="83682" y="121857"/>
                  </a:lnTo>
                  <a:lnTo>
                    <a:pt x="84735" y="121100"/>
                  </a:lnTo>
                  <a:lnTo>
                    <a:pt x="85754" y="120344"/>
                  </a:lnTo>
                  <a:lnTo>
                    <a:pt x="86773" y="119555"/>
                  </a:lnTo>
                  <a:lnTo>
                    <a:pt x="87792" y="118766"/>
                  </a:lnTo>
                  <a:lnTo>
                    <a:pt x="88812" y="117911"/>
                  </a:lnTo>
                  <a:lnTo>
                    <a:pt x="89765" y="117056"/>
                  </a:lnTo>
                  <a:lnTo>
                    <a:pt x="90752" y="116201"/>
                  </a:lnTo>
                  <a:lnTo>
                    <a:pt x="91672" y="115313"/>
                  </a:lnTo>
                  <a:lnTo>
                    <a:pt x="92593" y="114426"/>
                  </a:lnTo>
                  <a:lnTo>
                    <a:pt x="93514" y="113505"/>
                  </a:lnTo>
                  <a:lnTo>
                    <a:pt x="94402" y="112551"/>
                  </a:lnTo>
                  <a:lnTo>
                    <a:pt x="95256" y="111598"/>
                  </a:lnTo>
                  <a:lnTo>
                    <a:pt x="96078" y="110611"/>
                  </a:lnTo>
                  <a:lnTo>
                    <a:pt x="96900" y="109625"/>
                  </a:lnTo>
                  <a:lnTo>
                    <a:pt x="97690" y="108639"/>
                  </a:lnTo>
                  <a:lnTo>
                    <a:pt x="98446" y="107619"/>
                  </a:lnTo>
                  <a:lnTo>
                    <a:pt x="99202" y="106567"/>
                  </a:lnTo>
                  <a:lnTo>
                    <a:pt x="99893" y="105515"/>
                  </a:lnTo>
                  <a:lnTo>
                    <a:pt x="100583" y="104463"/>
                  </a:lnTo>
                  <a:lnTo>
                    <a:pt x="101208" y="103378"/>
                  </a:lnTo>
                  <a:lnTo>
                    <a:pt x="101833" y="102292"/>
                  </a:lnTo>
                  <a:lnTo>
                    <a:pt x="102424" y="101207"/>
                  </a:lnTo>
                  <a:lnTo>
                    <a:pt x="102951" y="100089"/>
                  </a:lnTo>
                  <a:lnTo>
                    <a:pt x="103477" y="98939"/>
                  </a:lnTo>
                  <a:lnTo>
                    <a:pt x="103970" y="97821"/>
                  </a:lnTo>
                  <a:lnTo>
                    <a:pt x="104397" y="96670"/>
                  </a:lnTo>
                  <a:lnTo>
                    <a:pt x="104792" y="95519"/>
                  </a:lnTo>
                  <a:lnTo>
                    <a:pt x="105186" y="94335"/>
                  </a:lnTo>
                  <a:lnTo>
                    <a:pt x="105515" y="93152"/>
                  </a:lnTo>
                  <a:lnTo>
                    <a:pt x="105778" y="91968"/>
                  </a:lnTo>
                  <a:lnTo>
                    <a:pt x="106041" y="90784"/>
                  </a:lnTo>
                  <a:lnTo>
                    <a:pt x="106239" y="89568"/>
                  </a:lnTo>
                  <a:lnTo>
                    <a:pt x="106403" y="88351"/>
                  </a:lnTo>
                  <a:lnTo>
                    <a:pt x="106502" y="87134"/>
                  </a:lnTo>
                  <a:lnTo>
                    <a:pt x="106567" y="85918"/>
                  </a:lnTo>
                  <a:lnTo>
                    <a:pt x="106600" y="84668"/>
                  </a:lnTo>
                  <a:lnTo>
                    <a:pt x="106600" y="84668"/>
                  </a:lnTo>
                  <a:lnTo>
                    <a:pt x="106600" y="83813"/>
                  </a:lnTo>
                  <a:lnTo>
                    <a:pt x="106535" y="82959"/>
                  </a:lnTo>
                  <a:lnTo>
                    <a:pt x="106403" y="812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2389100" y="4862088"/>
              <a:ext cx="2312375" cy="375700"/>
            </a:xfrm>
            <a:custGeom>
              <a:rect b="b" l="l" r="r" t="t"/>
              <a:pathLst>
                <a:path extrusionOk="0" h="15028" w="92495">
                  <a:moveTo>
                    <a:pt x="1" y="1"/>
                  </a:moveTo>
                  <a:lnTo>
                    <a:pt x="1" y="15027"/>
                  </a:lnTo>
                  <a:lnTo>
                    <a:pt x="92495" y="15027"/>
                  </a:lnTo>
                  <a:lnTo>
                    <a:pt x="924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3248125" y="266875"/>
              <a:ext cx="1401575" cy="2709425"/>
            </a:xfrm>
            <a:custGeom>
              <a:rect b="b" l="l" r="r" t="t"/>
              <a:pathLst>
                <a:path extrusionOk="0" h="108377" w="56063">
                  <a:moveTo>
                    <a:pt x="35117" y="1"/>
                  </a:moveTo>
                  <a:lnTo>
                    <a:pt x="35610" y="1842"/>
                  </a:lnTo>
                  <a:lnTo>
                    <a:pt x="36104" y="3716"/>
                  </a:lnTo>
                  <a:lnTo>
                    <a:pt x="36531" y="5591"/>
                  </a:lnTo>
                  <a:lnTo>
                    <a:pt x="36959" y="7498"/>
                  </a:lnTo>
                  <a:lnTo>
                    <a:pt x="37353" y="9405"/>
                  </a:lnTo>
                  <a:lnTo>
                    <a:pt x="37715" y="11345"/>
                  </a:lnTo>
                  <a:lnTo>
                    <a:pt x="38044" y="13318"/>
                  </a:lnTo>
                  <a:lnTo>
                    <a:pt x="38340" y="15290"/>
                  </a:lnTo>
                  <a:lnTo>
                    <a:pt x="38603" y="17296"/>
                  </a:lnTo>
                  <a:lnTo>
                    <a:pt x="38833" y="19335"/>
                  </a:lnTo>
                  <a:lnTo>
                    <a:pt x="39030" y="21373"/>
                  </a:lnTo>
                  <a:lnTo>
                    <a:pt x="39194" y="23412"/>
                  </a:lnTo>
                  <a:lnTo>
                    <a:pt x="39326" y="25484"/>
                  </a:lnTo>
                  <a:lnTo>
                    <a:pt x="39392" y="27588"/>
                  </a:lnTo>
                  <a:lnTo>
                    <a:pt x="39457" y="29692"/>
                  </a:lnTo>
                  <a:lnTo>
                    <a:pt x="39490" y="31797"/>
                  </a:lnTo>
                  <a:lnTo>
                    <a:pt x="39457" y="33441"/>
                  </a:lnTo>
                  <a:lnTo>
                    <a:pt x="39425" y="35118"/>
                  </a:lnTo>
                  <a:lnTo>
                    <a:pt x="39392" y="36762"/>
                  </a:lnTo>
                  <a:lnTo>
                    <a:pt x="39293" y="38373"/>
                  </a:lnTo>
                  <a:lnTo>
                    <a:pt x="39194" y="40017"/>
                  </a:lnTo>
                  <a:lnTo>
                    <a:pt x="39096" y="41628"/>
                  </a:lnTo>
                  <a:lnTo>
                    <a:pt x="38931" y="43206"/>
                  </a:lnTo>
                  <a:lnTo>
                    <a:pt x="38767" y="44818"/>
                  </a:lnTo>
                  <a:lnTo>
                    <a:pt x="38603" y="46396"/>
                  </a:lnTo>
                  <a:lnTo>
                    <a:pt x="38405" y="47974"/>
                  </a:lnTo>
                  <a:lnTo>
                    <a:pt x="38175" y="49519"/>
                  </a:lnTo>
                  <a:lnTo>
                    <a:pt x="37945" y="51065"/>
                  </a:lnTo>
                  <a:lnTo>
                    <a:pt x="37682" y="52610"/>
                  </a:lnTo>
                  <a:lnTo>
                    <a:pt x="37386" y="54123"/>
                  </a:lnTo>
                  <a:lnTo>
                    <a:pt x="37090" y="55635"/>
                  </a:lnTo>
                  <a:lnTo>
                    <a:pt x="36761" y="57115"/>
                  </a:lnTo>
                  <a:lnTo>
                    <a:pt x="36432" y="58595"/>
                  </a:lnTo>
                  <a:lnTo>
                    <a:pt x="36071" y="60074"/>
                  </a:lnTo>
                  <a:lnTo>
                    <a:pt x="35709" y="61521"/>
                  </a:lnTo>
                  <a:lnTo>
                    <a:pt x="35314" y="62968"/>
                  </a:lnTo>
                  <a:lnTo>
                    <a:pt x="34887" y="64382"/>
                  </a:lnTo>
                  <a:lnTo>
                    <a:pt x="34460" y="65796"/>
                  </a:lnTo>
                  <a:lnTo>
                    <a:pt x="34032" y="67209"/>
                  </a:lnTo>
                  <a:lnTo>
                    <a:pt x="33572" y="68590"/>
                  </a:lnTo>
                  <a:lnTo>
                    <a:pt x="33079" y="69939"/>
                  </a:lnTo>
                  <a:lnTo>
                    <a:pt x="32585" y="71287"/>
                  </a:lnTo>
                  <a:lnTo>
                    <a:pt x="32059" y="72602"/>
                  </a:lnTo>
                  <a:lnTo>
                    <a:pt x="31533" y="73917"/>
                  </a:lnTo>
                  <a:lnTo>
                    <a:pt x="31007" y="75199"/>
                  </a:lnTo>
                  <a:lnTo>
                    <a:pt x="30448" y="76482"/>
                  </a:lnTo>
                  <a:lnTo>
                    <a:pt x="29856" y="77731"/>
                  </a:lnTo>
                  <a:lnTo>
                    <a:pt x="29264" y="78981"/>
                  </a:lnTo>
                  <a:lnTo>
                    <a:pt x="29856" y="78915"/>
                  </a:lnTo>
                  <a:lnTo>
                    <a:pt x="30481" y="78882"/>
                  </a:lnTo>
                  <a:lnTo>
                    <a:pt x="30974" y="78882"/>
                  </a:lnTo>
                  <a:lnTo>
                    <a:pt x="31467" y="78948"/>
                  </a:lnTo>
                  <a:lnTo>
                    <a:pt x="31994" y="79014"/>
                  </a:lnTo>
                  <a:lnTo>
                    <a:pt x="32520" y="79145"/>
                  </a:lnTo>
                  <a:lnTo>
                    <a:pt x="33046" y="79277"/>
                  </a:lnTo>
                  <a:lnTo>
                    <a:pt x="33539" y="79474"/>
                  </a:lnTo>
                  <a:lnTo>
                    <a:pt x="34065" y="79671"/>
                  </a:lnTo>
                  <a:lnTo>
                    <a:pt x="34591" y="79934"/>
                  </a:lnTo>
                  <a:lnTo>
                    <a:pt x="42450" y="84044"/>
                  </a:lnTo>
                  <a:lnTo>
                    <a:pt x="43107" y="82926"/>
                  </a:lnTo>
                  <a:lnTo>
                    <a:pt x="41036" y="81874"/>
                  </a:lnTo>
                  <a:lnTo>
                    <a:pt x="40411" y="81480"/>
                  </a:lnTo>
                  <a:lnTo>
                    <a:pt x="39786" y="81085"/>
                  </a:lnTo>
                  <a:lnTo>
                    <a:pt x="39227" y="80658"/>
                  </a:lnTo>
                  <a:lnTo>
                    <a:pt x="38734" y="80164"/>
                  </a:lnTo>
                  <a:lnTo>
                    <a:pt x="38274" y="79671"/>
                  </a:lnTo>
                  <a:lnTo>
                    <a:pt x="37879" y="79178"/>
                  </a:lnTo>
                  <a:lnTo>
                    <a:pt x="37518" y="78619"/>
                  </a:lnTo>
                  <a:lnTo>
                    <a:pt x="37222" y="78060"/>
                  </a:lnTo>
                  <a:lnTo>
                    <a:pt x="36991" y="77501"/>
                  </a:lnTo>
                  <a:lnTo>
                    <a:pt x="36827" y="76942"/>
                  </a:lnTo>
                  <a:lnTo>
                    <a:pt x="36695" y="76383"/>
                  </a:lnTo>
                  <a:lnTo>
                    <a:pt x="36663" y="75824"/>
                  </a:lnTo>
                  <a:lnTo>
                    <a:pt x="36663" y="75265"/>
                  </a:lnTo>
                  <a:lnTo>
                    <a:pt x="36761" y="74706"/>
                  </a:lnTo>
                  <a:lnTo>
                    <a:pt x="36893" y="74180"/>
                  </a:lnTo>
                  <a:lnTo>
                    <a:pt x="37123" y="73654"/>
                  </a:lnTo>
                  <a:lnTo>
                    <a:pt x="37287" y="73358"/>
                  </a:lnTo>
                  <a:lnTo>
                    <a:pt x="37485" y="73095"/>
                  </a:lnTo>
                  <a:lnTo>
                    <a:pt x="37715" y="72832"/>
                  </a:lnTo>
                  <a:lnTo>
                    <a:pt x="37945" y="72569"/>
                  </a:lnTo>
                  <a:lnTo>
                    <a:pt x="38208" y="72339"/>
                  </a:lnTo>
                  <a:lnTo>
                    <a:pt x="38471" y="72142"/>
                  </a:lnTo>
                  <a:lnTo>
                    <a:pt x="38767" y="71944"/>
                  </a:lnTo>
                  <a:lnTo>
                    <a:pt x="39063" y="71780"/>
                  </a:lnTo>
                  <a:lnTo>
                    <a:pt x="39392" y="71648"/>
                  </a:lnTo>
                  <a:lnTo>
                    <a:pt x="39721" y="71517"/>
                  </a:lnTo>
                  <a:lnTo>
                    <a:pt x="40082" y="71385"/>
                  </a:lnTo>
                  <a:lnTo>
                    <a:pt x="40444" y="71320"/>
                  </a:lnTo>
                  <a:lnTo>
                    <a:pt x="40806" y="71221"/>
                  </a:lnTo>
                  <a:lnTo>
                    <a:pt x="41167" y="71188"/>
                  </a:lnTo>
                  <a:lnTo>
                    <a:pt x="41562" y="71155"/>
                  </a:lnTo>
                  <a:lnTo>
                    <a:pt x="42450" y="71155"/>
                  </a:lnTo>
                  <a:lnTo>
                    <a:pt x="42976" y="71221"/>
                  </a:lnTo>
                  <a:lnTo>
                    <a:pt x="43469" y="71287"/>
                  </a:lnTo>
                  <a:lnTo>
                    <a:pt x="43995" y="71418"/>
                  </a:lnTo>
                  <a:lnTo>
                    <a:pt x="44521" y="71550"/>
                  </a:lnTo>
                  <a:lnTo>
                    <a:pt x="45047" y="71714"/>
                  </a:lnTo>
                  <a:lnTo>
                    <a:pt x="45573" y="71944"/>
                  </a:lnTo>
                  <a:lnTo>
                    <a:pt x="46067" y="72207"/>
                  </a:lnTo>
                  <a:lnTo>
                    <a:pt x="47941" y="73161"/>
                  </a:lnTo>
                  <a:lnTo>
                    <a:pt x="48894" y="70826"/>
                  </a:lnTo>
                  <a:lnTo>
                    <a:pt x="49782" y="68459"/>
                  </a:lnTo>
                  <a:lnTo>
                    <a:pt x="50604" y="66026"/>
                  </a:lnTo>
                  <a:lnTo>
                    <a:pt x="51393" y="63560"/>
                  </a:lnTo>
                  <a:lnTo>
                    <a:pt x="52117" y="61028"/>
                  </a:lnTo>
                  <a:lnTo>
                    <a:pt x="52774" y="58430"/>
                  </a:lnTo>
                  <a:lnTo>
                    <a:pt x="53399" y="55833"/>
                  </a:lnTo>
                  <a:lnTo>
                    <a:pt x="53925" y="53169"/>
                  </a:lnTo>
                  <a:lnTo>
                    <a:pt x="54418" y="50473"/>
                  </a:lnTo>
                  <a:lnTo>
                    <a:pt x="54846" y="47711"/>
                  </a:lnTo>
                  <a:lnTo>
                    <a:pt x="55207" y="44949"/>
                  </a:lnTo>
                  <a:lnTo>
                    <a:pt x="55536" y="42121"/>
                  </a:lnTo>
                  <a:lnTo>
                    <a:pt x="55766" y="39294"/>
                  </a:lnTo>
                  <a:lnTo>
                    <a:pt x="55931" y="36400"/>
                  </a:lnTo>
                  <a:lnTo>
                    <a:pt x="56029" y="33506"/>
                  </a:lnTo>
                  <a:lnTo>
                    <a:pt x="56062" y="30580"/>
                  </a:lnTo>
                  <a:lnTo>
                    <a:pt x="56062" y="28607"/>
                  </a:lnTo>
                  <a:lnTo>
                    <a:pt x="55997" y="26700"/>
                  </a:lnTo>
                  <a:lnTo>
                    <a:pt x="55931" y="24760"/>
                  </a:lnTo>
                  <a:lnTo>
                    <a:pt x="55832" y="22853"/>
                  </a:lnTo>
                  <a:lnTo>
                    <a:pt x="55668" y="20946"/>
                  </a:lnTo>
                  <a:lnTo>
                    <a:pt x="55503" y="19072"/>
                  </a:lnTo>
                  <a:lnTo>
                    <a:pt x="55306" y="17230"/>
                  </a:lnTo>
                  <a:lnTo>
                    <a:pt x="55076" y="15356"/>
                  </a:lnTo>
                  <a:lnTo>
                    <a:pt x="54813" y="13548"/>
                  </a:lnTo>
                  <a:lnTo>
                    <a:pt x="54550" y="11706"/>
                  </a:lnTo>
                  <a:lnTo>
                    <a:pt x="54221" y="9898"/>
                  </a:lnTo>
                  <a:lnTo>
                    <a:pt x="53892" y="8122"/>
                  </a:lnTo>
                  <a:lnTo>
                    <a:pt x="53530" y="6347"/>
                  </a:lnTo>
                  <a:lnTo>
                    <a:pt x="53136" y="4604"/>
                  </a:lnTo>
                  <a:lnTo>
                    <a:pt x="52741" y="2894"/>
                  </a:lnTo>
                  <a:lnTo>
                    <a:pt x="52281" y="1152"/>
                  </a:lnTo>
                  <a:lnTo>
                    <a:pt x="44061" y="593"/>
                  </a:lnTo>
                  <a:lnTo>
                    <a:pt x="35117" y="1"/>
                  </a:lnTo>
                  <a:close/>
                  <a:moveTo>
                    <a:pt x="25648" y="85590"/>
                  </a:moveTo>
                  <a:lnTo>
                    <a:pt x="24990" y="86642"/>
                  </a:lnTo>
                  <a:lnTo>
                    <a:pt x="24332" y="87628"/>
                  </a:lnTo>
                  <a:lnTo>
                    <a:pt x="23675" y="88648"/>
                  </a:lnTo>
                  <a:lnTo>
                    <a:pt x="22984" y="89601"/>
                  </a:lnTo>
                  <a:lnTo>
                    <a:pt x="22294" y="90555"/>
                  </a:lnTo>
                  <a:lnTo>
                    <a:pt x="21603" y="91508"/>
                  </a:lnTo>
                  <a:lnTo>
                    <a:pt x="20880" y="92429"/>
                  </a:lnTo>
                  <a:lnTo>
                    <a:pt x="20156" y="93317"/>
                  </a:lnTo>
                  <a:lnTo>
                    <a:pt x="19433" y="94172"/>
                  </a:lnTo>
                  <a:lnTo>
                    <a:pt x="18710" y="95027"/>
                  </a:lnTo>
                  <a:lnTo>
                    <a:pt x="17953" y="95882"/>
                  </a:lnTo>
                  <a:lnTo>
                    <a:pt x="17164" y="96671"/>
                  </a:lnTo>
                  <a:lnTo>
                    <a:pt x="16408" y="97460"/>
                  </a:lnTo>
                  <a:lnTo>
                    <a:pt x="15619" y="98249"/>
                  </a:lnTo>
                  <a:lnTo>
                    <a:pt x="14830" y="98972"/>
                  </a:lnTo>
                  <a:lnTo>
                    <a:pt x="14008" y="99729"/>
                  </a:lnTo>
                  <a:lnTo>
                    <a:pt x="13219" y="100419"/>
                  </a:lnTo>
                  <a:lnTo>
                    <a:pt x="12397" y="101110"/>
                  </a:lnTo>
                  <a:lnTo>
                    <a:pt x="11542" y="101734"/>
                  </a:lnTo>
                  <a:lnTo>
                    <a:pt x="10720" y="102392"/>
                  </a:lnTo>
                  <a:lnTo>
                    <a:pt x="9865" y="102984"/>
                  </a:lnTo>
                  <a:lnTo>
                    <a:pt x="9010" y="103576"/>
                  </a:lnTo>
                  <a:lnTo>
                    <a:pt x="8155" y="104135"/>
                  </a:lnTo>
                  <a:lnTo>
                    <a:pt x="7267" y="104661"/>
                  </a:lnTo>
                  <a:lnTo>
                    <a:pt x="6379" y="105187"/>
                  </a:lnTo>
                  <a:lnTo>
                    <a:pt x="5492" y="105680"/>
                  </a:lnTo>
                  <a:lnTo>
                    <a:pt x="4604" y="106140"/>
                  </a:lnTo>
                  <a:lnTo>
                    <a:pt x="3683" y="106568"/>
                  </a:lnTo>
                  <a:lnTo>
                    <a:pt x="2795" y="106962"/>
                  </a:lnTo>
                  <a:lnTo>
                    <a:pt x="1875" y="107357"/>
                  </a:lnTo>
                  <a:lnTo>
                    <a:pt x="954" y="107719"/>
                  </a:lnTo>
                  <a:lnTo>
                    <a:pt x="0" y="108047"/>
                  </a:lnTo>
                  <a:lnTo>
                    <a:pt x="1118" y="108245"/>
                  </a:lnTo>
                  <a:lnTo>
                    <a:pt x="2236" y="108376"/>
                  </a:lnTo>
                  <a:lnTo>
                    <a:pt x="4143" y="107094"/>
                  </a:lnTo>
                  <a:lnTo>
                    <a:pt x="4735" y="106732"/>
                  </a:lnTo>
                  <a:lnTo>
                    <a:pt x="5360" y="106403"/>
                  </a:lnTo>
                  <a:lnTo>
                    <a:pt x="5952" y="106140"/>
                  </a:lnTo>
                  <a:lnTo>
                    <a:pt x="6544" y="105910"/>
                  </a:lnTo>
                  <a:lnTo>
                    <a:pt x="7168" y="105746"/>
                  </a:lnTo>
                  <a:lnTo>
                    <a:pt x="7760" y="105647"/>
                  </a:lnTo>
                  <a:lnTo>
                    <a:pt x="8385" y="105549"/>
                  </a:lnTo>
                  <a:lnTo>
                    <a:pt x="8977" y="105549"/>
                  </a:lnTo>
                  <a:lnTo>
                    <a:pt x="9635" y="105581"/>
                  </a:lnTo>
                  <a:lnTo>
                    <a:pt x="10259" y="105647"/>
                  </a:lnTo>
                  <a:lnTo>
                    <a:pt x="10851" y="105812"/>
                  </a:lnTo>
                  <a:lnTo>
                    <a:pt x="11410" y="106042"/>
                  </a:lnTo>
                  <a:lnTo>
                    <a:pt x="11936" y="106338"/>
                  </a:lnTo>
                  <a:lnTo>
                    <a:pt x="12199" y="106502"/>
                  </a:lnTo>
                  <a:lnTo>
                    <a:pt x="12429" y="106666"/>
                  </a:lnTo>
                  <a:lnTo>
                    <a:pt x="12627" y="106864"/>
                  </a:lnTo>
                  <a:lnTo>
                    <a:pt x="12857" y="107061"/>
                  </a:lnTo>
                  <a:lnTo>
                    <a:pt x="13054" y="107291"/>
                  </a:lnTo>
                  <a:lnTo>
                    <a:pt x="13219" y="107554"/>
                  </a:lnTo>
                  <a:lnTo>
                    <a:pt x="13350" y="107784"/>
                  </a:lnTo>
                  <a:lnTo>
                    <a:pt x="14238" y="107554"/>
                  </a:lnTo>
                  <a:lnTo>
                    <a:pt x="15126" y="107324"/>
                  </a:lnTo>
                  <a:lnTo>
                    <a:pt x="15981" y="107061"/>
                  </a:lnTo>
                  <a:lnTo>
                    <a:pt x="16868" y="106765"/>
                  </a:lnTo>
                  <a:lnTo>
                    <a:pt x="17723" y="106436"/>
                  </a:lnTo>
                  <a:lnTo>
                    <a:pt x="18578" y="106108"/>
                  </a:lnTo>
                  <a:lnTo>
                    <a:pt x="19433" y="105746"/>
                  </a:lnTo>
                  <a:lnTo>
                    <a:pt x="20255" y="105384"/>
                  </a:lnTo>
                  <a:lnTo>
                    <a:pt x="21110" y="104990"/>
                  </a:lnTo>
                  <a:lnTo>
                    <a:pt x="21932" y="104562"/>
                  </a:lnTo>
                  <a:lnTo>
                    <a:pt x="22754" y="104102"/>
                  </a:lnTo>
                  <a:lnTo>
                    <a:pt x="23576" y="103641"/>
                  </a:lnTo>
                  <a:lnTo>
                    <a:pt x="24398" y="103148"/>
                  </a:lnTo>
                  <a:lnTo>
                    <a:pt x="25187" y="102655"/>
                  </a:lnTo>
                  <a:lnTo>
                    <a:pt x="25976" y="102129"/>
                  </a:lnTo>
                  <a:lnTo>
                    <a:pt x="26765" y="101570"/>
                  </a:lnTo>
                  <a:lnTo>
                    <a:pt x="26305" y="101340"/>
                  </a:lnTo>
                  <a:lnTo>
                    <a:pt x="25680" y="100978"/>
                  </a:lnTo>
                  <a:lnTo>
                    <a:pt x="25056" y="100551"/>
                  </a:lnTo>
                  <a:lnTo>
                    <a:pt x="24530" y="100123"/>
                  </a:lnTo>
                  <a:lnTo>
                    <a:pt x="24003" y="99630"/>
                  </a:lnTo>
                  <a:lnTo>
                    <a:pt x="23543" y="99137"/>
                  </a:lnTo>
                  <a:lnTo>
                    <a:pt x="23149" y="98644"/>
                  </a:lnTo>
                  <a:lnTo>
                    <a:pt x="22787" y="98085"/>
                  </a:lnTo>
                  <a:lnTo>
                    <a:pt x="22491" y="97558"/>
                  </a:lnTo>
                  <a:lnTo>
                    <a:pt x="22261" y="97000"/>
                  </a:lnTo>
                  <a:lnTo>
                    <a:pt x="22096" y="96408"/>
                  </a:lnTo>
                  <a:lnTo>
                    <a:pt x="21965" y="95849"/>
                  </a:lnTo>
                  <a:lnTo>
                    <a:pt x="21932" y="95290"/>
                  </a:lnTo>
                  <a:lnTo>
                    <a:pt x="21932" y="94731"/>
                  </a:lnTo>
                  <a:lnTo>
                    <a:pt x="22031" y="94172"/>
                  </a:lnTo>
                  <a:lnTo>
                    <a:pt x="22162" y="93646"/>
                  </a:lnTo>
                  <a:lnTo>
                    <a:pt x="22392" y="93152"/>
                  </a:lnTo>
                  <a:lnTo>
                    <a:pt x="22590" y="92857"/>
                  </a:lnTo>
                  <a:lnTo>
                    <a:pt x="22754" y="92561"/>
                  </a:lnTo>
                  <a:lnTo>
                    <a:pt x="22984" y="92298"/>
                  </a:lnTo>
                  <a:lnTo>
                    <a:pt x="23214" y="92067"/>
                  </a:lnTo>
                  <a:lnTo>
                    <a:pt x="23477" y="91837"/>
                  </a:lnTo>
                  <a:lnTo>
                    <a:pt x="23740" y="91607"/>
                  </a:lnTo>
                  <a:lnTo>
                    <a:pt x="24036" y="91443"/>
                  </a:lnTo>
                  <a:lnTo>
                    <a:pt x="24332" y="91278"/>
                  </a:lnTo>
                  <a:lnTo>
                    <a:pt x="24661" y="91114"/>
                  </a:lnTo>
                  <a:lnTo>
                    <a:pt x="24990" y="90982"/>
                  </a:lnTo>
                  <a:lnTo>
                    <a:pt x="25352" y="90884"/>
                  </a:lnTo>
                  <a:lnTo>
                    <a:pt x="25713" y="90785"/>
                  </a:lnTo>
                  <a:lnTo>
                    <a:pt x="26075" y="90719"/>
                  </a:lnTo>
                  <a:lnTo>
                    <a:pt x="26470" y="90653"/>
                  </a:lnTo>
                  <a:lnTo>
                    <a:pt x="26831" y="90621"/>
                  </a:lnTo>
                  <a:lnTo>
                    <a:pt x="27752" y="90621"/>
                  </a:lnTo>
                  <a:lnTo>
                    <a:pt x="28245" y="90686"/>
                  </a:lnTo>
                  <a:lnTo>
                    <a:pt x="28771" y="90752"/>
                  </a:lnTo>
                  <a:lnTo>
                    <a:pt x="29297" y="90884"/>
                  </a:lnTo>
                  <a:lnTo>
                    <a:pt x="29790" y="91015"/>
                  </a:lnTo>
                  <a:lnTo>
                    <a:pt x="30317" y="91212"/>
                  </a:lnTo>
                  <a:lnTo>
                    <a:pt x="30843" y="91410"/>
                  </a:lnTo>
                  <a:lnTo>
                    <a:pt x="31336" y="91673"/>
                  </a:lnTo>
                  <a:lnTo>
                    <a:pt x="35380" y="93744"/>
                  </a:lnTo>
                  <a:lnTo>
                    <a:pt x="36038" y="92988"/>
                  </a:lnTo>
                  <a:lnTo>
                    <a:pt x="29560" y="89601"/>
                  </a:lnTo>
                  <a:lnTo>
                    <a:pt x="28870" y="89207"/>
                  </a:lnTo>
                  <a:lnTo>
                    <a:pt x="28245" y="88779"/>
                  </a:lnTo>
                  <a:lnTo>
                    <a:pt x="27686" y="88319"/>
                  </a:lnTo>
                  <a:lnTo>
                    <a:pt x="27160" y="87826"/>
                  </a:lnTo>
                  <a:lnTo>
                    <a:pt x="26700" y="87300"/>
                  </a:lnTo>
                  <a:lnTo>
                    <a:pt x="26272" y="86741"/>
                  </a:lnTo>
                  <a:lnTo>
                    <a:pt x="25911" y="86182"/>
                  </a:lnTo>
                  <a:lnTo>
                    <a:pt x="25648" y="85590"/>
                  </a:lnTo>
                  <a:close/>
                </a:path>
              </a:pathLst>
            </a:custGeom>
            <a:solidFill>
              <a:srgbClr val="FAF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3248125" y="2406600"/>
              <a:ext cx="900950" cy="569700"/>
            </a:xfrm>
            <a:custGeom>
              <a:rect b="b" l="l" r="r" t="t"/>
              <a:pathLst>
                <a:path extrusionOk="0" fill="none" h="22788" w="36038">
                  <a:moveTo>
                    <a:pt x="25648" y="1"/>
                  </a:moveTo>
                  <a:lnTo>
                    <a:pt x="25648" y="1"/>
                  </a:lnTo>
                  <a:lnTo>
                    <a:pt x="24990" y="1053"/>
                  </a:lnTo>
                  <a:lnTo>
                    <a:pt x="24332" y="2039"/>
                  </a:lnTo>
                  <a:lnTo>
                    <a:pt x="23675" y="3059"/>
                  </a:lnTo>
                  <a:lnTo>
                    <a:pt x="22984" y="4012"/>
                  </a:lnTo>
                  <a:lnTo>
                    <a:pt x="22294" y="4966"/>
                  </a:lnTo>
                  <a:lnTo>
                    <a:pt x="21603" y="5919"/>
                  </a:lnTo>
                  <a:lnTo>
                    <a:pt x="20880" y="6840"/>
                  </a:lnTo>
                  <a:lnTo>
                    <a:pt x="20156" y="7728"/>
                  </a:lnTo>
                  <a:lnTo>
                    <a:pt x="19433" y="8583"/>
                  </a:lnTo>
                  <a:lnTo>
                    <a:pt x="18710" y="9438"/>
                  </a:lnTo>
                  <a:lnTo>
                    <a:pt x="17953" y="10293"/>
                  </a:lnTo>
                  <a:lnTo>
                    <a:pt x="17164" y="11082"/>
                  </a:lnTo>
                  <a:lnTo>
                    <a:pt x="16408" y="11871"/>
                  </a:lnTo>
                  <a:lnTo>
                    <a:pt x="15619" y="12660"/>
                  </a:lnTo>
                  <a:lnTo>
                    <a:pt x="14830" y="13383"/>
                  </a:lnTo>
                  <a:lnTo>
                    <a:pt x="14008" y="14140"/>
                  </a:lnTo>
                  <a:lnTo>
                    <a:pt x="13219" y="14830"/>
                  </a:lnTo>
                  <a:lnTo>
                    <a:pt x="12397" y="15521"/>
                  </a:lnTo>
                  <a:lnTo>
                    <a:pt x="11542" y="16145"/>
                  </a:lnTo>
                  <a:lnTo>
                    <a:pt x="10720" y="16803"/>
                  </a:lnTo>
                  <a:lnTo>
                    <a:pt x="9865" y="17395"/>
                  </a:lnTo>
                  <a:lnTo>
                    <a:pt x="9010" y="17987"/>
                  </a:lnTo>
                  <a:lnTo>
                    <a:pt x="8155" y="18546"/>
                  </a:lnTo>
                  <a:lnTo>
                    <a:pt x="7267" y="19072"/>
                  </a:lnTo>
                  <a:lnTo>
                    <a:pt x="6379" y="19598"/>
                  </a:lnTo>
                  <a:lnTo>
                    <a:pt x="5492" y="20091"/>
                  </a:lnTo>
                  <a:lnTo>
                    <a:pt x="4604" y="20551"/>
                  </a:lnTo>
                  <a:lnTo>
                    <a:pt x="3683" y="20979"/>
                  </a:lnTo>
                  <a:lnTo>
                    <a:pt x="2795" y="21373"/>
                  </a:lnTo>
                  <a:lnTo>
                    <a:pt x="1875" y="21768"/>
                  </a:lnTo>
                  <a:lnTo>
                    <a:pt x="954" y="22130"/>
                  </a:lnTo>
                  <a:lnTo>
                    <a:pt x="0" y="22458"/>
                  </a:lnTo>
                  <a:lnTo>
                    <a:pt x="0" y="22458"/>
                  </a:lnTo>
                  <a:lnTo>
                    <a:pt x="1118" y="22656"/>
                  </a:lnTo>
                  <a:lnTo>
                    <a:pt x="2236" y="22787"/>
                  </a:lnTo>
                  <a:lnTo>
                    <a:pt x="4143" y="21505"/>
                  </a:lnTo>
                  <a:lnTo>
                    <a:pt x="4143" y="21505"/>
                  </a:lnTo>
                  <a:lnTo>
                    <a:pt x="4735" y="21143"/>
                  </a:lnTo>
                  <a:lnTo>
                    <a:pt x="5360" y="20814"/>
                  </a:lnTo>
                  <a:lnTo>
                    <a:pt x="5952" y="20551"/>
                  </a:lnTo>
                  <a:lnTo>
                    <a:pt x="6544" y="20321"/>
                  </a:lnTo>
                  <a:lnTo>
                    <a:pt x="7168" y="20157"/>
                  </a:lnTo>
                  <a:lnTo>
                    <a:pt x="7760" y="20058"/>
                  </a:lnTo>
                  <a:lnTo>
                    <a:pt x="8385" y="19960"/>
                  </a:lnTo>
                  <a:lnTo>
                    <a:pt x="8977" y="19960"/>
                  </a:lnTo>
                  <a:lnTo>
                    <a:pt x="8977" y="19960"/>
                  </a:lnTo>
                  <a:lnTo>
                    <a:pt x="9635" y="19992"/>
                  </a:lnTo>
                  <a:lnTo>
                    <a:pt x="10259" y="20058"/>
                  </a:lnTo>
                  <a:lnTo>
                    <a:pt x="10851" y="20223"/>
                  </a:lnTo>
                  <a:lnTo>
                    <a:pt x="11410" y="20453"/>
                  </a:lnTo>
                  <a:lnTo>
                    <a:pt x="11936" y="20749"/>
                  </a:lnTo>
                  <a:lnTo>
                    <a:pt x="12199" y="20913"/>
                  </a:lnTo>
                  <a:lnTo>
                    <a:pt x="12429" y="21077"/>
                  </a:lnTo>
                  <a:lnTo>
                    <a:pt x="12627" y="21275"/>
                  </a:lnTo>
                  <a:lnTo>
                    <a:pt x="12857" y="21472"/>
                  </a:lnTo>
                  <a:lnTo>
                    <a:pt x="13054" y="21702"/>
                  </a:lnTo>
                  <a:lnTo>
                    <a:pt x="13219" y="21965"/>
                  </a:lnTo>
                  <a:lnTo>
                    <a:pt x="13219" y="21965"/>
                  </a:lnTo>
                  <a:lnTo>
                    <a:pt x="13350" y="22195"/>
                  </a:lnTo>
                  <a:lnTo>
                    <a:pt x="13350" y="22195"/>
                  </a:lnTo>
                  <a:lnTo>
                    <a:pt x="14238" y="21965"/>
                  </a:lnTo>
                  <a:lnTo>
                    <a:pt x="15126" y="21735"/>
                  </a:lnTo>
                  <a:lnTo>
                    <a:pt x="15981" y="21472"/>
                  </a:lnTo>
                  <a:lnTo>
                    <a:pt x="16868" y="21176"/>
                  </a:lnTo>
                  <a:lnTo>
                    <a:pt x="17723" y="20847"/>
                  </a:lnTo>
                  <a:lnTo>
                    <a:pt x="18578" y="20519"/>
                  </a:lnTo>
                  <a:lnTo>
                    <a:pt x="19433" y="20157"/>
                  </a:lnTo>
                  <a:lnTo>
                    <a:pt x="20255" y="19795"/>
                  </a:lnTo>
                  <a:lnTo>
                    <a:pt x="21110" y="19401"/>
                  </a:lnTo>
                  <a:lnTo>
                    <a:pt x="21932" y="18973"/>
                  </a:lnTo>
                  <a:lnTo>
                    <a:pt x="22754" y="18513"/>
                  </a:lnTo>
                  <a:lnTo>
                    <a:pt x="23576" y="18052"/>
                  </a:lnTo>
                  <a:lnTo>
                    <a:pt x="24398" y="17559"/>
                  </a:lnTo>
                  <a:lnTo>
                    <a:pt x="25187" y="17066"/>
                  </a:lnTo>
                  <a:lnTo>
                    <a:pt x="25976" y="16540"/>
                  </a:lnTo>
                  <a:lnTo>
                    <a:pt x="26765" y="15981"/>
                  </a:lnTo>
                  <a:lnTo>
                    <a:pt x="26305" y="15751"/>
                  </a:lnTo>
                  <a:lnTo>
                    <a:pt x="26305" y="15751"/>
                  </a:lnTo>
                  <a:lnTo>
                    <a:pt x="25680" y="15389"/>
                  </a:lnTo>
                  <a:lnTo>
                    <a:pt x="25056" y="14962"/>
                  </a:lnTo>
                  <a:lnTo>
                    <a:pt x="24530" y="14534"/>
                  </a:lnTo>
                  <a:lnTo>
                    <a:pt x="24003" y="14041"/>
                  </a:lnTo>
                  <a:lnTo>
                    <a:pt x="23543" y="13548"/>
                  </a:lnTo>
                  <a:lnTo>
                    <a:pt x="23149" y="13055"/>
                  </a:lnTo>
                  <a:lnTo>
                    <a:pt x="22787" y="12496"/>
                  </a:lnTo>
                  <a:lnTo>
                    <a:pt x="22491" y="11969"/>
                  </a:lnTo>
                  <a:lnTo>
                    <a:pt x="22261" y="11411"/>
                  </a:lnTo>
                  <a:lnTo>
                    <a:pt x="22096" y="10819"/>
                  </a:lnTo>
                  <a:lnTo>
                    <a:pt x="21965" y="10260"/>
                  </a:lnTo>
                  <a:lnTo>
                    <a:pt x="21932" y="9701"/>
                  </a:lnTo>
                  <a:lnTo>
                    <a:pt x="21932" y="9142"/>
                  </a:lnTo>
                  <a:lnTo>
                    <a:pt x="22031" y="8583"/>
                  </a:lnTo>
                  <a:lnTo>
                    <a:pt x="22162" y="8057"/>
                  </a:lnTo>
                  <a:lnTo>
                    <a:pt x="22392" y="7563"/>
                  </a:lnTo>
                  <a:lnTo>
                    <a:pt x="22392" y="7563"/>
                  </a:lnTo>
                  <a:lnTo>
                    <a:pt x="22590" y="7268"/>
                  </a:lnTo>
                  <a:lnTo>
                    <a:pt x="22754" y="6972"/>
                  </a:lnTo>
                  <a:lnTo>
                    <a:pt x="22984" y="6709"/>
                  </a:lnTo>
                  <a:lnTo>
                    <a:pt x="23214" y="6478"/>
                  </a:lnTo>
                  <a:lnTo>
                    <a:pt x="23477" y="6248"/>
                  </a:lnTo>
                  <a:lnTo>
                    <a:pt x="23740" y="6018"/>
                  </a:lnTo>
                  <a:lnTo>
                    <a:pt x="24036" y="5854"/>
                  </a:lnTo>
                  <a:lnTo>
                    <a:pt x="24332" y="5689"/>
                  </a:lnTo>
                  <a:lnTo>
                    <a:pt x="24661" y="5525"/>
                  </a:lnTo>
                  <a:lnTo>
                    <a:pt x="24990" y="5393"/>
                  </a:lnTo>
                  <a:lnTo>
                    <a:pt x="25352" y="5295"/>
                  </a:lnTo>
                  <a:lnTo>
                    <a:pt x="25713" y="5196"/>
                  </a:lnTo>
                  <a:lnTo>
                    <a:pt x="26075" y="5130"/>
                  </a:lnTo>
                  <a:lnTo>
                    <a:pt x="26470" y="5064"/>
                  </a:lnTo>
                  <a:lnTo>
                    <a:pt x="26831" y="5032"/>
                  </a:lnTo>
                  <a:lnTo>
                    <a:pt x="27259" y="5032"/>
                  </a:lnTo>
                  <a:lnTo>
                    <a:pt x="27259" y="5032"/>
                  </a:lnTo>
                  <a:lnTo>
                    <a:pt x="27752" y="5032"/>
                  </a:lnTo>
                  <a:lnTo>
                    <a:pt x="28245" y="5097"/>
                  </a:lnTo>
                  <a:lnTo>
                    <a:pt x="28771" y="5163"/>
                  </a:lnTo>
                  <a:lnTo>
                    <a:pt x="29297" y="5295"/>
                  </a:lnTo>
                  <a:lnTo>
                    <a:pt x="29790" y="5426"/>
                  </a:lnTo>
                  <a:lnTo>
                    <a:pt x="30317" y="5623"/>
                  </a:lnTo>
                  <a:lnTo>
                    <a:pt x="30843" y="5821"/>
                  </a:lnTo>
                  <a:lnTo>
                    <a:pt x="31336" y="6084"/>
                  </a:lnTo>
                  <a:lnTo>
                    <a:pt x="35380" y="8155"/>
                  </a:lnTo>
                  <a:lnTo>
                    <a:pt x="35380" y="8155"/>
                  </a:lnTo>
                  <a:lnTo>
                    <a:pt x="36038" y="7399"/>
                  </a:lnTo>
                  <a:lnTo>
                    <a:pt x="29560" y="4012"/>
                  </a:lnTo>
                  <a:lnTo>
                    <a:pt x="29560" y="4012"/>
                  </a:lnTo>
                  <a:lnTo>
                    <a:pt x="28870" y="3618"/>
                  </a:lnTo>
                  <a:lnTo>
                    <a:pt x="28245" y="3190"/>
                  </a:lnTo>
                  <a:lnTo>
                    <a:pt x="27686" y="2730"/>
                  </a:lnTo>
                  <a:lnTo>
                    <a:pt x="27160" y="2237"/>
                  </a:lnTo>
                  <a:lnTo>
                    <a:pt x="26700" y="1711"/>
                  </a:lnTo>
                  <a:lnTo>
                    <a:pt x="26272" y="1152"/>
                  </a:lnTo>
                  <a:lnTo>
                    <a:pt x="25911" y="593"/>
                  </a:lnTo>
                  <a:lnTo>
                    <a:pt x="256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3979725" y="266875"/>
              <a:ext cx="669975" cy="2101125"/>
            </a:xfrm>
            <a:custGeom>
              <a:rect b="b" l="l" r="r" t="t"/>
              <a:pathLst>
                <a:path extrusionOk="0" fill="none" h="84045" w="26799">
                  <a:moveTo>
                    <a:pt x="5853" y="1"/>
                  </a:moveTo>
                  <a:lnTo>
                    <a:pt x="5853" y="1"/>
                  </a:lnTo>
                  <a:lnTo>
                    <a:pt x="6346" y="1842"/>
                  </a:lnTo>
                  <a:lnTo>
                    <a:pt x="6840" y="3716"/>
                  </a:lnTo>
                  <a:lnTo>
                    <a:pt x="7267" y="5591"/>
                  </a:lnTo>
                  <a:lnTo>
                    <a:pt x="7695" y="7498"/>
                  </a:lnTo>
                  <a:lnTo>
                    <a:pt x="8089" y="9405"/>
                  </a:lnTo>
                  <a:lnTo>
                    <a:pt x="8451" y="11345"/>
                  </a:lnTo>
                  <a:lnTo>
                    <a:pt x="8780" y="13318"/>
                  </a:lnTo>
                  <a:lnTo>
                    <a:pt x="9076" y="15290"/>
                  </a:lnTo>
                  <a:lnTo>
                    <a:pt x="9339" y="17296"/>
                  </a:lnTo>
                  <a:lnTo>
                    <a:pt x="9569" y="19335"/>
                  </a:lnTo>
                  <a:lnTo>
                    <a:pt x="9766" y="21373"/>
                  </a:lnTo>
                  <a:lnTo>
                    <a:pt x="9930" y="23412"/>
                  </a:lnTo>
                  <a:lnTo>
                    <a:pt x="10062" y="25484"/>
                  </a:lnTo>
                  <a:lnTo>
                    <a:pt x="10128" y="27588"/>
                  </a:lnTo>
                  <a:lnTo>
                    <a:pt x="10193" y="29692"/>
                  </a:lnTo>
                  <a:lnTo>
                    <a:pt x="10226" y="31797"/>
                  </a:lnTo>
                  <a:lnTo>
                    <a:pt x="10226" y="31797"/>
                  </a:lnTo>
                  <a:lnTo>
                    <a:pt x="10193" y="33441"/>
                  </a:lnTo>
                  <a:lnTo>
                    <a:pt x="10161" y="35118"/>
                  </a:lnTo>
                  <a:lnTo>
                    <a:pt x="10128" y="36762"/>
                  </a:lnTo>
                  <a:lnTo>
                    <a:pt x="10029" y="38373"/>
                  </a:lnTo>
                  <a:lnTo>
                    <a:pt x="9930" y="40017"/>
                  </a:lnTo>
                  <a:lnTo>
                    <a:pt x="9832" y="41628"/>
                  </a:lnTo>
                  <a:lnTo>
                    <a:pt x="9667" y="43206"/>
                  </a:lnTo>
                  <a:lnTo>
                    <a:pt x="9503" y="44818"/>
                  </a:lnTo>
                  <a:lnTo>
                    <a:pt x="9339" y="46396"/>
                  </a:lnTo>
                  <a:lnTo>
                    <a:pt x="9141" y="47974"/>
                  </a:lnTo>
                  <a:lnTo>
                    <a:pt x="8911" y="49519"/>
                  </a:lnTo>
                  <a:lnTo>
                    <a:pt x="8681" y="51065"/>
                  </a:lnTo>
                  <a:lnTo>
                    <a:pt x="8418" y="52610"/>
                  </a:lnTo>
                  <a:lnTo>
                    <a:pt x="8122" y="54123"/>
                  </a:lnTo>
                  <a:lnTo>
                    <a:pt x="7826" y="55635"/>
                  </a:lnTo>
                  <a:lnTo>
                    <a:pt x="7497" y="57115"/>
                  </a:lnTo>
                  <a:lnTo>
                    <a:pt x="7168" y="58595"/>
                  </a:lnTo>
                  <a:lnTo>
                    <a:pt x="6807" y="60074"/>
                  </a:lnTo>
                  <a:lnTo>
                    <a:pt x="6445" y="61521"/>
                  </a:lnTo>
                  <a:lnTo>
                    <a:pt x="6050" y="62968"/>
                  </a:lnTo>
                  <a:lnTo>
                    <a:pt x="5623" y="64382"/>
                  </a:lnTo>
                  <a:lnTo>
                    <a:pt x="5196" y="65796"/>
                  </a:lnTo>
                  <a:lnTo>
                    <a:pt x="4768" y="67209"/>
                  </a:lnTo>
                  <a:lnTo>
                    <a:pt x="4308" y="68590"/>
                  </a:lnTo>
                  <a:lnTo>
                    <a:pt x="3815" y="69939"/>
                  </a:lnTo>
                  <a:lnTo>
                    <a:pt x="3321" y="71287"/>
                  </a:lnTo>
                  <a:lnTo>
                    <a:pt x="2795" y="72602"/>
                  </a:lnTo>
                  <a:lnTo>
                    <a:pt x="2269" y="73917"/>
                  </a:lnTo>
                  <a:lnTo>
                    <a:pt x="1743" y="75199"/>
                  </a:lnTo>
                  <a:lnTo>
                    <a:pt x="1184" y="76482"/>
                  </a:lnTo>
                  <a:lnTo>
                    <a:pt x="592" y="77731"/>
                  </a:lnTo>
                  <a:lnTo>
                    <a:pt x="0" y="78981"/>
                  </a:lnTo>
                  <a:lnTo>
                    <a:pt x="0" y="78981"/>
                  </a:lnTo>
                  <a:lnTo>
                    <a:pt x="592" y="78915"/>
                  </a:lnTo>
                  <a:lnTo>
                    <a:pt x="1217" y="78882"/>
                  </a:lnTo>
                  <a:lnTo>
                    <a:pt x="1217" y="78882"/>
                  </a:lnTo>
                  <a:lnTo>
                    <a:pt x="1710" y="78882"/>
                  </a:lnTo>
                  <a:lnTo>
                    <a:pt x="2203" y="78948"/>
                  </a:lnTo>
                  <a:lnTo>
                    <a:pt x="2730" y="79014"/>
                  </a:lnTo>
                  <a:lnTo>
                    <a:pt x="3256" y="79145"/>
                  </a:lnTo>
                  <a:lnTo>
                    <a:pt x="3782" y="79277"/>
                  </a:lnTo>
                  <a:lnTo>
                    <a:pt x="4275" y="79474"/>
                  </a:lnTo>
                  <a:lnTo>
                    <a:pt x="4801" y="79671"/>
                  </a:lnTo>
                  <a:lnTo>
                    <a:pt x="5327" y="79934"/>
                  </a:lnTo>
                  <a:lnTo>
                    <a:pt x="13186" y="84044"/>
                  </a:lnTo>
                  <a:lnTo>
                    <a:pt x="13186" y="84044"/>
                  </a:lnTo>
                  <a:lnTo>
                    <a:pt x="13843" y="82926"/>
                  </a:lnTo>
                  <a:lnTo>
                    <a:pt x="11772" y="81874"/>
                  </a:lnTo>
                  <a:lnTo>
                    <a:pt x="11772" y="81874"/>
                  </a:lnTo>
                  <a:lnTo>
                    <a:pt x="11147" y="81480"/>
                  </a:lnTo>
                  <a:lnTo>
                    <a:pt x="10522" y="81085"/>
                  </a:lnTo>
                  <a:lnTo>
                    <a:pt x="9963" y="80658"/>
                  </a:lnTo>
                  <a:lnTo>
                    <a:pt x="9470" y="80164"/>
                  </a:lnTo>
                  <a:lnTo>
                    <a:pt x="9010" y="79671"/>
                  </a:lnTo>
                  <a:lnTo>
                    <a:pt x="8615" y="79178"/>
                  </a:lnTo>
                  <a:lnTo>
                    <a:pt x="8254" y="78619"/>
                  </a:lnTo>
                  <a:lnTo>
                    <a:pt x="7958" y="78060"/>
                  </a:lnTo>
                  <a:lnTo>
                    <a:pt x="7727" y="77501"/>
                  </a:lnTo>
                  <a:lnTo>
                    <a:pt x="7563" y="76942"/>
                  </a:lnTo>
                  <a:lnTo>
                    <a:pt x="7431" y="76383"/>
                  </a:lnTo>
                  <a:lnTo>
                    <a:pt x="7399" y="75824"/>
                  </a:lnTo>
                  <a:lnTo>
                    <a:pt x="7399" y="75265"/>
                  </a:lnTo>
                  <a:lnTo>
                    <a:pt x="7497" y="74706"/>
                  </a:lnTo>
                  <a:lnTo>
                    <a:pt x="7629" y="74180"/>
                  </a:lnTo>
                  <a:lnTo>
                    <a:pt x="7859" y="73654"/>
                  </a:lnTo>
                  <a:lnTo>
                    <a:pt x="7859" y="73654"/>
                  </a:lnTo>
                  <a:lnTo>
                    <a:pt x="8023" y="73358"/>
                  </a:lnTo>
                  <a:lnTo>
                    <a:pt x="8221" y="73095"/>
                  </a:lnTo>
                  <a:lnTo>
                    <a:pt x="8451" y="72832"/>
                  </a:lnTo>
                  <a:lnTo>
                    <a:pt x="8681" y="72569"/>
                  </a:lnTo>
                  <a:lnTo>
                    <a:pt x="8944" y="72339"/>
                  </a:lnTo>
                  <a:lnTo>
                    <a:pt x="9207" y="72142"/>
                  </a:lnTo>
                  <a:lnTo>
                    <a:pt x="9503" y="71944"/>
                  </a:lnTo>
                  <a:lnTo>
                    <a:pt x="9799" y="71780"/>
                  </a:lnTo>
                  <a:lnTo>
                    <a:pt x="10128" y="71648"/>
                  </a:lnTo>
                  <a:lnTo>
                    <a:pt x="10457" y="71517"/>
                  </a:lnTo>
                  <a:lnTo>
                    <a:pt x="10818" y="71385"/>
                  </a:lnTo>
                  <a:lnTo>
                    <a:pt x="11180" y="71320"/>
                  </a:lnTo>
                  <a:lnTo>
                    <a:pt x="11542" y="71221"/>
                  </a:lnTo>
                  <a:lnTo>
                    <a:pt x="11903" y="71188"/>
                  </a:lnTo>
                  <a:lnTo>
                    <a:pt x="12298" y="71155"/>
                  </a:lnTo>
                  <a:lnTo>
                    <a:pt x="12692" y="71155"/>
                  </a:lnTo>
                  <a:lnTo>
                    <a:pt x="12692" y="71155"/>
                  </a:lnTo>
                  <a:lnTo>
                    <a:pt x="13186" y="71155"/>
                  </a:lnTo>
                  <a:lnTo>
                    <a:pt x="13712" y="71221"/>
                  </a:lnTo>
                  <a:lnTo>
                    <a:pt x="14205" y="71287"/>
                  </a:lnTo>
                  <a:lnTo>
                    <a:pt x="14731" y="71418"/>
                  </a:lnTo>
                  <a:lnTo>
                    <a:pt x="15257" y="71550"/>
                  </a:lnTo>
                  <a:lnTo>
                    <a:pt x="15783" y="71714"/>
                  </a:lnTo>
                  <a:lnTo>
                    <a:pt x="16309" y="71944"/>
                  </a:lnTo>
                  <a:lnTo>
                    <a:pt x="16803" y="72207"/>
                  </a:lnTo>
                  <a:lnTo>
                    <a:pt x="18677" y="73161"/>
                  </a:lnTo>
                  <a:lnTo>
                    <a:pt x="18677" y="73161"/>
                  </a:lnTo>
                  <a:lnTo>
                    <a:pt x="19630" y="70826"/>
                  </a:lnTo>
                  <a:lnTo>
                    <a:pt x="20518" y="68459"/>
                  </a:lnTo>
                  <a:lnTo>
                    <a:pt x="21340" y="66026"/>
                  </a:lnTo>
                  <a:lnTo>
                    <a:pt x="22129" y="63560"/>
                  </a:lnTo>
                  <a:lnTo>
                    <a:pt x="22853" y="61028"/>
                  </a:lnTo>
                  <a:lnTo>
                    <a:pt x="23510" y="58430"/>
                  </a:lnTo>
                  <a:lnTo>
                    <a:pt x="24135" y="55833"/>
                  </a:lnTo>
                  <a:lnTo>
                    <a:pt x="24661" y="53169"/>
                  </a:lnTo>
                  <a:lnTo>
                    <a:pt x="25154" y="50473"/>
                  </a:lnTo>
                  <a:lnTo>
                    <a:pt x="25582" y="47711"/>
                  </a:lnTo>
                  <a:lnTo>
                    <a:pt x="25943" y="44949"/>
                  </a:lnTo>
                  <a:lnTo>
                    <a:pt x="26272" y="42121"/>
                  </a:lnTo>
                  <a:lnTo>
                    <a:pt x="26502" y="39294"/>
                  </a:lnTo>
                  <a:lnTo>
                    <a:pt x="26667" y="36400"/>
                  </a:lnTo>
                  <a:lnTo>
                    <a:pt x="26765" y="33506"/>
                  </a:lnTo>
                  <a:lnTo>
                    <a:pt x="26798" y="30580"/>
                  </a:lnTo>
                  <a:lnTo>
                    <a:pt x="26798" y="30580"/>
                  </a:lnTo>
                  <a:lnTo>
                    <a:pt x="26798" y="28607"/>
                  </a:lnTo>
                  <a:lnTo>
                    <a:pt x="26733" y="26700"/>
                  </a:lnTo>
                  <a:lnTo>
                    <a:pt x="26667" y="24760"/>
                  </a:lnTo>
                  <a:lnTo>
                    <a:pt x="26568" y="22853"/>
                  </a:lnTo>
                  <a:lnTo>
                    <a:pt x="26404" y="20946"/>
                  </a:lnTo>
                  <a:lnTo>
                    <a:pt x="26239" y="19072"/>
                  </a:lnTo>
                  <a:lnTo>
                    <a:pt x="26042" y="17230"/>
                  </a:lnTo>
                  <a:lnTo>
                    <a:pt x="25812" y="15356"/>
                  </a:lnTo>
                  <a:lnTo>
                    <a:pt x="25549" y="13548"/>
                  </a:lnTo>
                  <a:lnTo>
                    <a:pt x="25286" y="11706"/>
                  </a:lnTo>
                  <a:lnTo>
                    <a:pt x="24957" y="9898"/>
                  </a:lnTo>
                  <a:lnTo>
                    <a:pt x="24628" y="8122"/>
                  </a:lnTo>
                  <a:lnTo>
                    <a:pt x="24266" y="6347"/>
                  </a:lnTo>
                  <a:lnTo>
                    <a:pt x="23872" y="4604"/>
                  </a:lnTo>
                  <a:lnTo>
                    <a:pt x="23477" y="2894"/>
                  </a:lnTo>
                  <a:lnTo>
                    <a:pt x="23017" y="1152"/>
                  </a:lnTo>
                  <a:lnTo>
                    <a:pt x="23017" y="1152"/>
                  </a:lnTo>
                  <a:lnTo>
                    <a:pt x="14797" y="593"/>
                  </a:lnTo>
                  <a:lnTo>
                    <a:pt x="585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2283075" y="2682800"/>
              <a:ext cx="543375" cy="618200"/>
            </a:xfrm>
            <a:custGeom>
              <a:rect b="b" l="l" r="r" t="t"/>
              <a:pathLst>
                <a:path extrusionOk="0" h="24728" w="21735">
                  <a:moveTo>
                    <a:pt x="0" y="1"/>
                  </a:moveTo>
                  <a:lnTo>
                    <a:pt x="494" y="1119"/>
                  </a:lnTo>
                  <a:lnTo>
                    <a:pt x="1020" y="2237"/>
                  </a:lnTo>
                  <a:lnTo>
                    <a:pt x="1611" y="3355"/>
                  </a:lnTo>
                  <a:lnTo>
                    <a:pt x="2203" y="4473"/>
                  </a:lnTo>
                  <a:lnTo>
                    <a:pt x="2861" y="5558"/>
                  </a:lnTo>
                  <a:lnTo>
                    <a:pt x="3519" y="6643"/>
                  </a:lnTo>
                  <a:lnTo>
                    <a:pt x="4209" y="7695"/>
                  </a:lnTo>
                  <a:lnTo>
                    <a:pt x="4965" y="8747"/>
                  </a:lnTo>
                  <a:lnTo>
                    <a:pt x="5722" y="9766"/>
                  </a:lnTo>
                  <a:lnTo>
                    <a:pt x="6511" y="10786"/>
                  </a:lnTo>
                  <a:lnTo>
                    <a:pt x="7300" y="11805"/>
                  </a:lnTo>
                  <a:lnTo>
                    <a:pt x="8155" y="12791"/>
                  </a:lnTo>
                  <a:lnTo>
                    <a:pt x="9010" y="13778"/>
                  </a:lnTo>
                  <a:lnTo>
                    <a:pt x="9897" y="14731"/>
                  </a:lnTo>
                  <a:lnTo>
                    <a:pt x="10785" y="15685"/>
                  </a:lnTo>
                  <a:lnTo>
                    <a:pt x="11706" y="16606"/>
                  </a:lnTo>
                  <a:lnTo>
                    <a:pt x="11805" y="16573"/>
                  </a:lnTo>
                  <a:lnTo>
                    <a:pt x="10851" y="15652"/>
                  </a:lnTo>
                  <a:lnTo>
                    <a:pt x="9963" y="14699"/>
                  </a:lnTo>
                  <a:lnTo>
                    <a:pt x="9075" y="13745"/>
                  </a:lnTo>
                  <a:lnTo>
                    <a:pt x="8221" y="12759"/>
                  </a:lnTo>
                  <a:lnTo>
                    <a:pt x="7366" y="11772"/>
                  </a:lnTo>
                  <a:lnTo>
                    <a:pt x="6544" y="10786"/>
                  </a:lnTo>
                  <a:lnTo>
                    <a:pt x="5754" y="9766"/>
                  </a:lnTo>
                  <a:lnTo>
                    <a:pt x="4998" y="8747"/>
                  </a:lnTo>
                  <a:lnTo>
                    <a:pt x="4275" y="7695"/>
                  </a:lnTo>
                  <a:lnTo>
                    <a:pt x="3551" y="6643"/>
                  </a:lnTo>
                  <a:lnTo>
                    <a:pt x="2894" y="5558"/>
                  </a:lnTo>
                  <a:lnTo>
                    <a:pt x="2236" y="4473"/>
                  </a:lnTo>
                  <a:lnTo>
                    <a:pt x="1644" y="3388"/>
                  </a:lnTo>
                  <a:lnTo>
                    <a:pt x="1052" y="2270"/>
                  </a:lnTo>
                  <a:lnTo>
                    <a:pt x="526" y="1152"/>
                  </a:lnTo>
                  <a:lnTo>
                    <a:pt x="33" y="34"/>
                  </a:lnTo>
                  <a:lnTo>
                    <a:pt x="0" y="1"/>
                  </a:lnTo>
                  <a:close/>
                  <a:moveTo>
                    <a:pt x="20617" y="23872"/>
                  </a:moveTo>
                  <a:lnTo>
                    <a:pt x="20518" y="23938"/>
                  </a:lnTo>
                  <a:lnTo>
                    <a:pt x="21636" y="24727"/>
                  </a:lnTo>
                  <a:lnTo>
                    <a:pt x="21735" y="24661"/>
                  </a:lnTo>
                  <a:lnTo>
                    <a:pt x="20617" y="23872"/>
                  </a:lnTo>
                  <a:close/>
                </a:path>
              </a:pathLst>
            </a:custGeom>
            <a:solidFill>
              <a:srgbClr val="F8FF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2796000" y="3279600"/>
              <a:ext cx="30450" cy="21400"/>
            </a:xfrm>
            <a:custGeom>
              <a:rect b="b" l="l" r="r" t="t"/>
              <a:pathLst>
                <a:path extrusionOk="0" fill="none" h="856" w="1218">
                  <a:moveTo>
                    <a:pt x="100" y="0"/>
                  </a:moveTo>
                  <a:lnTo>
                    <a:pt x="1" y="66"/>
                  </a:lnTo>
                  <a:lnTo>
                    <a:pt x="1" y="66"/>
                  </a:lnTo>
                  <a:lnTo>
                    <a:pt x="1119" y="855"/>
                  </a:lnTo>
                  <a:lnTo>
                    <a:pt x="1218" y="789"/>
                  </a:lnTo>
                  <a:lnTo>
                    <a:pt x="1218" y="789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2283075" y="2682800"/>
              <a:ext cx="295125" cy="415150"/>
            </a:xfrm>
            <a:custGeom>
              <a:rect b="b" l="l" r="r" t="t"/>
              <a:pathLst>
                <a:path extrusionOk="0" fill="none" h="16606" w="11805">
                  <a:moveTo>
                    <a:pt x="0" y="1"/>
                  </a:moveTo>
                  <a:lnTo>
                    <a:pt x="0" y="1"/>
                  </a:lnTo>
                  <a:lnTo>
                    <a:pt x="494" y="1119"/>
                  </a:lnTo>
                  <a:lnTo>
                    <a:pt x="1020" y="2237"/>
                  </a:lnTo>
                  <a:lnTo>
                    <a:pt x="1611" y="3355"/>
                  </a:lnTo>
                  <a:lnTo>
                    <a:pt x="2203" y="4473"/>
                  </a:lnTo>
                  <a:lnTo>
                    <a:pt x="2861" y="5558"/>
                  </a:lnTo>
                  <a:lnTo>
                    <a:pt x="3519" y="6643"/>
                  </a:lnTo>
                  <a:lnTo>
                    <a:pt x="4209" y="7695"/>
                  </a:lnTo>
                  <a:lnTo>
                    <a:pt x="4965" y="8747"/>
                  </a:lnTo>
                  <a:lnTo>
                    <a:pt x="5722" y="9766"/>
                  </a:lnTo>
                  <a:lnTo>
                    <a:pt x="6511" y="10786"/>
                  </a:lnTo>
                  <a:lnTo>
                    <a:pt x="7300" y="11805"/>
                  </a:lnTo>
                  <a:lnTo>
                    <a:pt x="8155" y="12791"/>
                  </a:lnTo>
                  <a:lnTo>
                    <a:pt x="9010" y="13778"/>
                  </a:lnTo>
                  <a:lnTo>
                    <a:pt x="9897" y="14731"/>
                  </a:lnTo>
                  <a:lnTo>
                    <a:pt x="10785" y="15685"/>
                  </a:lnTo>
                  <a:lnTo>
                    <a:pt x="11706" y="16606"/>
                  </a:lnTo>
                  <a:lnTo>
                    <a:pt x="11805" y="16573"/>
                  </a:lnTo>
                  <a:lnTo>
                    <a:pt x="11805" y="16573"/>
                  </a:lnTo>
                  <a:lnTo>
                    <a:pt x="10851" y="15652"/>
                  </a:lnTo>
                  <a:lnTo>
                    <a:pt x="9963" y="14699"/>
                  </a:lnTo>
                  <a:lnTo>
                    <a:pt x="9075" y="13745"/>
                  </a:lnTo>
                  <a:lnTo>
                    <a:pt x="8221" y="12759"/>
                  </a:lnTo>
                  <a:lnTo>
                    <a:pt x="7366" y="11772"/>
                  </a:lnTo>
                  <a:lnTo>
                    <a:pt x="6544" y="10786"/>
                  </a:lnTo>
                  <a:lnTo>
                    <a:pt x="5754" y="9766"/>
                  </a:lnTo>
                  <a:lnTo>
                    <a:pt x="4998" y="8747"/>
                  </a:lnTo>
                  <a:lnTo>
                    <a:pt x="4275" y="7695"/>
                  </a:lnTo>
                  <a:lnTo>
                    <a:pt x="3551" y="6643"/>
                  </a:lnTo>
                  <a:lnTo>
                    <a:pt x="2894" y="5558"/>
                  </a:lnTo>
                  <a:lnTo>
                    <a:pt x="2236" y="4473"/>
                  </a:lnTo>
                  <a:lnTo>
                    <a:pt x="1644" y="3388"/>
                  </a:lnTo>
                  <a:lnTo>
                    <a:pt x="1052" y="2270"/>
                  </a:lnTo>
                  <a:lnTo>
                    <a:pt x="526" y="1152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3089475" y="3448100"/>
              <a:ext cx="732450" cy="107725"/>
            </a:xfrm>
            <a:custGeom>
              <a:rect b="b" l="l" r="r" t="t"/>
              <a:pathLst>
                <a:path extrusionOk="0" h="4309" w="29298">
                  <a:moveTo>
                    <a:pt x="132" y="1"/>
                  </a:moveTo>
                  <a:lnTo>
                    <a:pt x="0" y="100"/>
                  </a:lnTo>
                  <a:lnTo>
                    <a:pt x="1085" y="593"/>
                  </a:lnTo>
                  <a:lnTo>
                    <a:pt x="1217" y="494"/>
                  </a:lnTo>
                  <a:lnTo>
                    <a:pt x="132" y="1"/>
                  </a:lnTo>
                  <a:close/>
                  <a:moveTo>
                    <a:pt x="29034" y="2730"/>
                  </a:moveTo>
                  <a:lnTo>
                    <a:pt x="27785" y="3026"/>
                  </a:lnTo>
                  <a:lnTo>
                    <a:pt x="26535" y="3322"/>
                  </a:lnTo>
                  <a:lnTo>
                    <a:pt x="25286" y="3552"/>
                  </a:lnTo>
                  <a:lnTo>
                    <a:pt x="24036" y="3749"/>
                  </a:lnTo>
                  <a:lnTo>
                    <a:pt x="22820" y="3881"/>
                  </a:lnTo>
                  <a:lnTo>
                    <a:pt x="21636" y="4012"/>
                  </a:lnTo>
                  <a:lnTo>
                    <a:pt x="20452" y="4078"/>
                  </a:lnTo>
                  <a:lnTo>
                    <a:pt x="18216" y="4078"/>
                  </a:lnTo>
                  <a:lnTo>
                    <a:pt x="17362" y="4111"/>
                  </a:lnTo>
                  <a:lnTo>
                    <a:pt x="16507" y="4144"/>
                  </a:lnTo>
                  <a:lnTo>
                    <a:pt x="15323" y="4111"/>
                  </a:lnTo>
                  <a:lnTo>
                    <a:pt x="15126" y="4243"/>
                  </a:lnTo>
                  <a:lnTo>
                    <a:pt x="16474" y="4308"/>
                  </a:lnTo>
                  <a:lnTo>
                    <a:pt x="17362" y="4275"/>
                  </a:lnTo>
                  <a:lnTo>
                    <a:pt x="18216" y="4210"/>
                  </a:lnTo>
                  <a:lnTo>
                    <a:pt x="19137" y="4243"/>
                  </a:lnTo>
                  <a:lnTo>
                    <a:pt x="20354" y="4210"/>
                  </a:lnTo>
                  <a:lnTo>
                    <a:pt x="21570" y="4144"/>
                  </a:lnTo>
                  <a:lnTo>
                    <a:pt x="22820" y="4012"/>
                  </a:lnTo>
                  <a:lnTo>
                    <a:pt x="24102" y="3848"/>
                  </a:lnTo>
                  <a:lnTo>
                    <a:pt x="25384" y="3651"/>
                  </a:lnTo>
                  <a:lnTo>
                    <a:pt x="26667" y="3388"/>
                  </a:lnTo>
                  <a:lnTo>
                    <a:pt x="27982" y="3092"/>
                  </a:lnTo>
                  <a:lnTo>
                    <a:pt x="29297" y="2763"/>
                  </a:lnTo>
                  <a:lnTo>
                    <a:pt x="29034" y="2730"/>
                  </a:lnTo>
                  <a:close/>
                </a:path>
              </a:pathLst>
            </a:custGeom>
            <a:solidFill>
              <a:srgbClr val="F8E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3467600" y="3516350"/>
              <a:ext cx="354325" cy="39475"/>
            </a:xfrm>
            <a:custGeom>
              <a:rect b="b" l="l" r="r" t="t"/>
              <a:pathLst>
                <a:path extrusionOk="0" fill="none" h="1579" w="14173">
                  <a:moveTo>
                    <a:pt x="13909" y="0"/>
                  </a:moveTo>
                  <a:lnTo>
                    <a:pt x="13909" y="0"/>
                  </a:lnTo>
                  <a:lnTo>
                    <a:pt x="12660" y="296"/>
                  </a:lnTo>
                  <a:lnTo>
                    <a:pt x="11410" y="592"/>
                  </a:lnTo>
                  <a:lnTo>
                    <a:pt x="10161" y="822"/>
                  </a:lnTo>
                  <a:lnTo>
                    <a:pt x="8911" y="1019"/>
                  </a:lnTo>
                  <a:lnTo>
                    <a:pt x="7695" y="1151"/>
                  </a:lnTo>
                  <a:lnTo>
                    <a:pt x="6511" y="1282"/>
                  </a:lnTo>
                  <a:lnTo>
                    <a:pt x="5327" y="1348"/>
                  </a:lnTo>
                  <a:lnTo>
                    <a:pt x="4144" y="1348"/>
                  </a:lnTo>
                  <a:lnTo>
                    <a:pt x="4144" y="1348"/>
                  </a:lnTo>
                  <a:lnTo>
                    <a:pt x="3091" y="1348"/>
                  </a:lnTo>
                  <a:lnTo>
                    <a:pt x="3091" y="1348"/>
                  </a:lnTo>
                  <a:lnTo>
                    <a:pt x="2237" y="1381"/>
                  </a:lnTo>
                  <a:lnTo>
                    <a:pt x="1382" y="1414"/>
                  </a:lnTo>
                  <a:lnTo>
                    <a:pt x="1382" y="1414"/>
                  </a:lnTo>
                  <a:lnTo>
                    <a:pt x="198" y="1381"/>
                  </a:lnTo>
                  <a:lnTo>
                    <a:pt x="1" y="1513"/>
                  </a:lnTo>
                  <a:lnTo>
                    <a:pt x="1" y="1513"/>
                  </a:lnTo>
                  <a:lnTo>
                    <a:pt x="1349" y="1578"/>
                  </a:lnTo>
                  <a:lnTo>
                    <a:pt x="1349" y="1578"/>
                  </a:lnTo>
                  <a:lnTo>
                    <a:pt x="2237" y="1545"/>
                  </a:lnTo>
                  <a:lnTo>
                    <a:pt x="3091" y="1480"/>
                  </a:lnTo>
                  <a:lnTo>
                    <a:pt x="3091" y="1480"/>
                  </a:lnTo>
                  <a:lnTo>
                    <a:pt x="4012" y="1513"/>
                  </a:lnTo>
                  <a:lnTo>
                    <a:pt x="4012" y="1513"/>
                  </a:lnTo>
                  <a:lnTo>
                    <a:pt x="5229" y="1480"/>
                  </a:lnTo>
                  <a:lnTo>
                    <a:pt x="6445" y="1414"/>
                  </a:lnTo>
                  <a:lnTo>
                    <a:pt x="7695" y="1282"/>
                  </a:lnTo>
                  <a:lnTo>
                    <a:pt x="8977" y="1118"/>
                  </a:lnTo>
                  <a:lnTo>
                    <a:pt x="10259" y="921"/>
                  </a:lnTo>
                  <a:lnTo>
                    <a:pt x="11542" y="658"/>
                  </a:lnTo>
                  <a:lnTo>
                    <a:pt x="12857" y="362"/>
                  </a:lnTo>
                  <a:lnTo>
                    <a:pt x="14172" y="33"/>
                  </a:lnTo>
                  <a:lnTo>
                    <a:pt x="14172" y="33"/>
                  </a:lnTo>
                  <a:lnTo>
                    <a:pt x="1390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3089475" y="3448100"/>
              <a:ext cx="30450" cy="14825"/>
            </a:xfrm>
            <a:custGeom>
              <a:rect b="b" l="l" r="r" t="t"/>
              <a:pathLst>
                <a:path extrusionOk="0" fill="none" h="593" w="1218">
                  <a:moveTo>
                    <a:pt x="132" y="1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1085" y="593"/>
                  </a:lnTo>
                  <a:lnTo>
                    <a:pt x="1217" y="494"/>
                  </a:lnTo>
                  <a:lnTo>
                    <a:pt x="1217" y="494"/>
                  </a:lnTo>
                  <a:lnTo>
                    <a:pt x="1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2283900" y="2683625"/>
              <a:ext cx="1531450" cy="868075"/>
            </a:xfrm>
            <a:custGeom>
              <a:rect b="b" l="l" r="r" t="t"/>
              <a:pathLst>
                <a:path extrusionOk="0" h="34723" w="61258">
                  <a:moveTo>
                    <a:pt x="0" y="1"/>
                  </a:moveTo>
                  <a:lnTo>
                    <a:pt x="493" y="1119"/>
                  </a:lnTo>
                  <a:lnTo>
                    <a:pt x="1019" y="2237"/>
                  </a:lnTo>
                  <a:lnTo>
                    <a:pt x="1611" y="3355"/>
                  </a:lnTo>
                  <a:lnTo>
                    <a:pt x="2203" y="4440"/>
                  </a:lnTo>
                  <a:lnTo>
                    <a:pt x="2861" y="5525"/>
                  </a:lnTo>
                  <a:lnTo>
                    <a:pt x="3518" y="6610"/>
                  </a:lnTo>
                  <a:lnTo>
                    <a:pt x="4242" y="7662"/>
                  </a:lnTo>
                  <a:lnTo>
                    <a:pt x="4965" y="8714"/>
                  </a:lnTo>
                  <a:lnTo>
                    <a:pt x="5721" y="9733"/>
                  </a:lnTo>
                  <a:lnTo>
                    <a:pt x="6511" y="10753"/>
                  </a:lnTo>
                  <a:lnTo>
                    <a:pt x="7333" y="11739"/>
                  </a:lnTo>
                  <a:lnTo>
                    <a:pt x="8188" y="12726"/>
                  </a:lnTo>
                  <a:lnTo>
                    <a:pt x="9042" y="13712"/>
                  </a:lnTo>
                  <a:lnTo>
                    <a:pt x="9930" y="14666"/>
                  </a:lnTo>
                  <a:lnTo>
                    <a:pt x="10818" y="15619"/>
                  </a:lnTo>
                  <a:lnTo>
                    <a:pt x="11772" y="16540"/>
                  </a:lnTo>
                  <a:lnTo>
                    <a:pt x="18775" y="11838"/>
                  </a:lnTo>
                  <a:lnTo>
                    <a:pt x="17493" y="11443"/>
                  </a:lnTo>
                  <a:lnTo>
                    <a:pt x="16210" y="11016"/>
                  </a:lnTo>
                  <a:lnTo>
                    <a:pt x="14961" y="10523"/>
                  </a:lnTo>
                  <a:lnTo>
                    <a:pt x="13712" y="9996"/>
                  </a:lnTo>
                  <a:lnTo>
                    <a:pt x="12495" y="9405"/>
                  </a:lnTo>
                  <a:lnTo>
                    <a:pt x="11278" y="8780"/>
                  </a:lnTo>
                  <a:lnTo>
                    <a:pt x="10095" y="8089"/>
                  </a:lnTo>
                  <a:lnTo>
                    <a:pt x="8911" y="7366"/>
                  </a:lnTo>
                  <a:lnTo>
                    <a:pt x="7727" y="6610"/>
                  </a:lnTo>
                  <a:lnTo>
                    <a:pt x="6576" y="5788"/>
                  </a:lnTo>
                  <a:lnTo>
                    <a:pt x="5426" y="4933"/>
                  </a:lnTo>
                  <a:lnTo>
                    <a:pt x="4308" y="4012"/>
                  </a:lnTo>
                  <a:lnTo>
                    <a:pt x="3190" y="3091"/>
                  </a:lnTo>
                  <a:lnTo>
                    <a:pt x="2105" y="2105"/>
                  </a:lnTo>
                  <a:lnTo>
                    <a:pt x="1052" y="1053"/>
                  </a:lnTo>
                  <a:lnTo>
                    <a:pt x="0" y="1"/>
                  </a:lnTo>
                  <a:close/>
                  <a:moveTo>
                    <a:pt x="30316" y="17263"/>
                  </a:moveTo>
                  <a:lnTo>
                    <a:pt x="20584" y="23839"/>
                  </a:lnTo>
                  <a:lnTo>
                    <a:pt x="21702" y="24628"/>
                  </a:lnTo>
                  <a:lnTo>
                    <a:pt x="31303" y="18151"/>
                  </a:lnTo>
                  <a:lnTo>
                    <a:pt x="30316" y="17263"/>
                  </a:lnTo>
                  <a:close/>
                  <a:moveTo>
                    <a:pt x="40575" y="25023"/>
                  </a:moveTo>
                  <a:lnTo>
                    <a:pt x="32355" y="30580"/>
                  </a:lnTo>
                  <a:lnTo>
                    <a:pt x="33440" y="31073"/>
                  </a:lnTo>
                  <a:lnTo>
                    <a:pt x="41529" y="25615"/>
                  </a:lnTo>
                  <a:lnTo>
                    <a:pt x="40575" y="25023"/>
                  </a:lnTo>
                  <a:close/>
                  <a:moveTo>
                    <a:pt x="52873" y="31106"/>
                  </a:moveTo>
                  <a:lnTo>
                    <a:pt x="47546" y="34690"/>
                  </a:lnTo>
                  <a:lnTo>
                    <a:pt x="48730" y="34723"/>
                  </a:lnTo>
                  <a:lnTo>
                    <a:pt x="49585" y="34690"/>
                  </a:lnTo>
                  <a:lnTo>
                    <a:pt x="50439" y="34657"/>
                  </a:lnTo>
                  <a:lnTo>
                    <a:pt x="52675" y="34657"/>
                  </a:lnTo>
                  <a:lnTo>
                    <a:pt x="53859" y="34591"/>
                  </a:lnTo>
                  <a:lnTo>
                    <a:pt x="55043" y="34460"/>
                  </a:lnTo>
                  <a:lnTo>
                    <a:pt x="56259" y="34328"/>
                  </a:lnTo>
                  <a:lnTo>
                    <a:pt x="57509" y="34131"/>
                  </a:lnTo>
                  <a:lnTo>
                    <a:pt x="58758" y="33901"/>
                  </a:lnTo>
                  <a:lnTo>
                    <a:pt x="60008" y="33605"/>
                  </a:lnTo>
                  <a:lnTo>
                    <a:pt x="61257" y="33309"/>
                  </a:lnTo>
                  <a:lnTo>
                    <a:pt x="60271" y="33145"/>
                  </a:lnTo>
                  <a:lnTo>
                    <a:pt x="59252" y="32947"/>
                  </a:lnTo>
                  <a:lnTo>
                    <a:pt x="58199" y="32717"/>
                  </a:lnTo>
                  <a:lnTo>
                    <a:pt x="57180" y="32454"/>
                  </a:lnTo>
                  <a:lnTo>
                    <a:pt x="56095" y="32158"/>
                  </a:lnTo>
                  <a:lnTo>
                    <a:pt x="55043" y="31829"/>
                  </a:lnTo>
                  <a:lnTo>
                    <a:pt x="53958" y="31468"/>
                  </a:lnTo>
                  <a:lnTo>
                    <a:pt x="52873" y="31106"/>
                  </a:lnTo>
                  <a:close/>
                </a:path>
              </a:pathLst>
            </a:custGeom>
            <a:solidFill>
              <a:srgbClr val="F8F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3472525" y="3461275"/>
              <a:ext cx="342825" cy="90425"/>
            </a:xfrm>
            <a:custGeom>
              <a:rect b="b" l="l" r="r" t="t"/>
              <a:pathLst>
                <a:path extrusionOk="0" fill="none" h="3617" w="13713">
                  <a:moveTo>
                    <a:pt x="5328" y="0"/>
                  </a:moveTo>
                  <a:lnTo>
                    <a:pt x="1" y="3584"/>
                  </a:lnTo>
                  <a:lnTo>
                    <a:pt x="1" y="3584"/>
                  </a:lnTo>
                  <a:lnTo>
                    <a:pt x="1185" y="3617"/>
                  </a:lnTo>
                  <a:lnTo>
                    <a:pt x="1185" y="3617"/>
                  </a:lnTo>
                  <a:lnTo>
                    <a:pt x="2040" y="3584"/>
                  </a:lnTo>
                  <a:lnTo>
                    <a:pt x="2894" y="3551"/>
                  </a:lnTo>
                  <a:lnTo>
                    <a:pt x="2894" y="3551"/>
                  </a:lnTo>
                  <a:lnTo>
                    <a:pt x="3947" y="3551"/>
                  </a:lnTo>
                  <a:lnTo>
                    <a:pt x="3947" y="3551"/>
                  </a:lnTo>
                  <a:lnTo>
                    <a:pt x="5130" y="3551"/>
                  </a:lnTo>
                  <a:lnTo>
                    <a:pt x="6314" y="3485"/>
                  </a:lnTo>
                  <a:lnTo>
                    <a:pt x="7498" y="3354"/>
                  </a:lnTo>
                  <a:lnTo>
                    <a:pt x="8714" y="3222"/>
                  </a:lnTo>
                  <a:lnTo>
                    <a:pt x="9964" y="3025"/>
                  </a:lnTo>
                  <a:lnTo>
                    <a:pt x="11213" y="2795"/>
                  </a:lnTo>
                  <a:lnTo>
                    <a:pt x="12463" y="2499"/>
                  </a:lnTo>
                  <a:lnTo>
                    <a:pt x="13712" y="2203"/>
                  </a:lnTo>
                  <a:lnTo>
                    <a:pt x="13712" y="2203"/>
                  </a:lnTo>
                  <a:lnTo>
                    <a:pt x="12726" y="2039"/>
                  </a:lnTo>
                  <a:lnTo>
                    <a:pt x="11707" y="1841"/>
                  </a:lnTo>
                  <a:lnTo>
                    <a:pt x="10654" y="1611"/>
                  </a:lnTo>
                  <a:lnTo>
                    <a:pt x="9635" y="1348"/>
                  </a:lnTo>
                  <a:lnTo>
                    <a:pt x="8550" y="1052"/>
                  </a:lnTo>
                  <a:lnTo>
                    <a:pt x="7498" y="723"/>
                  </a:lnTo>
                  <a:lnTo>
                    <a:pt x="6413" y="362"/>
                  </a:lnTo>
                  <a:lnTo>
                    <a:pt x="532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3092750" y="3309200"/>
              <a:ext cx="229375" cy="151275"/>
            </a:xfrm>
            <a:custGeom>
              <a:rect b="b" l="l" r="r" t="t"/>
              <a:pathLst>
                <a:path extrusionOk="0" fill="none" h="6051" w="9175">
                  <a:moveTo>
                    <a:pt x="8221" y="0"/>
                  </a:moveTo>
                  <a:lnTo>
                    <a:pt x="1" y="5557"/>
                  </a:lnTo>
                  <a:lnTo>
                    <a:pt x="1" y="5557"/>
                  </a:lnTo>
                  <a:lnTo>
                    <a:pt x="1086" y="6050"/>
                  </a:lnTo>
                  <a:lnTo>
                    <a:pt x="9175" y="592"/>
                  </a:lnTo>
                  <a:lnTo>
                    <a:pt x="9175" y="592"/>
                  </a:lnTo>
                  <a:lnTo>
                    <a:pt x="82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2798475" y="3115200"/>
              <a:ext cx="268000" cy="184150"/>
            </a:xfrm>
            <a:custGeom>
              <a:rect b="b" l="l" r="r" t="t"/>
              <a:pathLst>
                <a:path extrusionOk="0" fill="none" h="7366" w="10720">
                  <a:moveTo>
                    <a:pt x="9733" y="0"/>
                  </a:moveTo>
                  <a:lnTo>
                    <a:pt x="1" y="6576"/>
                  </a:lnTo>
                  <a:lnTo>
                    <a:pt x="1" y="6576"/>
                  </a:lnTo>
                  <a:lnTo>
                    <a:pt x="1119" y="7365"/>
                  </a:lnTo>
                  <a:lnTo>
                    <a:pt x="10720" y="888"/>
                  </a:lnTo>
                  <a:lnTo>
                    <a:pt x="10720" y="888"/>
                  </a:lnTo>
                  <a:lnTo>
                    <a:pt x="97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2283900" y="2683625"/>
              <a:ext cx="469400" cy="413500"/>
            </a:xfrm>
            <a:custGeom>
              <a:rect b="b" l="l" r="r" t="t"/>
              <a:pathLst>
                <a:path extrusionOk="0" fill="none" h="16540" w="18776">
                  <a:moveTo>
                    <a:pt x="0" y="1"/>
                  </a:moveTo>
                  <a:lnTo>
                    <a:pt x="0" y="1"/>
                  </a:lnTo>
                  <a:lnTo>
                    <a:pt x="493" y="1119"/>
                  </a:lnTo>
                  <a:lnTo>
                    <a:pt x="1019" y="2237"/>
                  </a:lnTo>
                  <a:lnTo>
                    <a:pt x="1611" y="3355"/>
                  </a:lnTo>
                  <a:lnTo>
                    <a:pt x="2203" y="4440"/>
                  </a:lnTo>
                  <a:lnTo>
                    <a:pt x="2861" y="5525"/>
                  </a:lnTo>
                  <a:lnTo>
                    <a:pt x="3518" y="6610"/>
                  </a:lnTo>
                  <a:lnTo>
                    <a:pt x="4242" y="7662"/>
                  </a:lnTo>
                  <a:lnTo>
                    <a:pt x="4965" y="8714"/>
                  </a:lnTo>
                  <a:lnTo>
                    <a:pt x="5721" y="9733"/>
                  </a:lnTo>
                  <a:lnTo>
                    <a:pt x="6511" y="10753"/>
                  </a:lnTo>
                  <a:lnTo>
                    <a:pt x="7333" y="11739"/>
                  </a:lnTo>
                  <a:lnTo>
                    <a:pt x="8188" y="12726"/>
                  </a:lnTo>
                  <a:lnTo>
                    <a:pt x="9042" y="13712"/>
                  </a:lnTo>
                  <a:lnTo>
                    <a:pt x="9930" y="14666"/>
                  </a:lnTo>
                  <a:lnTo>
                    <a:pt x="10818" y="15619"/>
                  </a:lnTo>
                  <a:lnTo>
                    <a:pt x="11772" y="16540"/>
                  </a:lnTo>
                  <a:lnTo>
                    <a:pt x="18775" y="11838"/>
                  </a:lnTo>
                  <a:lnTo>
                    <a:pt x="18775" y="11838"/>
                  </a:lnTo>
                  <a:lnTo>
                    <a:pt x="17493" y="11443"/>
                  </a:lnTo>
                  <a:lnTo>
                    <a:pt x="16210" y="11016"/>
                  </a:lnTo>
                  <a:lnTo>
                    <a:pt x="14961" y="10523"/>
                  </a:lnTo>
                  <a:lnTo>
                    <a:pt x="13712" y="9996"/>
                  </a:lnTo>
                  <a:lnTo>
                    <a:pt x="12495" y="9405"/>
                  </a:lnTo>
                  <a:lnTo>
                    <a:pt x="11278" y="8780"/>
                  </a:lnTo>
                  <a:lnTo>
                    <a:pt x="10095" y="8089"/>
                  </a:lnTo>
                  <a:lnTo>
                    <a:pt x="8911" y="7366"/>
                  </a:lnTo>
                  <a:lnTo>
                    <a:pt x="7727" y="6610"/>
                  </a:lnTo>
                  <a:lnTo>
                    <a:pt x="6576" y="5788"/>
                  </a:lnTo>
                  <a:lnTo>
                    <a:pt x="5426" y="4933"/>
                  </a:lnTo>
                  <a:lnTo>
                    <a:pt x="4308" y="4012"/>
                  </a:lnTo>
                  <a:lnTo>
                    <a:pt x="3190" y="3091"/>
                  </a:lnTo>
                  <a:lnTo>
                    <a:pt x="2105" y="2105"/>
                  </a:lnTo>
                  <a:lnTo>
                    <a:pt x="1052" y="105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3796400" y="1876400"/>
              <a:ext cx="2192375" cy="1978625"/>
            </a:xfrm>
            <a:custGeom>
              <a:rect b="b" l="l" r="r" t="t"/>
              <a:pathLst>
                <a:path extrusionOk="0" h="79145" w="87695">
                  <a:moveTo>
                    <a:pt x="66387" y="1"/>
                  </a:moveTo>
                  <a:lnTo>
                    <a:pt x="65763" y="99"/>
                  </a:lnTo>
                  <a:lnTo>
                    <a:pt x="65138" y="231"/>
                  </a:lnTo>
                  <a:lnTo>
                    <a:pt x="64513" y="461"/>
                  </a:lnTo>
                  <a:lnTo>
                    <a:pt x="63921" y="691"/>
                  </a:lnTo>
                  <a:lnTo>
                    <a:pt x="63362" y="1020"/>
                  </a:lnTo>
                  <a:lnTo>
                    <a:pt x="62803" y="1382"/>
                  </a:lnTo>
                  <a:lnTo>
                    <a:pt x="62310" y="1776"/>
                  </a:lnTo>
                  <a:lnTo>
                    <a:pt x="61850" y="2237"/>
                  </a:lnTo>
                  <a:lnTo>
                    <a:pt x="61455" y="2730"/>
                  </a:lnTo>
                  <a:lnTo>
                    <a:pt x="61126" y="3256"/>
                  </a:lnTo>
                  <a:lnTo>
                    <a:pt x="60995" y="3519"/>
                  </a:lnTo>
                  <a:lnTo>
                    <a:pt x="60863" y="3782"/>
                  </a:lnTo>
                  <a:lnTo>
                    <a:pt x="60765" y="4078"/>
                  </a:lnTo>
                  <a:lnTo>
                    <a:pt x="60699" y="4374"/>
                  </a:lnTo>
                  <a:lnTo>
                    <a:pt x="60633" y="4670"/>
                  </a:lnTo>
                  <a:lnTo>
                    <a:pt x="60600" y="4966"/>
                  </a:lnTo>
                  <a:lnTo>
                    <a:pt x="60600" y="5426"/>
                  </a:lnTo>
                  <a:lnTo>
                    <a:pt x="60633" y="5919"/>
                  </a:lnTo>
                  <a:lnTo>
                    <a:pt x="60732" y="6445"/>
                  </a:lnTo>
                  <a:lnTo>
                    <a:pt x="60831" y="7037"/>
                  </a:lnTo>
                  <a:lnTo>
                    <a:pt x="61094" y="8385"/>
                  </a:lnTo>
                  <a:lnTo>
                    <a:pt x="61455" y="9865"/>
                  </a:lnTo>
                  <a:lnTo>
                    <a:pt x="62244" y="13120"/>
                  </a:lnTo>
                  <a:lnTo>
                    <a:pt x="62639" y="14830"/>
                  </a:lnTo>
                  <a:lnTo>
                    <a:pt x="62968" y="16540"/>
                  </a:lnTo>
                  <a:lnTo>
                    <a:pt x="63099" y="17362"/>
                  </a:lnTo>
                  <a:lnTo>
                    <a:pt x="63231" y="18217"/>
                  </a:lnTo>
                  <a:lnTo>
                    <a:pt x="63330" y="19039"/>
                  </a:lnTo>
                  <a:lnTo>
                    <a:pt x="63362" y="19828"/>
                  </a:lnTo>
                  <a:lnTo>
                    <a:pt x="63395" y="20617"/>
                  </a:lnTo>
                  <a:lnTo>
                    <a:pt x="63362" y="21373"/>
                  </a:lnTo>
                  <a:lnTo>
                    <a:pt x="63330" y="22097"/>
                  </a:lnTo>
                  <a:lnTo>
                    <a:pt x="63198" y="22754"/>
                  </a:lnTo>
                  <a:lnTo>
                    <a:pt x="63034" y="23412"/>
                  </a:lnTo>
                  <a:lnTo>
                    <a:pt x="62836" y="24004"/>
                  </a:lnTo>
                  <a:lnTo>
                    <a:pt x="62705" y="24267"/>
                  </a:lnTo>
                  <a:lnTo>
                    <a:pt x="62540" y="24530"/>
                  </a:lnTo>
                  <a:lnTo>
                    <a:pt x="62409" y="24793"/>
                  </a:lnTo>
                  <a:lnTo>
                    <a:pt x="62212" y="25023"/>
                  </a:lnTo>
                  <a:lnTo>
                    <a:pt x="62014" y="25253"/>
                  </a:lnTo>
                  <a:lnTo>
                    <a:pt x="61817" y="25450"/>
                  </a:lnTo>
                  <a:lnTo>
                    <a:pt x="61587" y="25648"/>
                  </a:lnTo>
                  <a:lnTo>
                    <a:pt x="61324" y="25812"/>
                  </a:lnTo>
                  <a:lnTo>
                    <a:pt x="61061" y="25977"/>
                  </a:lnTo>
                  <a:lnTo>
                    <a:pt x="60798" y="26108"/>
                  </a:lnTo>
                  <a:lnTo>
                    <a:pt x="60469" y="26240"/>
                  </a:lnTo>
                  <a:lnTo>
                    <a:pt x="60173" y="26338"/>
                  </a:lnTo>
                  <a:lnTo>
                    <a:pt x="24136" y="7826"/>
                  </a:lnTo>
                  <a:lnTo>
                    <a:pt x="23478" y="7497"/>
                  </a:lnTo>
                  <a:lnTo>
                    <a:pt x="22787" y="7234"/>
                  </a:lnTo>
                  <a:lnTo>
                    <a:pt x="22130" y="7037"/>
                  </a:lnTo>
                  <a:lnTo>
                    <a:pt x="21439" y="6873"/>
                  </a:lnTo>
                  <a:lnTo>
                    <a:pt x="20782" y="6807"/>
                  </a:lnTo>
                  <a:lnTo>
                    <a:pt x="20124" y="6774"/>
                  </a:lnTo>
                  <a:lnTo>
                    <a:pt x="19466" y="6774"/>
                  </a:lnTo>
                  <a:lnTo>
                    <a:pt x="18875" y="6873"/>
                  </a:lnTo>
                  <a:lnTo>
                    <a:pt x="18250" y="6971"/>
                  </a:lnTo>
                  <a:lnTo>
                    <a:pt x="17691" y="7169"/>
                  </a:lnTo>
                  <a:lnTo>
                    <a:pt x="17165" y="7399"/>
                  </a:lnTo>
                  <a:lnTo>
                    <a:pt x="16672" y="7662"/>
                  </a:lnTo>
                  <a:lnTo>
                    <a:pt x="16244" y="7991"/>
                  </a:lnTo>
                  <a:lnTo>
                    <a:pt x="15850" y="8385"/>
                  </a:lnTo>
                  <a:lnTo>
                    <a:pt x="15488" y="8813"/>
                  </a:lnTo>
                  <a:lnTo>
                    <a:pt x="15192" y="9273"/>
                  </a:lnTo>
                  <a:lnTo>
                    <a:pt x="14962" y="9799"/>
                  </a:lnTo>
                  <a:lnTo>
                    <a:pt x="14830" y="10325"/>
                  </a:lnTo>
                  <a:lnTo>
                    <a:pt x="14732" y="10884"/>
                  </a:lnTo>
                  <a:lnTo>
                    <a:pt x="14732" y="11443"/>
                  </a:lnTo>
                  <a:lnTo>
                    <a:pt x="14764" y="12002"/>
                  </a:lnTo>
                  <a:lnTo>
                    <a:pt x="14896" y="12561"/>
                  </a:lnTo>
                  <a:lnTo>
                    <a:pt x="15060" y="13120"/>
                  </a:lnTo>
                  <a:lnTo>
                    <a:pt x="15291" y="13679"/>
                  </a:lnTo>
                  <a:lnTo>
                    <a:pt x="15587" y="14238"/>
                  </a:lnTo>
                  <a:lnTo>
                    <a:pt x="15948" y="14797"/>
                  </a:lnTo>
                  <a:lnTo>
                    <a:pt x="16343" y="15290"/>
                  </a:lnTo>
                  <a:lnTo>
                    <a:pt x="16803" y="15783"/>
                  </a:lnTo>
                  <a:lnTo>
                    <a:pt x="17296" y="16277"/>
                  </a:lnTo>
                  <a:lnTo>
                    <a:pt x="17855" y="16704"/>
                  </a:lnTo>
                  <a:lnTo>
                    <a:pt x="18480" y="17099"/>
                  </a:lnTo>
                  <a:lnTo>
                    <a:pt x="19105" y="17493"/>
                  </a:lnTo>
                  <a:lnTo>
                    <a:pt x="44028" y="30448"/>
                  </a:lnTo>
                  <a:lnTo>
                    <a:pt x="43667" y="30974"/>
                  </a:lnTo>
                  <a:lnTo>
                    <a:pt x="43338" y="31533"/>
                  </a:lnTo>
                  <a:lnTo>
                    <a:pt x="12660" y="15553"/>
                  </a:lnTo>
                  <a:lnTo>
                    <a:pt x="11970" y="15225"/>
                  </a:lnTo>
                  <a:lnTo>
                    <a:pt x="11312" y="14961"/>
                  </a:lnTo>
                  <a:lnTo>
                    <a:pt x="10621" y="14764"/>
                  </a:lnTo>
                  <a:lnTo>
                    <a:pt x="9964" y="14633"/>
                  </a:lnTo>
                  <a:lnTo>
                    <a:pt x="9273" y="14534"/>
                  </a:lnTo>
                  <a:lnTo>
                    <a:pt x="8616" y="14501"/>
                  </a:lnTo>
                  <a:lnTo>
                    <a:pt x="7991" y="14534"/>
                  </a:lnTo>
                  <a:lnTo>
                    <a:pt x="7366" y="14600"/>
                  </a:lnTo>
                  <a:lnTo>
                    <a:pt x="6774" y="14731"/>
                  </a:lnTo>
                  <a:lnTo>
                    <a:pt x="6215" y="14896"/>
                  </a:lnTo>
                  <a:lnTo>
                    <a:pt x="5689" y="15126"/>
                  </a:lnTo>
                  <a:lnTo>
                    <a:pt x="5196" y="15422"/>
                  </a:lnTo>
                  <a:lnTo>
                    <a:pt x="4736" y="15751"/>
                  </a:lnTo>
                  <a:lnTo>
                    <a:pt x="4341" y="16112"/>
                  </a:lnTo>
                  <a:lnTo>
                    <a:pt x="3980" y="16540"/>
                  </a:lnTo>
                  <a:lnTo>
                    <a:pt x="3717" y="17033"/>
                  </a:lnTo>
                  <a:lnTo>
                    <a:pt x="3486" y="17526"/>
                  </a:lnTo>
                  <a:lnTo>
                    <a:pt x="3322" y="18085"/>
                  </a:lnTo>
                  <a:lnTo>
                    <a:pt x="3256" y="18611"/>
                  </a:lnTo>
                  <a:lnTo>
                    <a:pt x="3223" y="19170"/>
                  </a:lnTo>
                  <a:lnTo>
                    <a:pt x="3289" y="19729"/>
                  </a:lnTo>
                  <a:lnTo>
                    <a:pt x="3388" y="20321"/>
                  </a:lnTo>
                  <a:lnTo>
                    <a:pt x="3585" y="20880"/>
                  </a:lnTo>
                  <a:lnTo>
                    <a:pt x="3815" y="21439"/>
                  </a:lnTo>
                  <a:lnTo>
                    <a:pt x="4111" y="21998"/>
                  </a:lnTo>
                  <a:lnTo>
                    <a:pt x="4440" y="22524"/>
                  </a:lnTo>
                  <a:lnTo>
                    <a:pt x="4867" y="23050"/>
                  </a:lnTo>
                  <a:lnTo>
                    <a:pt x="5328" y="23543"/>
                  </a:lnTo>
                  <a:lnTo>
                    <a:pt x="5821" y="24004"/>
                  </a:lnTo>
                  <a:lnTo>
                    <a:pt x="6380" y="24431"/>
                  </a:lnTo>
                  <a:lnTo>
                    <a:pt x="6972" y="24859"/>
                  </a:lnTo>
                  <a:lnTo>
                    <a:pt x="7629" y="25220"/>
                  </a:lnTo>
                  <a:lnTo>
                    <a:pt x="37748" y="40904"/>
                  </a:lnTo>
                  <a:lnTo>
                    <a:pt x="37584" y="41168"/>
                  </a:lnTo>
                  <a:lnTo>
                    <a:pt x="37288" y="41792"/>
                  </a:lnTo>
                  <a:lnTo>
                    <a:pt x="9405" y="27292"/>
                  </a:lnTo>
                  <a:lnTo>
                    <a:pt x="8747" y="26963"/>
                  </a:lnTo>
                  <a:lnTo>
                    <a:pt x="8057" y="26700"/>
                  </a:lnTo>
                  <a:lnTo>
                    <a:pt x="7399" y="26503"/>
                  </a:lnTo>
                  <a:lnTo>
                    <a:pt x="6709" y="26371"/>
                  </a:lnTo>
                  <a:lnTo>
                    <a:pt x="6051" y="26272"/>
                  </a:lnTo>
                  <a:lnTo>
                    <a:pt x="5393" y="26240"/>
                  </a:lnTo>
                  <a:lnTo>
                    <a:pt x="4769" y="26240"/>
                  </a:lnTo>
                  <a:lnTo>
                    <a:pt x="4144" y="26338"/>
                  </a:lnTo>
                  <a:lnTo>
                    <a:pt x="3552" y="26470"/>
                  </a:lnTo>
                  <a:lnTo>
                    <a:pt x="2960" y="26634"/>
                  </a:lnTo>
                  <a:lnTo>
                    <a:pt x="2434" y="26864"/>
                  </a:lnTo>
                  <a:lnTo>
                    <a:pt x="1941" y="27160"/>
                  </a:lnTo>
                  <a:lnTo>
                    <a:pt x="1513" y="27489"/>
                  </a:lnTo>
                  <a:lnTo>
                    <a:pt x="1119" y="27851"/>
                  </a:lnTo>
                  <a:lnTo>
                    <a:pt x="757" y="28278"/>
                  </a:lnTo>
                  <a:lnTo>
                    <a:pt x="461" y="28771"/>
                  </a:lnTo>
                  <a:lnTo>
                    <a:pt x="231" y="29265"/>
                  </a:lnTo>
                  <a:lnTo>
                    <a:pt x="100" y="29791"/>
                  </a:lnTo>
                  <a:lnTo>
                    <a:pt x="1" y="30350"/>
                  </a:lnTo>
                  <a:lnTo>
                    <a:pt x="1" y="30909"/>
                  </a:lnTo>
                  <a:lnTo>
                    <a:pt x="34" y="31468"/>
                  </a:lnTo>
                  <a:lnTo>
                    <a:pt x="165" y="32027"/>
                  </a:lnTo>
                  <a:lnTo>
                    <a:pt x="330" y="32619"/>
                  </a:lnTo>
                  <a:lnTo>
                    <a:pt x="560" y="33177"/>
                  </a:lnTo>
                  <a:lnTo>
                    <a:pt x="856" y="33704"/>
                  </a:lnTo>
                  <a:lnTo>
                    <a:pt x="1218" y="34263"/>
                  </a:lnTo>
                  <a:lnTo>
                    <a:pt x="1612" y="34756"/>
                  </a:lnTo>
                  <a:lnTo>
                    <a:pt x="2072" y="35249"/>
                  </a:lnTo>
                  <a:lnTo>
                    <a:pt x="2599" y="35742"/>
                  </a:lnTo>
                  <a:lnTo>
                    <a:pt x="3125" y="36170"/>
                  </a:lnTo>
                  <a:lnTo>
                    <a:pt x="3749" y="36597"/>
                  </a:lnTo>
                  <a:lnTo>
                    <a:pt x="4374" y="36959"/>
                  </a:lnTo>
                  <a:lnTo>
                    <a:pt x="32685" y="51689"/>
                  </a:lnTo>
                  <a:lnTo>
                    <a:pt x="32356" y="52446"/>
                  </a:lnTo>
                  <a:lnTo>
                    <a:pt x="11509" y="41595"/>
                  </a:lnTo>
                  <a:lnTo>
                    <a:pt x="11082" y="41398"/>
                  </a:lnTo>
                  <a:lnTo>
                    <a:pt x="10654" y="41266"/>
                  </a:lnTo>
                  <a:lnTo>
                    <a:pt x="10194" y="41168"/>
                  </a:lnTo>
                  <a:lnTo>
                    <a:pt x="9734" y="41135"/>
                  </a:lnTo>
                  <a:lnTo>
                    <a:pt x="9306" y="41168"/>
                  </a:lnTo>
                  <a:lnTo>
                    <a:pt x="8846" y="41233"/>
                  </a:lnTo>
                  <a:lnTo>
                    <a:pt x="8386" y="41365"/>
                  </a:lnTo>
                  <a:lnTo>
                    <a:pt x="7925" y="41529"/>
                  </a:lnTo>
                  <a:lnTo>
                    <a:pt x="7498" y="41727"/>
                  </a:lnTo>
                  <a:lnTo>
                    <a:pt x="7070" y="41990"/>
                  </a:lnTo>
                  <a:lnTo>
                    <a:pt x="6643" y="42253"/>
                  </a:lnTo>
                  <a:lnTo>
                    <a:pt x="6281" y="42614"/>
                  </a:lnTo>
                  <a:lnTo>
                    <a:pt x="5887" y="42976"/>
                  </a:lnTo>
                  <a:lnTo>
                    <a:pt x="5558" y="43371"/>
                  </a:lnTo>
                  <a:lnTo>
                    <a:pt x="5262" y="43831"/>
                  </a:lnTo>
                  <a:lnTo>
                    <a:pt x="4966" y="44324"/>
                  </a:lnTo>
                  <a:lnTo>
                    <a:pt x="4736" y="44817"/>
                  </a:lnTo>
                  <a:lnTo>
                    <a:pt x="4539" y="45343"/>
                  </a:lnTo>
                  <a:lnTo>
                    <a:pt x="4407" y="45837"/>
                  </a:lnTo>
                  <a:lnTo>
                    <a:pt x="4308" y="46363"/>
                  </a:lnTo>
                  <a:lnTo>
                    <a:pt x="4243" y="46889"/>
                  </a:lnTo>
                  <a:lnTo>
                    <a:pt x="4243" y="47382"/>
                  </a:lnTo>
                  <a:lnTo>
                    <a:pt x="4275" y="47875"/>
                  </a:lnTo>
                  <a:lnTo>
                    <a:pt x="4374" y="48368"/>
                  </a:lnTo>
                  <a:lnTo>
                    <a:pt x="4473" y="48829"/>
                  </a:lnTo>
                  <a:lnTo>
                    <a:pt x="4637" y="49256"/>
                  </a:lnTo>
                  <a:lnTo>
                    <a:pt x="4867" y="49684"/>
                  </a:lnTo>
                  <a:lnTo>
                    <a:pt x="5098" y="50045"/>
                  </a:lnTo>
                  <a:lnTo>
                    <a:pt x="5393" y="50407"/>
                  </a:lnTo>
                  <a:lnTo>
                    <a:pt x="5722" y="50736"/>
                  </a:lnTo>
                  <a:lnTo>
                    <a:pt x="6084" y="51032"/>
                  </a:lnTo>
                  <a:lnTo>
                    <a:pt x="6479" y="51262"/>
                  </a:lnTo>
                  <a:lnTo>
                    <a:pt x="44883" y="71517"/>
                  </a:lnTo>
                  <a:lnTo>
                    <a:pt x="50605" y="73950"/>
                  </a:lnTo>
                  <a:lnTo>
                    <a:pt x="56359" y="76383"/>
                  </a:lnTo>
                  <a:lnTo>
                    <a:pt x="57575" y="76778"/>
                  </a:lnTo>
                  <a:lnTo>
                    <a:pt x="58759" y="77172"/>
                  </a:lnTo>
                  <a:lnTo>
                    <a:pt x="59877" y="77501"/>
                  </a:lnTo>
                  <a:lnTo>
                    <a:pt x="60962" y="77797"/>
                  </a:lnTo>
                  <a:lnTo>
                    <a:pt x="62935" y="78257"/>
                  </a:lnTo>
                  <a:lnTo>
                    <a:pt x="64645" y="78619"/>
                  </a:lnTo>
                  <a:lnTo>
                    <a:pt x="66026" y="78882"/>
                  </a:lnTo>
                  <a:lnTo>
                    <a:pt x="67078" y="79046"/>
                  </a:lnTo>
                  <a:lnTo>
                    <a:pt x="67966" y="79145"/>
                  </a:lnTo>
                  <a:lnTo>
                    <a:pt x="68623" y="79145"/>
                  </a:lnTo>
                  <a:lnTo>
                    <a:pt x="68952" y="79112"/>
                  </a:lnTo>
                  <a:lnTo>
                    <a:pt x="69281" y="79046"/>
                  </a:lnTo>
                  <a:lnTo>
                    <a:pt x="69643" y="78948"/>
                  </a:lnTo>
                  <a:lnTo>
                    <a:pt x="69971" y="78849"/>
                  </a:lnTo>
                  <a:lnTo>
                    <a:pt x="70300" y="78685"/>
                  </a:lnTo>
                  <a:lnTo>
                    <a:pt x="70629" y="78520"/>
                  </a:lnTo>
                  <a:lnTo>
                    <a:pt x="70958" y="78323"/>
                  </a:lnTo>
                  <a:lnTo>
                    <a:pt x="71287" y="78093"/>
                  </a:lnTo>
                  <a:lnTo>
                    <a:pt x="71615" y="77797"/>
                  </a:lnTo>
                  <a:lnTo>
                    <a:pt x="71977" y="77501"/>
                  </a:lnTo>
                  <a:lnTo>
                    <a:pt x="72668" y="76810"/>
                  </a:lnTo>
                  <a:lnTo>
                    <a:pt x="73391" y="75988"/>
                  </a:lnTo>
                  <a:lnTo>
                    <a:pt x="74147" y="75035"/>
                  </a:lnTo>
                  <a:lnTo>
                    <a:pt x="74936" y="73917"/>
                  </a:lnTo>
                  <a:lnTo>
                    <a:pt x="75791" y="72667"/>
                  </a:lnTo>
                  <a:lnTo>
                    <a:pt x="76679" y="71286"/>
                  </a:lnTo>
                  <a:lnTo>
                    <a:pt x="77600" y="69774"/>
                  </a:lnTo>
                  <a:lnTo>
                    <a:pt x="78586" y="68064"/>
                  </a:lnTo>
                  <a:lnTo>
                    <a:pt x="80789" y="64217"/>
                  </a:lnTo>
                  <a:lnTo>
                    <a:pt x="82795" y="60633"/>
                  </a:lnTo>
                  <a:lnTo>
                    <a:pt x="84472" y="57674"/>
                  </a:lnTo>
                  <a:lnTo>
                    <a:pt x="85162" y="56359"/>
                  </a:lnTo>
                  <a:lnTo>
                    <a:pt x="85787" y="55208"/>
                  </a:lnTo>
                  <a:lnTo>
                    <a:pt x="86313" y="54123"/>
                  </a:lnTo>
                  <a:lnTo>
                    <a:pt x="86741" y="53169"/>
                  </a:lnTo>
                  <a:lnTo>
                    <a:pt x="87102" y="52281"/>
                  </a:lnTo>
                  <a:lnTo>
                    <a:pt x="87398" y="51459"/>
                  </a:lnTo>
                  <a:lnTo>
                    <a:pt x="87563" y="50703"/>
                  </a:lnTo>
                  <a:lnTo>
                    <a:pt x="87694" y="50012"/>
                  </a:lnTo>
                  <a:lnTo>
                    <a:pt x="87694" y="49684"/>
                  </a:lnTo>
                  <a:lnTo>
                    <a:pt x="87694" y="49355"/>
                  </a:lnTo>
                  <a:lnTo>
                    <a:pt x="87661" y="49059"/>
                  </a:lnTo>
                  <a:lnTo>
                    <a:pt x="87628" y="48763"/>
                  </a:lnTo>
                  <a:lnTo>
                    <a:pt x="87563" y="48467"/>
                  </a:lnTo>
                  <a:lnTo>
                    <a:pt x="87497" y="48171"/>
                  </a:lnTo>
                  <a:lnTo>
                    <a:pt x="87365" y="47875"/>
                  </a:lnTo>
                  <a:lnTo>
                    <a:pt x="87267" y="47579"/>
                  </a:lnTo>
                  <a:lnTo>
                    <a:pt x="86806" y="46724"/>
                  </a:lnTo>
                  <a:lnTo>
                    <a:pt x="86280" y="45771"/>
                  </a:lnTo>
                  <a:lnTo>
                    <a:pt x="85689" y="44587"/>
                  </a:lnTo>
                  <a:lnTo>
                    <a:pt x="85031" y="43206"/>
                  </a:lnTo>
                  <a:lnTo>
                    <a:pt x="84373" y="41759"/>
                  </a:lnTo>
                  <a:lnTo>
                    <a:pt x="83781" y="40313"/>
                  </a:lnTo>
                  <a:lnTo>
                    <a:pt x="83518" y="39622"/>
                  </a:lnTo>
                  <a:lnTo>
                    <a:pt x="83288" y="38932"/>
                  </a:lnTo>
                  <a:lnTo>
                    <a:pt x="83058" y="37715"/>
                  </a:lnTo>
                  <a:lnTo>
                    <a:pt x="82762" y="36498"/>
                  </a:lnTo>
                  <a:lnTo>
                    <a:pt x="82466" y="35249"/>
                  </a:lnTo>
                  <a:lnTo>
                    <a:pt x="82104" y="33967"/>
                  </a:lnTo>
                  <a:lnTo>
                    <a:pt x="81710" y="32651"/>
                  </a:lnTo>
                  <a:lnTo>
                    <a:pt x="81315" y="31369"/>
                  </a:lnTo>
                  <a:lnTo>
                    <a:pt x="80428" y="28739"/>
                  </a:lnTo>
                  <a:lnTo>
                    <a:pt x="79474" y="26108"/>
                  </a:lnTo>
                  <a:lnTo>
                    <a:pt x="78455" y="23543"/>
                  </a:lnTo>
                  <a:lnTo>
                    <a:pt x="77468" y="21044"/>
                  </a:lnTo>
                  <a:lnTo>
                    <a:pt x="76449" y="18677"/>
                  </a:lnTo>
                  <a:lnTo>
                    <a:pt x="75463" y="16441"/>
                  </a:lnTo>
                  <a:lnTo>
                    <a:pt x="74509" y="14402"/>
                  </a:lnTo>
                  <a:lnTo>
                    <a:pt x="72898" y="10983"/>
                  </a:lnTo>
                  <a:lnTo>
                    <a:pt x="71780" y="8747"/>
                  </a:lnTo>
                  <a:lnTo>
                    <a:pt x="71385" y="7925"/>
                  </a:lnTo>
                  <a:lnTo>
                    <a:pt x="70728" y="4703"/>
                  </a:lnTo>
                  <a:lnTo>
                    <a:pt x="70432" y="3453"/>
                  </a:lnTo>
                  <a:lnTo>
                    <a:pt x="70300" y="2927"/>
                  </a:lnTo>
                  <a:lnTo>
                    <a:pt x="70136" y="2434"/>
                  </a:lnTo>
                  <a:lnTo>
                    <a:pt x="69971" y="2006"/>
                  </a:lnTo>
                  <a:lnTo>
                    <a:pt x="69807" y="1612"/>
                  </a:lnTo>
                  <a:lnTo>
                    <a:pt x="69610" y="1283"/>
                  </a:lnTo>
                  <a:lnTo>
                    <a:pt x="69380" y="987"/>
                  </a:lnTo>
                  <a:lnTo>
                    <a:pt x="69117" y="757"/>
                  </a:lnTo>
                  <a:lnTo>
                    <a:pt x="68821" y="527"/>
                  </a:lnTo>
                  <a:lnTo>
                    <a:pt x="68492" y="329"/>
                  </a:lnTo>
                  <a:lnTo>
                    <a:pt x="68130" y="165"/>
                  </a:lnTo>
                  <a:lnTo>
                    <a:pt x="67834" y="99"/>
                  </a:lnTo>
                  <a:lnTo>
                    <a:pt x="67571" y="66"/>
                  </a:lnTo>
                  <a:lnTo>
                    <a:pt x="66979" y="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3796400" y="1876400"/>
              <a:ext cx="2192375" cy="1978625"/>
            </a:xfrm>
            <a:custGeom>
              <a:rect b="b" l="l" r="r" t="t"/>
              <a:pathLst>
                <a:path extrusionOk="0" fill="none" h="79145" w="87695">
                  <a:moveTo>
                    <a:pt x="71385" y="7925"/>
                  </a:moveTo>
                  <a:lnTo>
                    <a:pt x="71385" y="7925"/>
                  </a:lnTo>
                  <a:lnTo>
                    <a:pt x="70728" y="4703"/>
                  </a:lnTo>
                  <a:lnTo>
                    <a:pt x="70432" y="3453"/>
                  </a:lnTo>
                  <a:lnTo>
                    <a:pt x="70300" y="2927"/>
                  </a:lnTo>
                  <a:lnTo>
                    <a:pt x="70136" y="2434"/>
                  </a:lnTo>
                  <a:lnTo>
                    <a:pt x="69971" y="2006"/>
                  </a:lnTo>
                  <a:lnTo>
                    <a:pt x="69807" y="1612"/>
                  </a:lnTo>
                  <a:lnTo>
                    <a:pt x="69610" y="1283"/>
                  </a:lnTo>
                  <a:lnTo>
                    <a:pt x="69380" y="987"/>
                  </a:lnTo>
                  <a:lnTo>
                    <a:pt x="69117" y="757"/>
                  </a:lnTo>
                  <a:lnTo>
                    <a:pt x="68821" y="527"/>
                  </a:lnTo>
                  <a:lnTo>
                    <a:pt x="68492" y="329"/>
                  </a:lnTo>
                  <a:lnTo>
                    <a:pt x="68130" y="165"/>
                  </a:lnTo>
                  <a:lnTo>
                    <a:pt x="68130" y="165"/>
                  </a:lnTo>
                  <a:lnTo>
                    <a:pt x="67834" y="99"/>
                  </a:lnTo>
                  <a:lnTo>
                    <a:pt x="67571" y="66"/>
                  </a:lnTo>
                  <a:lnTo>
                    <a:pt x="66979" y="1"/>
                  </a:lnTo>
                  <a:lnTo>
                    <a:pt x="66387" y="1"/>
                  </a:lnTo>
                  <a:lnTo>
                    <a:pt x="65763" y="99"/>
                  </a:lnTo>
                  <a:lnTo>
                    <a:pt x="65138" y="231"/>
                  </a:lnTo>
                  <a:lnTo>
                    <a:pt x="64513" y="461"/>
                  </a:lnTo>
                  <a:lnTo>
                    <a:pt x="63921" y="691"/>
                  </a:lnTo>
                  <a:lnTo>
                    <a:pt x="63362" y="1020"/>
                  </a:lnTo>
                  <a:lnTo>
                    <a:pt x="62803" y="1382"/>
                  </a:lnTo>
                  <a:lnTo>
                    <a:pt x="62310" y="1776"/>
                  </a:lnTo>
                  <a:lnTo>
                    <a:pt x="61850" y="2237"/>
                  </a:lnTo>
                  <a:lnTo>
                    <a:pt x="61455" y="2730"/>
                  </a:lnTo>
                  <a:lnTo>
                    <a:pt x="61126" y="3256"/>
                  </a:lnTo>
                  <a:lnTo>
                    <a:pt x="60995" y="3519"/>
                  </a:lnTo>
                  <a:lnTo>
                    <a:pt x="60863" y="3782"/>
                  </a:lnTo>
                  <a:lnTo>
                    <a:pt x="60765" y="4078"/>
                  </a:lnTo>
                  <a:lnTo>
                    <a:pt x="60699" y="4374"/>
                  </a:lnTo>
                  <a:lnTo>
                    <a:pt x="60633" y="4670"/>
                  </a:lnTo>
                  <a:lnTo>
                    <a:pt x="60600" y="4966"/>
                  </a:lnTo>
                  <a:lnTo>
                    <a:pt x="60600" y="4966"/>
                  </a:lnTo>
                  <a:lnTo>
                    <a:pt x="60600" y="5426"/>
                  </a:lnTo>
                  <a:lnTo>
                    <a:pt x="60633" y="5919"/>
                  </a:lnTo>
                  <a:lnTo>
                    <a:pt x="60732" y="6445"/>
                  </a:lnTo>
                  <a:lnTo>
                    <a:pt x="60831" y="7037"/>
                  </a:lnTo>
                  <a:lnTo>
                    <a:pt x="61094" y="8385"/>
                  </a:lnTo>
                  <a:lnTo>
                    <a:pt x="61455" y="9865"/>
                  </a:lnTo>
                  <a:lnTo>
                    <a:pt x="62244" y="13120"/>
                  </a:lnTo>
                  <a:lnTo>
                    <a:pt x="62639" y="14830"/>
                  </a:lnTo>
                  <a:lnTo>
                    <a:pt x="62968" y="16540"/>
                  </a:lnTo>
                  <a:lnTo>
                    <a:pt x="63099" y="17362"/>
                  </a:lnTo>
                  <a:lnTo>
                    <a:pt x="63231" y="18217"/>
                  </a:lnTo>
                  <a:lnTo>
                    <a:pt x="63330" y="19039"/>
                  </a:lnTo>
                  <a:lnTo>
                    <a:pt x="63362" y="19828"/>
                  </a:lnTo>
                  <a:lnTo>
                    <a:pt x="63395" y="20617"/>
                  </a:lnTo>
                  <a:lnTo>
                    <a:pt x="63362" y="21373"/>
                  </a:lnTo>
                  <a:lnTo>
                    <a:pt x="63330" y="22097"/>
                  </a:lnTo>
                  <a:lnTo>
                    <a:pt x="63198" y="22754"/>
                  </a:lnTo>
                  <a:lnTo>
                    <a:pt x="63034" y="23412"/>
                  </a:lnTo>
                  <a:lnTo>
                    <a:pt x="62836" y="24004"/>
                  </a:lnTo>
                  <a:lnTo>
                    <a:pt x="62705" y="24267"/>
                  </a:lnTo>
                  <a:lnTo>
                    <a:pt x="62540" y="24530"/>
                  </a:lnTo>
                  <a:lnTo>
                    <a:pt x="62409" y="24793"/>
                  </a:lnTo>
                  <a:lnTo>
                    <a:pt x="62212" y="25023"/>
                  </a:lnTo>
                  <a:lnTo>
                    <a:pt x="62014" y="25253"/>
                  </a:lnTo>
                  <a:lnTo>
                    <a:pt x="61817" y="25450"/>
                  </a:lnTo>
                  <a:lnTo>
                    <a:pt x="61587" y="25648"/>
                  </a:lnTo>
                  <a:lnTo>
                    <a:pt x="61324" y="25812"/>
                  </a:lnTo>
                  <a:lnTo>
                    <a:pt x="61061" y="25977"/>
                  </a:lnTo>
                  <a:lnTo>
                    <a:pt x="60798" y="26108"/>
                  </a:lnTo>
                  <a:lnTo>
                    <a:pt x="60469" y="26240"/>
                  </a:lnTo>
                  <a:lnTo>
                    <a:pt x="60173" y="26338"/>
                  </a:lnTo>
                  <a:lnTo>
                    <a:pt x="24136" y="7826"/>
                  </a:lnTo>
                  <a:lnTo>
                    <a:pt x="24136" y="7826"/>
                  </a:lnTo>
                  <a:lnTo>
                    <a:pt x="23478" y="7497"/>
                  </a:lnTo>
                  <a:lnTo>
                    <a:pt x="22787" y="7234"/>
                  </a:lnTo>
                  <a:lnTo>
                    <a:pt x="22130" y="7037"/>
                  </a:lnTo>
                  <a:lnTo>
                    <a:pt x="21439" y="6873"/>
                  </a:lnTo>
                  <a:lnTo>
                    <a:pt x="20782" y="6807"/>
                  </a:lnTo>
                  <a:lnTo>
                    <a:pt x="20124" y="6774"/>
                  </a:lnTo>
                  <a:lnTo>
                    <a:pt x="19466" y="6774"/>
                  </a:lnTo>
                  <a:lnTo>
                    <a:pt x="18875" y="6873"/>
                  </a:lnTo>
                  <a:lnTo>
                    <a:pt x="18250" y="6971"/>
                  </a:lnTo>
                  <a:lnTo>
                    <a:pt x="17691" y="7169"/>
                  </a:lnTo>
                  <a:lnTo>
                    <a:pt x="17165" y="7399"/>
                  </a:lnTo>
                  <a:lnTo>
                    <a:pt x="16672" y="7662"/>
                  </a:lnTo>
                  <a:lnTo>
                    <a:pt x="16244" y="7991"/>
                  </a:lnTo>
                  <a:lnTo>
                    <a:pt x="15850" y="8385"/>
                  </a:lnTo>
                  <a:lnTo>
                    <a:pt x="15488" y="8813"/>
                  </a:lnTo>
                  <a:lnTo>
                    <a:pt x="15192" y="9273"/>
                  </a:lnTo>
                  <a:lnTo>
                    <a:pt x="15192" y="9273"/>
                  </a:lnTo>
                  <a:lnTo>
                    <a:pt x="14962" y="9799"/>
                  </a:lnTo>
                  <a:lnTo>
                    <a:pt x="14830" y="10325"/>
                  </a:lnTo>
                  <a:lnTo>
                    <a:pt x="14732" y="10884"/>
                  </a:lnTo>
                  <a:lnTo>
                    <a:pt x="14732" y="11443"/>
                  </a:lnTo>
                  <a:lnTo>
                    <a:pt x="14764" y="12002"/>
                  </a:lnTo>
                  <a:lnTo>
                    <a:pt x="14896" y="12561"/>
                  </a:lnTo>
                  <a:lnTo>
                    <a:pt x="15060" y="13120"/>
                  </a:lnTo>
                  <a:lnTo>
                    <a:pt x="15291" y="13679"/>
                  </a:lnTo>
                  <a:lnTo>
                    <a:pt x="15587" y="14238"/>
                  </a:lnTo>
                  <a:lnTo>
                    <a:pt x="15948" y="14797"/>
                  </a:lnTo>
                  <a:lnTo>
                    <a:pt x="16343" y="15290"/>
                  </a:lnTo>
                  <a:lnTo>
                    <a:pt x="16803" y="15783"/>
                  </a:lnTo>
                  <a:lnTo>
                    <a:pt x="17296" y="16277"/>
                  </a:lnTo>
                  <a:lnTo>
                    <a:pt x="17855" y="16704"/>
                  </a:lnTo>
                  <a:lnTo>
                    <a:pt x="18480" y="17099"/>
                  </a:lnTo>
                  <a:lnTo>
                    <a:pt x="19105" y="17493"/>
                  </a:lnTo>
                  <a:lnTo>
                    <a:pt x="44028" y="30448"/>
                  </a:lnTo>
                  <a:lnTo>
                    <a:pt x="44028" y="30448"/>
                  </a:lnTo>
                  <a:lnTo>
                    <a:pt x="43667" y="30974"/>
                  </a:lnTo>
                  <a:lnTo>
                    <a:pt x="43338" y="31533"/>
                  </a:lnTo>
                  <a:lnTo>
                    <a:pt x="12660" y="15553"/>
                  </a:lnTo>
                  <a:lnTo>
                    <a:pt x="12660" y="15553"/>
                  </a:lnTo>
                  <a:lnTo>
                    <a:pt x="11970" y="15225"/>
                  </a:lnTo>
                  <a:lnTo>
                    <a:pt x="11312" y="14961"/>
                  </a:lnTo>
                  <a:lnTo>
                    <a:pt x="10621" y="14764"/>
                  </a:lnTo>
                  <a:lnTo>
                    <a:pt x="9964" y="14633"/>
                  </a:lnTo>
                  <a:lnTo>
                    <a:pt x="9273" y="14534"/>
                  </a:lnTo>
                  <a:lnTo>
                    <a:pt x="8616" y="14501"/>
                  </a:lnTo>
                  <a:lnTo>
                    <a:pt x="7991" y="14534"/>
                  </a:lnTo>
                  <a:lnTo>
                    <a:pt x="7366" y="14600"/>
                  </a:lnTo>
                  <a:lnTo>
                    <a:pt x="6774" y="14731"/>
                  </a:lnTo>
                  <a:lnTo>
                    <a:pt x="6215" y="14896"/>
                  </a:lnTo>
                  <a:lnTo>
                    <a:pt x="5689" y="15126"/>
                  </a:lnTo>
                  <a:lnTo>
                    <a:pt x="5196" y="15422"/>
                  </a:lnTo>
                  <a:lnTo>
                    <a:pt x="4736" y="15751"/>
                  </a:lnTo>
                  <a:lnTo>
                    <a:pt x="4341" y="16112"/>
                  </a:lnTo>
                  <a:lnTo>
                    <a:pt x="3980" y="16540"/>
                  </a:lnTo>
                  <a:lnTo>
                    <a:pt x="3717" y="17033"/>
                  </a:lnTo>
                  <a:lnTo>
                    <a:pt x="3717" y="17033"/>
                  </a:lnTo>
                  <a:lnTo>
                    <a:pt x="3486" y="17526"/>
                  </a:lnTo>
                  <a:lnTo>
                    <a:pt x="3322" y="18085"/>
                  </a:lnTo>
                  <a:lnTo>
                    <a:pt x="3256" y="18611"/>
                  </a:lnTo>
                  <a:lnTo>
                    <a:pt x="3223" y="19170"/>
                  </a:lnTo>
                  <a:lnTo>
                    <a:pt x="3289" y="19729"/>
                  </a:lnTo>
                  <a:lnTo>
                    <a:pt x="3388" y="20321"/>
                  </a:lnTo>
                  <a:lnTo>
                    <a:pt x="3585" y="20880"/>
                  </a:lnTo>
                  <a:lnTo>
                    <a:pt x="3815" y="21439"/>
                  </a:lnTo>
                  <a:lnTo>
                    <a:pt x="4111" y="21998"/>
                  </a:lnTo>
                  <a:lnTo>
                    <a:pt x="4440" y="22524"/>
                  </a:lnTo>
                  <a:lnTo>
                    <a:pt x="4867" y="23050"/>
                  </a:lnTo>
                  <a:lnTo>
                    <a:pt x="5328" y="23543"/>
                  </a:lnTo>
                  <a:lnTo>
                    <a:pt x="5821" y="24004"/>
                  </a:lnTo>
                  <a:lnTo>
                    <a:pt x="6380" y="24431"/>
                  </a:lnTo>
                  <a:lnTo>
                    <a:pt x="6972" y="24859"/>
                  </a:lnTo>
                  <a:lnTo>
                    <a:pt x="7629" y="25220"/>
                  </a:lnTo>
                  <a:lnTo>
                    <a:pt x="37748" y="40904"/>
                  </a:lnTo>
                  <a:lnTo>
                    <a:pt x="37748" y="40904"/>
                  </a:lnTo>
                  <a:lnTo>
                    <a:pt x="37584" y="41168"/>
                  </a:lnTo>
                  <a:lnTo>
                    <a:pt x="37584" y="41168"/>
                  </a:lnTo>
                  <a:lnTo>
                    <a:pt x="37288" y="41792"/>
                  </a:lnTo>
                  <a:lnTo>
                    <a:pt x="9405" y="27292"/>
                  </a:lnTo>
                  <a:lnTo>
                    <a:pt x="9405" y="27292"/>
                  </a:lnTo>
                  <a:lnTo>
                    <a:pt x="8747" y="26963"/>
                  </a:lnTo>
                  <a:lnTo>
                    <a:pt x="8057" y="26700"/>
                  </a:lnTo>
                  <a:lnTo>
                    <a:pt x="7399" y="26503"/>
                  </a:lnTo>
                  <a:lnTo>
                    <a:pt x="6709" y="26371"/>
                  </a:lnTo>
                  <a:lnTo>
                    <a:pt x="6051" y="26272"/>
                  </a:lnTo>
                  <a:lnTo>
                    <a:pt x="5393" y="26240"/>
                  </a:lnTo>
                  <a:lnTo>
                    <a:pt x="4769" y="26240"/>
                  </a:lnTo>
                  <a:lnTo>
                    <a:pt x="4144" y="26338"/>
                  </a:lnTo>
                  <a:lnTo>
                    <a:pt x="3552" y="26470"/>
                  </a:lnTo>
                  <a:lnTo>
                    <a:pt x="2960" y="26634"/>
                  </a:lnTo>
                  <a:lnTo>
                    <a:pt x="2434" y="26864"/>
                  </a:lnTo>
                  <a:lnTo>
                    <a:pt x="1941" y="27160"/>
                  </a:lnTo>
                  <a:lnTo>
                    <a:pt x="1513" y="27489"/>
                  </a:lnTo>
                  <a:lnTo>
                    <a:pt x="1119" y="27851"/>
                  </a:lnTo>
                  <a:lnTo>
                    <a:pt x="757" y="28278"/>
                  </a:lnTo>
                  <a:lnTo>
                    <a:pt x="461" y="28771"/>
                  </a:lnTo>
                  <a:lnTo>
                    <a:pt x="461" y="28771"/>
                  </a:lnTo>
                  <a:lnTo>
                    <a:pt x="231" y="29265"/>
                  </a:lnTo>
                  <a:lnTo>
                    <a:pt x="100" y="29791"/>
                  </a:lnTo>
                  <a:lnTo>
                    <a:pt x="1" y="30350"/>
                  </a:lnTo>
                  <a:lnTo>
                    <a:pt x="1" y="30909"/>
                  </a:lnTo>
                  <a:lnTo>
                    <a:pt x="34" y="31468"/>
                  </a:lnTo>
                  <a:lnTo>
                    <a:pt x="165" y="32027"/>
                  </a:lnTo>
                  <a:lnTo>
                    <a:pt x="330" y="32619"/>
                  </a:lnTo>
                  <a:lnTo>
                    <a:pt x="560" y="33177"/>
                  </a:lnTo>
                  <a:lnTo>
                    <a:pt x="856" y="33704"/>
                  </a:lnTo>
                  <a:lnTo>
                    <a:pt x="1218" y="34263"/>
                  </a:lnTo>
                  <a:lnTo>
                    <a:pt x="1612" y="34756"/>
                  </a:lnTo>
                  <a:lnTo>
                    <a:pt x="2072" y="35249"/>
                  </a:lnTo>
                  <a:lnTo>
                    <a:pt x="2599" y="35742"/>
                  </a:lnTo>
                  <a:lnTo>
                    <a:pt x="3125" y="36170"/>
                  </a:lnTo>
                  <a:lnTo>
                    <a:pt x="3749" y="36597"/>
                  </a:lnTo>
                  <a:lnTo>
                    <a:pt x="4374" y="36959"/>
                  </a:lnTo>
                  <a:lnTo>
                    <a:pt x="32685" y="51689"/>
                  </a:lnTo>
                  <a:lnTo>
                    <a:pt x="32685" y="51689"/>
                  </a:lnTo>
                  <a:lnTo>
                    <a:pt x="32356" y="52446"/>
                  </a:lnTo>
                  <a:lnTo>
                    <a:pt x="11509" y="41595"/>
                  </a:lnTo>
                  <a:lnTo>
                    <a:pt x="11509" y="41595"/>
                  </a:lnTo>
                  <a:lnTo>
                    <a:pt x="11082" y="41398"/>
                  </a:lnTo>
                  <a:lnTo>
                    <a:pt x="10654" y="41266"/>
                  </a:lnTo>
                  <a:lnTo>
                    <a:pt x="10194" y="41168"/>
                  </a:lnTo>
                  <a:lnTo>
                    <a:pt x="9734" y="41135"/>
                  </a:lnTo>
                  <a:lnTo>
                    <a:pt x="9306" y="41168"/>
                  </a:lnTo>
                  <a:lnTo>
                    <a:pt x="8846" y="41233"/>
                  </a:lnTo>
                  <a:lnTo>
                    <a:pt x="8386" y="41365"/>
                  </a:lnTo>
                  <a:lnTo>
                    <a:pt x="7925" y="41529"/>
                  </a:lnTo>
                  <a:lnTo>
                    <a:pt x="7498" y="41727"/>
                  </a:lnTo>
                  <a:lnTo>
                    <a:pt x="7070" y="41990"/>
                  </a:lnTo>
                  <a:lnTo>
                    <a:pt x="6643" y="42253"/>
                  </a:lnTo>
                  <a:lnTo>
                    <a:pt x="6281" y="42614"/>
                  </a:lnTo>
                  <a:lnTo>
                    <a:pt x="5887" y="42976"/>
                  </a:lnTo>
                  <a:lnTo>
                    <a:pt x="5558" y="43371"/>
                  </a:lnTo>
                  <a:lnTo>
                    <a:pt x="5262" y="43831"/>
                  </a:lnTo>
                  <a:lnTo>
                    <a:pt x="4966" y="44324"/>
                  </a:lnTo>
                  <a:lnTo>
                    <a:pt x="4966" y="44324"/>
                  </a:lnTo>
                  <a:lnTo>
                    <a:pt x="4736" y="44817"/>
                  </a:lnTo>
                  <a:lnTo>
                    <a:pt x="4539" y="45343"/>
                  </a:lnTo>
                  <a:lnTo>
                    <a:pt x="4407" y="45837"/>
                  </a:lnTo>
                  <a:lnTo>
                    <a:pt x="4308" y="46363"/>
                  </a:lnTo>
                  <a:lnTo>
                    <a:pt x="4243" y="46889"/>
                  </a:lnTo>
                  <a:lnTo>
                    <a:pt x="4243" y="47382"/>
                  </a:lnTo>
                  <a:lnTo>
                    <a:pt x="4275" y="47875"/>
                  </a:lnTo>
                  <a:lnTo>
                    <a:pt x="4374" y="48368"/>
                  </a:lnTo>
                  <a:lnTo>
                    <a:pt x="4473" y="48829"/>
                  </a:lnTo>
                  <a:lnTo>
                    <a:pt x="4637" y="49256"/>
                  </a:lnTo>
                  <a:lnTo>
                    <a:pt x="4867" y="49684"/>
                  </a:lnTo>
                  <a:lnTo>
                    <a:pt x="5098" y="50045"/>
                  </a:lnTo>
                  <a:lnTo>
                    <a:pt x="5393" y="50407"/>
                  </a:lnTo>
                  <a:lnTo>
                    <a:pt x="5722" y="50736"/>
                  </a:lnTo>
                  <a:lnTo>
                    <a:pt x="6084" y="51032"/>
                  </a:lnTo>
                  <a:lnTo>
                    <a:pt x="6479" y="51262"/>
                  </a:lnTo>
                  <a:lnTo>
                    <a:pt x="44883" y="71517"/>
                  </a:lnTo>
                  <a:lnTo>
                    <a:pt x="44883" y="71517"/>
                  </a:lnTo>
                  <a:lnTo>
                    <a:pt x="50605" y="73950"/>
                  </a:lnTo>
                  <a:lnTo>
                    <a:pt x="56359" y="76383"/>
                  </a:lnTo>
                  <a:lnTo>
                    <a:pt x="56359" y="76383"/>
                  </a:lnTo>
                  <a:lnTo>
                    <a:pt x="57575" y="76778"/>
                  </a:lnTo>
                  <a:lnTo>
                    <a:pt x="58759" y="77172"/>
                  </a:lnTo>
                  <a:lnTo>
                    <a:pt x="59877" y="77501"/>
                  </a:lnTo>
                  <a:lnTo>
                    <a:pt x="60962" y="77797"/>
                  </a:lnTo>
                  <a:lnTo>
                    <a:pt x="62935" y="78257"/>
                  </a:lnTo>
                  <a:lnTo>
                    <a:pt x="64645" y="78619"/>
                  </a:lnTo>
                  <a:lnTo>
                    <a:pt x="66026" y="78882"/>
                  </a:lnTo>
                  <a:lnTo>
                    <a:pt x="67078" y="79046"/>
                  </a:lnTo>
                  <a:lnTo>
                    <a:pt x="67966" y="79145"/>
                  </a:lnTo>
                  <a:lnTo>
                    <a:pt x="67966" y="79145"/>
                  </a:lnTo>
                  <a:lnTo>
                    <a:pt x="68295" y="79145"/>
                  </a:lnTo>
                  <a:lnTo>
                    <a:pt x="68623" y="79145"/>
                  </a:lnTo>
                  <a:lnTo>
                    <a:pt x="68952" y="79112"/>
                  </a:lnTo>
                  <a:lnTo>
                    <a:pt x="69281" y="79046"/>
                  </a:lnTo>
                  <a:lnTo>
                    <a:pt x="69643" y="78948"/>
                  </a:lnTo>
                  <a:lnTo>
                    <a:pt x="69971" y="78849"/>
                  </a:lnTo>
                  <a:lnTo>
                    <a:pt x="70300" y="78685"/>
                  </a:lnTo>
                  <a:lnTo>
                    <a:pt x="70629" y="78520"/>
                  </a:lnTo>
                  <a:lnTo>
                    <a:pt x="70958" y="78323"/>
                  </a:lnTo>
                  <a:lnTo>
                    <a:pt x="71287" y="78093"/>
                  </a:lnTo>
                  <a:lnTo>
                    <a:pt x="71615" y="77797"/>
                  </a:lnTo>
                  <a:lnTo>
                    <a:pt x="71977" y="77501"/>
                  </a:lnTo>
                  <a:lnTo>
                    <a:pt x="72668" y="76810"/>
                  </a:lnTo>
                  <a:lnTo>
                    <a:pt x="73391" y="75988"/>
                  </a:lnTo>
                  <a:lnTo>
                    <a:pt x="74147" y="75035"/>
                  </a:lnTo>
                  <a:lnTo>
                    <a:pt x="74936" y="73917"/>
                  </a:lnTo>
                  <a:lnTo>
                    <a:pt x="75791" y="72667"/>
                  </a:lnTo>
                  <a:lnTo>
                    <a:pt x="76679" y="71286"/>
                  </a:lnTo>
                  <a:lnTo>
                    <a:pt x="77600" y="69774"/>
                  </a:lnTo>
                  <a:lnTo>
                    <a:pt x="78586" y="68064"/>
                  </a:lnTo>
                  <a:lnTo>
                    <a:pt x="80789" y="64217"/>
                  </a:lnTo>
                  <a:lnTo>
                    <a:pt x="80789" y="64217"/>
                  </a:lnTo>
                  <a:lnTo>
                    <a:pt x="82795" y="60633"/>
                  </a:lnTo>
                  <a:lnTo>
                    <a:pt x="84472" y="57674"/>
                  </a:lnTo>
                  <a:lnTo>
                    <a:pt x="85162" y="56359"/>
                  </a:lnTo>
                  <a:lnTo>
                    <a:pt x="85787" y="55208"/>
                  </a:lnTo>
                  <a:lnTo>
                    <a:pt x="86313" y="54123"/>
                  </a:lnTo>
                  <a:lnTo>
                    <a:pt x="86741" y="53169"/>
                  </a:lnTo>
                  <a:lnTo>
                    <a:pt x="87102" y="52281"/>
                  </a:lnTo>
                  <a:lnTo>
                    <a:pt x="87398" y="51459"/>
                  </a:lnTo>
                  <a:lnTo>
                    <a:pt x="87563" y="50703"/>
                  </a:lnTo>
                  <a:lnTo>
                    <a:pt x="87694" y="50012"/>
                  </a:lnTo>
                  <a:lnTo>
                    <a:pt x="87694" y="49684"/>
                  </a:lnTo>
                  <a:lnTo>
                    <a:pt x="87694" y="49355"/>
                  </a:lnTo>
                  <a:lnTo>
                    <a:pt x="87661" y="49059"/>
                  </a:lnTo>
                  <a:lnTo>
                    <a:pt x="87628" y="48763"/>
                  </a:lnTo>
                  <a:lnTo>
                    <a:pt x="87563" y="48467"/>
                  </a:lnTo>
                  <a:lnTo>
                    <a:pt x="87497" y="48171"/>
                  </a:lnTo>
                  <a:lnTo>
                    <a:pt x="87365" y="47875"/>
                  </a:lnTo>
                  <a:lnTo>
                    <a:pt x="87267" y="47579"/>
                  </a:lnTo>
                  <a:lnTo>
                    <a:pt x="87267" y="47579"/>
                  </a:lnTo>
                  <a:lnTo>
                    <a:pt x="86806" y="46724"/>
                  </a:lnTo>
                  <a:lnTo>
                    <a:pt x="86280" y="45771"/>
                  </a:lnTo>
                  <a:lnTo>
                    <a:pt x="85689" y="44587"/>
                  </a:lnTo>
                  <a:lnTo>
                    <a:pt x="85031" y="43206"/>
                  </a:lnTo>
                  <a:lnTo>
                    <a:pt x="84373" y="41759"/>
                  </a:lnTo>
                  <a:lnTo>
                    <a:pt x="83781" y="40313"/>
                  </a:lnTo>
                  <a:lnTo>
                    <a:pt x="83518" y="39622"/>
                  </a:lnTo>
                  <a:lnTo>
                    <a:pt x="83288" y="38932"/>
                  </a:lnTo>
                  <a:lnTo>
                    <a:pt x="83288" y="38932"/>
                  </a:lnTo>
                  <a:lnTo>
                    <a:pt x="83058" y="37715"/>
                  </a:lnTo>
                  <a:lnTo>
                    <a:pt x="82762" y="36498"/>
                  </a:lnTo>
                  <a:lnTo>
                    <a:pt x="82466" y="35249"/>
                  </a:lnTo>
                  <a:lnTo>
                    <a:pt x="82104" y="33967"/>
                  </a:lnTo>
                  <a:lnTo>
                    <a:pt x="81710" y="32651"/>
                  </a:lnTo>
                  <a:lnTo>
                    <a:pt x="81315" y="31369"/>
                  </a:lnTo>
                  <a:lnTo>
                    <a:pt x="80428" y="28739"/>
                  </a:lnTo>
                  <a:lnTo>
                    <a:pt x="79474" y="26108"/>
                  </a:lnTo>
                  <a:lnTo>
                    <a:pt x="78455" y="23543"/>
                  </a:lnTo>
                  <a:lnTo>
                    <a:pt x="77468" y="21044"/>
                  </a:lnTo>
                  <a:lnTo>
                    <a:pt x="76449" y="18677"/>
                  </a:lnTo>
                  <a:lnTo>
                    <a:pt x="75463" y="16441"/>
                  </a:lnTo>
                  <a:lnTo>
                    <a:pt x="74509" y="14402"/>
                  </a:lnTo>
                  <a:lnTo>
                    <a:pt x="72898" y="10983"/>
                  </a:lnTo>
                  <a:lnTo>
                    <a:pt x="71780" y="8747"/>
                  </a:lnTo>
                  <a:lnTo>
                    <a:pt x="71385" y="79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5500475" y="2992700"/>
              <a:ext cx="708600" cy="1066200"/>
            </a:xfrm>
            <a:custGeom>
              <a:rect b="b" l="l" r="r" t="t"/>
              <a:pathLst>
                <a:path extrusionOk="0" h="42648" w="28344">
                  <a:moveTo>
                    <a:pt x="22819" y="1"/>
                  </a:moveTo>
                  <a:lnTo>
                    <a:pt x="0" y="39458"/>
                  </a:lnTo>
                  <a:lnTo>
                    <a:pt x="5491" y="42647"/>
                  </a:lnTo>
                  <a:lnTo>
                    <a:pt x="28343" y="3190"/>
                  </a:lnTo>
                  <a:lnTo>
                    <a:pt x="22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5562925" y="3027225"/>
              <a:ext cx="1393350" cy="1533100"/>
            </a:xfrm>
            <a:custGeom>
              <a:rect b="b" l="l" r="r" t="t"/>
              <a:pathLst>
                <a:path extrusionOk="0" h="61324" w="55734">
                  <a:moveTo>
                    <a:pt x="25286" y="1"/>
                  </a:moveTo>
                  <a:lnTo>
                    <a:pt x="1" y="43700"/>
                  </a:lnTo>
                  <a:lnTo>
                    <a:pt x="30482" y="61324"/>
                  </a:lnTo>
                  <a:lnTo>
                    <a:pt x="55734" y="17658"/>
                  </a:lnTo>
                  <a:lnTo>
                    <a:pt x="25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3901625" y="2250425"/>
              <a:ext cx="218700" cy="213750"/>
            </a:xfrm>
            <a:custGeom>
              <a:rect b="b" l="l" r="r" t="t"/>
              <a:pathLst>
                <a:path extrusionOk="0" h="8550" w="8748">
                  <a:moveTo>
                    <a:pt x="4045" y="0"/>
                  </a:moveTo>
                  <a:lnTo>
                    <a:pt x="3486" y="132"/>
                  </a:lnTo>
                  <a:lnTo>
                    <a:pt x="2927" y="296"/>
                  </a:lnTo>
                  <a:lnTo>
                    <a:pt x="2401" y="527"/>
                  </a:lnTo>
                  <a:lnTo>
                    <a:pt x="1941" y="790"/>
                  </a:lnTo>
                  <a:lnTo>
                    <a:pt x="1480" y="1118"/>
                  </a:lnTo>
                  <a:lnTo>
                    <a:pt x="1086" y="1480"/>
                  </a:lnTo>
                  <a:lnTo>
                    <a:pt x="757" y="1908"/>
                  </a:lnTo>
                  <a:lnTo>
                    <a:pt x="461" y="2368"/>
                  </a:lnTo>
                  <a:lnTo>
                    <a:pt x="330" y="2631"/>
                  </a:lnTo>
                  <a:lnTo>
                    <a:pt x="231" y="2927"/>
                  </a:lnTo>
                  <a:lnTo>
                    <a:pt x="132" y="3223"/>
                  </a:lnTo>
                  <a:lnTo>
                    <a:pt x="66" y="3486"/>
                  </a:lnTo>
                  <a:lnTo>
                    <a:pt x="1" y="3782"/>
                  </a:lnTo>
                  <a:lnTo>
                    <a:pt x="1" y="4078"/>
                  </a:lnTo>
                  <a:lnTo>
                    <a:pt x="1" y="4374"/>
                  </a:lnTo>
                  <a:lnTo>
                    <a:pt x="1" y="4670"/>
                  </a:lnTo>
                  <a:lnTo>
                    <a:pt x="99" y="5261"/>
                  </a:lnTo>
                  <a:lnTo>
                    <a:pt x="264" y="5853"/>
                  </a:lnTo>
                  <a:lnTo>
                    <a:pt x="494" y="6445"/>
                  </a:lnTo>
                  <a:lnTo>
                    <a:pt x="790" y="7004"/>
                  </a:lnTo>
                  <a:lnTo>
                    <a:pt x="1184" y="7300"/>
                  </a:lnTo>
                  <a:lnTo>
                    <a:pt x="1612" y="7596"/>
                  </a:lnTo>
                  <a:lnTo>
                    <a:pt x="2039" y="7826"/>
                  </a:lnTo>
                  <a:lnTo>
                    <a:pt x="2434" y="8023"/>
                  </a:lnTo>
                  <a:lnTo>
                    <a:pt x="2861" y="8188"/>
                  </a:lnTo>
                  <a:lnTo>
                    <a:pt x="3289" y="8319"/>
                  </a:lnTo>
                  <a:lnTo>
                    <a:pt x="3716" y="8418"/>
                  </a:lnTo>
                  <a:lnTo>
                    <a:pt x="4144" y="8484"/>
                  </a:lnTo>
                  <a:lnTo>
                    <a:pt x="4571" y="8549"/>
                  </a:lnTo>
                  <a:lnTo>
                    <a:pt x="4966" y="8549"/>
                  </a:lnTo>
                  <a:lnTo>
                    <a:pt x="5492" y="8517"/>
                  </a:lnTo>
                  <a:lnTo>
                    <a:pt x="6018" y="8451"/>
                  </a:lnTo>
                  <a:lnTo>
                    <a:pt x="6478" y="8319"/>
                  </a:lnTo>
                  <a:lnTo>
                    <a:pt x="6939" y="8122"/>
                  </a:lnTo>
                  <a:lnTo>
                    <a:pt x="7366" y="7892"/>
                  </a:lnTo>
                  <a:lnTo>
                    <a:pt x="7728" y="7596"/>
                  </a:lnTo>
                  <a:lnTo>
                    <a:pt x="8057" y="7267"/>
                  </a:lnTo>
                  <a:lnTo>
                    <a:pt x="8320" y="6905"/>
                  </a:lnTo>
                  <a:lnTo>
                    <a:pt x="8484" y="6511"/>
                  </a:lnTo>
                  <a:lnTo>
                    <a:pt x="8616" y="6149"/>
                  </a:lnTo>
                  <a:lnTo>
                    <a:pt x="8714" y="5755"/>
                  </a:lnTo>
                  <a:lnTo>
                    <a:pt x="8747" y="5327"/>
                  </a:lnTo>
                  <a:lnTo>
                    <a:pt x="8714" y="4900"/>
                  </a:lnTo>
                  <a:lnTo>
                    <a:pt x="8648" y="4505"/>
                  </a:lnTo>
                  <a:lnTo>
                    <a:pt x="8517" y="4078"/>
                  </a:lnTo>
                  <a:lnTo>
                    <a:pt x="8385" y="3650"/>
                  </a:lnTo>
                  <a:lnTo>
                    <a:pt x="8155" y="3223"/>
                  </a:lnTo>
                  <a:lnTo>
                    <a:pt x="7925" y="2828"/>
                  </a:lnTo>
                  <a:lnTo>
                    <a:pt x="7629" y="2434"/>
                  </a:lnTo>
                  <a:lnTo>
                    <a:pt x="7300" y="2039"/>
                  </a:lnTo>
                  <a:lnTo>
                    <a:pt x="6939" y="1677"/>
                  </a:lnTo>
                  <a:lnTo>
                    <a:pt x="6544" y="1316"/>
                  </a:lnTo>
                  <a:lnTo>
                    <a:pt x="6117" y="987"/>
                  </a:lnTo>
                  <a:lnTo>
                    <a:pt x="5656" y="691"/>
                  </a:lnTo>
                  <a:lnTo>
                    <a:pt x="5262" y="494"/>
                  </a:lnTo>
                  <a:lnTo>
                    <a:pt x="4867" y="296"/>
                  </a:lnTo>
                  <a:lnTo>
                    <a:pt x="4440" y="132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3901625" y="2250425"/>
              <a:ext cx="218700" cy="213750"/>
            </a:xfrm>
            <a:custGeom>
              <a:rect b="b" l="l" r="r" t="t"/>
              <a:pathLst>
                <a:path extrusionOk="0" fill="none" h="8550" w="8748">
                  <a:moveTo>
                    <a:pt x="4045" y="0"/>
                  </a:moveTo>
                  <a:lnTo>
                    <a:pt x="4045" y="0"/>
                  </a:lnTo>
                  <a:lnTo>
                    <a:pt x="3486" y="132"/>
                  </a:lnTo>
                  <a:lnTo>
                    <a:pt x="2927" y="296"/>
                  </a:lnTo>
                  <a:lnTo>
                    <a:pt x="2401" y="527"/>
                  </a:lnTo>
                  <a:lnTo>
                    <a:pt x="1941" y="790"/>
                  </a:lnTo>
                  <a:lnTo>
                    <a:pt x="1480" y="1118"/>
                  </a:lnTo>
                  <a:lnTo>
                    <a:pt x="1086" y="1480"/>
                  </a:lnTo>
                  <a:lnTo>
                    <a:pt x="757" y="1908"/>
                  </a:lnTo>
                  <a:lnTo>
                    <a:pt x="461" y="2368"/>
                  </a:lnTo>
                  <a:lnTo>
                    <a:pt x="461" y="2368"/>
                  </a:lnTo>
                  <a:lnTo>
                    <a:pt x="330" y="2631"/>
                  </a:lnTo>
                  <a:lnTo>
                    <a:pt x="231" y="2927"/>
                  </a:lnTo>
                  <a:lnTo>
                    <a:pt x="132" y="3223"/>
                  </a:lnTo>
                  <a:lnTo>
                    <a:pt x="66" y="3486"/>
                  </a:lnTo>
                  <a:lnTo>
                    <a:pt x="1" y="3782"/>
                  </a:lnTo>
                  <a:lnTo>
                    <a:pt x="1" y="4078"/>
                  </a:lnTo>
                  <a:lnTo>
                    <a:pt x="1" y="4374"/>
                  </a:lnTo>
                  <a:lnTo>
                    <a:pt x="1" y="4670"/>
                  </a:lnTo>
                  <a:lnTo>
                    <a:pt x="99" y="5261"/>
                  </a:lnTo>
                  <a:lnTo>
                    <a:pt x="264" y="5853"/>
                  </a:lnTo>
                  <a:lnTo>
                    <a:pt x="494" y="6445"/>
                  </a:lnTo>
                  <a:lnTo>
                    <a:pt x="790" y="7004"/>
                  </a:lnTo>
                  <a:lnTo>
                    <a:pt x="790" y="7004"/>
                  </a:lnTo>
                  <a:lnTo>
                    <a:pt x="1184" y="7300"/>
                  </a:lnTo>
                  <a:lnTo>
                    <a:pt x="1612" y="7596"/>
                  </a:lnTo>
                  <a:lnTo>
                    <a:pt x="1612" y="7596"/>
                  </a:lnTo>
                  <a:lnTo>
                    <a:pt x="2039" y="7826"/>
                  </a:lnTo>
                  <a:lnTo>
                    <a:pt x="2434" y="8023"/>
                  </a:lnTo>
                  <a:lnTo>
                    <a:pt x="2861" y="8188"/>
                  </a:lnTo>
                  <a:lnTo>
                    <a:pt x="3289" y="8319"/>
                  </a:lnTo>
                  <a:lnTo>
                    <a:pt x="3716" y="8418"/>
                  </a:lnTo>
                  <a:lnTo>
                    <a:pt x="4144" y="8484"/>
                  </a:lnTo>
                  <a:lnTo>
                    <a:pt x="4571" y="8549"/>
                  </a:lnTo>
                  <a:lnTo>
                    <a:pt x="4966" y="8549"/>
                  </a:lnTo>
                  <a:lnTo>
                    <a:pt x="4966" y="8549"/>
                  </a:lnTo>
                  <a:lnTo>
                    <a:pt x="5492" y="8517"/>
                  </a:lnTo>
                  <a:lnTo>
                    <a:pt x="6018" y="8451"/>
                  </a:lnTo>
                  <a:lnTo>
                    <a:pt x="6478" y="8319"/>
                  </a:lnTo>
                  <a:lnTo>
                    <a:pt x="6939" y="8122"/>
                  </a:lnTo>
                  <a:lnTo>
                    <a:pt x="7366" y="7892"/>
                  </a:lnTo>
                  <a:lnTo>
                    <a:pt x="7728" y="7596"/>
                  </a:lnTo>
                  <a:lnTo>
                    <a:pt x="8057" y="7267"/>
                  </a:lnTo>
                  <a:lnTo>
                    <a:pt x="8320" y="6905"/>
                  </a:lnTo>
                  <a:lnTo>
                    <a:pt x="8320" y="6905"/>
                  </a:lnTo>
                  <a:lnTo>
                    <a:pt x="8484" y="6511"/>
                  </a:lnTo>
                  <a:lnTo>
                    <a:pt x="8616" y="6149"/>
                  </a:lnTo>
                  <a:lnTo>
                    <a:pt x="8714" y="5755"/>
                  </a:lnTo>
                  <a:lnTo>
                    <a:pt x="8747" y="5327"/>
                  </a:lnTo>
                  <a:lnTo>
                    <a:pt x="8714" y="4900"/>
                  </a:lnTo>
                  <a:lnTo>
                    <a:pt x="8648" y="4505"/>
                  </a:lnTo>
                  <a:lnTo>
                    <a:pt x="8517" y="4078"/>
                  </a:lnTo>
                  <a:lnTo>
                    <a:pt x="8385" y="3650"/>
                  </a:lnTo>
                  <a:lnTo>
                    <a:pt x="8155" y="3223"/>
                  </a:lnTo>
                  <a:lnTo>
                    <a:pt x="7925" y="2828"/>
                  </a:lnTo>
                  <a:lnTo>
                    <a:pt x="7629" y="2434"/>
                  </a:lnTo>
                  <a:lnTo>
                    <a:pt x="7300" y="2039"/>
                  </a:lnTo>
                  <a:lnTo>
                    <a:pt x="6939" y="1677"/>
                  </a:lnTo>
                  <a:lnTo>
                    <a:pt x="6544" y="1316"/>
                  </a:lnTo>
                  <a:lnTo>
                    <a:pt x="6117" y="987"/>
                  </a:lnTo>
                  <a:lnTo>
                    <a:pt x="5656" y="691"/>
                  </a:lnTo>
                  <a:lnTo>
                    <a:pt x="5656" y="691"/>
                  </a:lnTo>
                  <a:lnTo>
                    <a:pt x="5262" y="494"/>
                  </a:lnTo>
                  <a:lnTo>
                    <a:pt x="4867" y="296"/>
                  </a:lnTo>
                  <a:lnTo>
                    <a:pt x="4440" y="132"/>
                  </a:lnTo>
                  <a:lnTo>
                    <a:pt x="40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4179475" y="2058075"/>
              <a:ext cx="218675" cy="213750"/>
            </a:xfrm>
            <a:custGeom>
              <a:rect b="b" l="l" r="r" t="t"/>
              <a:pathLst>
                <a:path extrusionOk="0" h="8550" w="8747">
                  <a:moveTo>
                    <a:pt x="4078" y="0"/>
                  </a:moveTo>
                  <a:lnTo>
                    <a:pt x="3486" y="99"/>
                  </a:lnTo>
                  <a:lnTo>
                    <a:pt x="2960" y="263"/>
                  </a:lnTo>
                  <a:lnTo>
                    <a:pt x="2434" y="494"/>
                  </a:lnTo>
                  <a:lnTo>
                    <a:pt x="1973" y="757"/>
                  </a:lnTo>
                  <a:lnTo>
                    <a:pt x="1513" y="1085"/>
                  </a:lnTo>
                  <a:lnTo>
                    <a:pt x="1118" y="1447"/>
                  </a:lnTo>
                  <a:lnTo>
                    <a:pt x="790" y="1875"/>
                  </a:lnTo>
                  <a:lnTo>
                    <a:pt x="494" y="2368"/>
                  </a:lnTo>
                  <a:lnTo>
                    <a:pt x="362" y="2631"/>
                  </a:lnTo>
                  <a:lnTo>
                    <a:pt x="231" y="2894"/>
                  </a:lnTo>
                  <a:lnTo>
                    <a:pt x="165" y="3190"/>
                  </a:lnTo>
                  <a:lnTo>
                    <a:pt x="99" y="3486"/>
                  </a:lnTo>
                  <a:lnTo>
                    <a:pt x="33" y="3782"/>
                  </a:lnTo>
                  <a:lnTo>
                    <a:pt x="33" y="4078"/>
                  </a:lnTo>
                  <a:lnTo>
                    <a:pt x="0" y="4373"/>
                  </a:lnTo>
                  <a:lnTo>
                    <a:pt x="33" y="4669"/>
                  </a:lnTo>
                  <a:lnTo>
                    <a:pt x="132" y="5261"/>
                  </a:lnTo>
                  <a:lnTo>
                    <a:pt x="264" y="5853"/>
                  </a:lnTo>
                  <a:lnTo>
                    <a:pt x="494" y="6445"/>
                  </a:lnTo>
                  <a:lnTo>
                    <a:pt x="822" y="7004"/>
                  </a:lnTo>
                  <a:lnTo>
                    <a:pt x="1217" y="7300"/>
                  </a:lnTo>
                  <a:lnTo>
                    <a:pt x="1644" y="7563"/>
                  </a:lnTo>
                  <a:lnTo>
                    <a:pt x="2039" y="7793"/>
                  </a:lnTo>
                  <a:lnTo>
                    <a:pt x="2467" y="7990"/>
                  </a:lnTo>
                  <a:lnTo>
                    <a:pt x="2894" y="8155"/>
                  </a:lnTo>
                  <a:lnTo>
                    <a:pt x="3321" y="8286"/>
                  </a:lnTo>
                  <a:lnTo>
                    <a:pt x="3749" y="8385"/>
                  </a:lnTo>
                  <a:lnTo>
                    <a:pt x="4176" y="8484"/>
                  </a:lnTo>
                  <a:lnTo>
                    <a:pt x="4571" y="8516"/>
                  </a:lnTo>
                  <a:lnTo>
                    <a:pt x="4998" y="8549"/>
                  </a:lnTo>
                  <a:lnTo>
                    <a:pt x="5524" y="8516"/>
                  </a:lnTo>
                  <a:lnTo>
                    <a:pt x="6018" y="8418"/>
                  </a:lnTo>
                  <a:lnTo>
                    <a:pt x="6511" y="8286"/>
                  </a:lnTo>
                  <a:lnTo>
                    <a:pt x="6971" y="8122"/>
                  </a:lnTo>
                  <a:lnTo>
                    <a:pt x="7366" y="7892"/>
                  </a:lnTo>
                  <a:lnTo>
                    <a:pt x="7760" y="7596"/>
                  </a:lnTo>
                  <a:lnTo>
                    <a:pt x="8056" y="7267"/>
                  </a:lnTo>
                  <a:lnTo>
                    <a:pt x="8319" y="6872"/>
                  </a:lnTo>
                  <a:lnTo>
                    <a:pt x="8517" y="6511"/>
                  </a:lnTo>
                  <a:lnTo>
                    <a:pt x="8648" y="6116"/>
                  </a:lnTo>
                  <a:lnTo>
                    <a:pt x="8714" y="5722"/>
                  </a:lnTo>
                  <a:lnTo>
                    <a:pt x="8747" y="5327"/>
                  </a:lnTo>
                  <a:lnTo>
                    <a:pt x="8747" y="4900"/>
                  </a:lnTo>
                  <a:lnTo>
                    <a:pt x="8681" y="4472"/>
                  </a:lnTo>
                  <a:lnTo>
                    <a:pt x="8549" y="4045"/>
                  </a:lnTo>
                  <a:lnTo>
                    <a:pt x="8385" y="3617"/>
                  </a:lnTo>
                  <a:lnTo>
                    <a:pt x="8188" y="3223"/>
                  </a:lnTo>
                  <a:lnTo>
                    <a:pt x="7958" y="2795"/>
                  </a:lnTo>
                  <a:lnTo>
                    <a:pt x="7662" y="2401"/>
                  </a:lnTo>
                  <a:lnTo>
                    <a:pt x="7333" y="2006"/>
                  </a:lnTo>
                  <a:lnTo>
                    <a:pt x="6971" y="1644"/>
                  </a:lnTo>
                  <a:lnTo>
                    <a:pt x="6577" y="1283"/>
                  </a:lnTo>
                  <a:lnTo>
                    <a:pt x="6149" y="987"/>
                  </a:lnTo>
                  <a:lnTo>
                    <a:pt x="5689" y="658"/>
                  </a:lnTo>
                  <a:lnTo>
                    <a:pt x="5294" y="461"/>
                  </a:lnTo>
                  <a:lnTo>
                    <a:pt x="4867" y="296"/>
                  </a:lnTo>
                  <a:lnTo>
                    <a:pt x="4472" y="132"/>
                  </a:lnTo>
                  <a:lnTo>
                    <a:pt x="4078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4179475" y="2058075"/>
              <a:ext cx="218675" cy="213750"/>
            </a:xfrm>
            <a:custGeom>
              <a:rect b="b" l="l" r="r" t="t"/>
              <a:pathLst>
                <a:path extrusionOk="0" fill="none" h="8550" w="8747">
                  <a:moveTo>
                    <a:pt x="4078" y="0"/>
                  </a:moveTo>
                  <a:lnTo>
                    <a:pt x="4078" y="0"/>
                  </a:lnTo>
                  <a:lnTo>
                    <a:pt x="3486" y="99"/>
                  </a:lnTo>
                  <a:lnTo>
                    <a:pt x="2960" y="263"/>
                  </a:lnTo>
                  <a:lnTo>
                    <a:pt x="2434" y="494"/>
                  </a:lnTo>
                  <a:lnTo>
                    <a:pt x="1973" y="757"/>
                  </a:lnTo>
                  <a:lnTo>
                    <a:pt x="1513" y="1085"/>
                  </a:lnTo>
                  <a:lnTo>
                    <a:pt x="1118" y="1447"/>
                  </a:lnTo>
                  <a:lnTo>
                    <a:pt x="790" y="1875"/>
                  </a:lnTo>
                  <a:lnTo>
                    <a:pt x="494" y="2368"/>
                  </a:lnTo>
                  <a:lnTo>
                    <a:pt x="494" y="2368"/>
                  </a:lnTo>
                  <a:lnTo>
                    <a:pt x="362" y="2631"/>
                  </a:lnTo>
                  <a:lnTo>
                    <a:pt x="231" y="2894"/>
                  </a:lnTo>
                  <a:lnTo>
                    <a:pt x="165" y="3190"/>
                  </a:lnTo>
                  <a:lnTo>
                    <a:pt x="99" y="3486"/>
                  </a:lnTo>
                  <a:lnTo>
                    <a:pt x="33" y="3782"/>
                  </a:lnTo>
                  <a:lnTo>
                    <a:pt x="33" y="4078"/>
                  </a:lnTo>
                  <a:lnTo>
                    <a:pt x="0" y="4373"/>
                  </a:lnTo>
                  <a:lnTo>
                    <a:pt x="33" y="4669"/>
                  </a:lnTo>
                  <a:lnTo>
                    <a:pt x="132" y="5261"/>
                  </a:lnTo>
                  <a:lnTo>
                    <a:pt x="264" y="5853"/>
                  </a:lnTo>
                  <a:lnTo>
                    <a:pt x="494" y="6445"/>
                  </a:lnTo>
                  <a:lnTo>
                    <a:pt x="822" y="7004"/>
                  </a:lnTo>
                  <a:lnTo>
                    <a:pt x="822" y="7004"/>
                  </a:lnTo>
                  <a:lnTo>
                    <a:pt x="1217" y="7300"/>
                  </a:lnTo>
                  <a:lnTo>
                    <a:pt x="1644" y="7563"/>
                  </a:lnTo>
                  <a:lnTo>
                    <a:pt x="1644" y="7563"/>
                  </a:lnTo>
                  <a:lnTo>
                    <a:pt x="2039" y="7793"/>
                  </a:lnTo>
                  <a:lnTo>
                    <a:pt x="2467" y="7990"/>
                  </a:lnTo>
                  <a:lnTo>
                    <a:pt x="2894" y="8155"/>
                  </a:lnTo>
                  <a:lnTo>
                    <a:pt x="3321" y="8286"/>
                  </a:lnTo>
                  <a:lnTo>
                    <a:pt x="3749" y="8385"/>
                  </a:lnTo>
                  <a:lnTo>
                    <a:pt x="4176" y="8484"/>
                  </a:lnTo>
                  <a:lnTo>
                    <a:pt x="4571" y="8516"/>
                  </a:lnTo>
                  <a:lnTo>
                    <a:pt x="4998" y="8549"/>
                  </a:lnTo>
                  <a:lnTo>
                    <a:pt x="4998" y="8549"/>
                  </a:lnTo>
                  <a:lnTo>
                    <a:pt x="5524" y="8516"/>
                  </a:lnTo>
                  <a:lnTo>
                    <a:pt x="6018" y="8418"/>
                  </a:lnTo>
                  <a:lnTo>
                    <a:pt x="6511" y="8286"/>
                  </a:lnTo>
                  <a:lnTo>
                    <a:pt x="6971" y="8122"/>
                  </a:lnTo>
                  <a:lnTo>
                    <a:pt x="7366" y="7892"/>
                  </a:lnTo>
                  <a:lnTo>
                    <a:pt x="7760" y="7596"/>
                  </a:lnTo>
                  <a:lnTo>
                    <a:pt x="8056" y="7267"/>
                  </a:lnTo>
                  <a:lnTo>
                    <a:pt x="8319" y="6872"/>
                  </a:lnTo>
                  <a:lnTo>
                    <a:pt x="8319" y="6872"/>
                  </a:lnTo>
                  <a:lnTo>
                    <a:pt x="8517" y="6511"/>
                  </a:lnTo>
                  <a:lnTo>
                    <a:pt x="8648" y="6116"/>
                  </a:lnTo>
                  <a:lnTo>
                    <a:pt x="8714" y="5722"/>
                  </a:lnTo>
                  <a:lnTo>
                    <a:pt x="8747" y="5327"/>
                  </a:lnTo>
                  <a:lnTo>
                    <a:pt x="8747" y="4900"/>
                  </a:lnTo>
                  <a:lnTo>
                    <a:pt x="8681" y="4472"/>
                  </a:lnTo>
                  <a:lnTo>
                    <a:pt x="8549" y="4045"/>
                  </a:lnTo>
                  <a:lnTo>
                    <a:pt x="8385" y="3617"/>
                  </a:lnTo>
                  <a:lnTo>
                    <a:pt x="8188" y="3223"/>
                  </a:lnTo>
                  <a:lnTo>
                    <a:pt x="7958" y="2795"/>
                  </a:lnTo>
                  <a:lnTo>
                    <a:pt x="7662" y="2401"/>
                  </a:lnTo>
                  <a:lnTo>
                    <a:pt x="7333" y="2006"/>
                  </a:lnTo>
                  <a:lnTo>
                    <a:pt x="6971" y="1644"/>
                  </a:lnTo>
                  <a:lnTo>
                    <a:pt x="6577" y="1283"/>
                  </a:lnTo>
                  <a:lnTo>
                    <a:pt x="6149" y="987"/>
                  </a:lnTo>
                  <a:lnTo>
                    <a:pt x="5689" y="658"/>
                  </a:lnTo>
                  <a:lnTo>
                    <a:pt x="5689" y="658"/>
                  </a:lnTo>
                  <a:lnTo>
                    <a:pt x="5294" y="461"/>
                  </a:lnTo>
                  <a:lnTo>
                    <a:pt x="4867" y="296"/>
                  </a:lnTo>
                  <a:lnTo>
                    <a:pt x="4472" y="132"/>
                  </a:lnTo>
                  <a:lnTo>
                    <a:pt x="407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3818600" y="2545525"/>
              <a:ext cx="218700" cy="213750"/>
            </a:xfrm>
            <a:custGeom>
              <a:rect b="b" l="l" r="r" t="t"/>
              <a:pathLst>
                <a:path extrusionOk="0" h="8550" w="8748">
                  <a:moveTo>
                    <a:pt x="4045" y="1"/>
                  </a:moveTo>
                  <a:lnTo>
                    <a:pt x="3486" y="132"/>
                  </a:lnTo>
                  <a:lnTo>
                    <a:pt x="2927" y="297"/>
                  </a:lnTo>
                  <a:lnTo>
                    <a:pt x="2434" y="494"/>
                  </a:lnTo>
                  <a:lnTo>
                    <a:pt x="1941" y="790"/>
                  </a:lnTo>
                  <a:lnTo>
                    <a:pt x="1513" y="1086"/>
                  </a:lnTo>
                  <a:lnTo>
                    <a:pt x="1119" y="1480"/>
                  </a:lnTo>
                  <a:lnTo>
                    <a:pt x="757" y="1908"/>
                  </a:lnTo>
                  <a:lnTo>
                    <a:pt x="461" y="2368"/>
                  </a:lnTo>
                  <a:lnTo>
                    <a:pt x="330" y="2631"/>
                  </a:lnTo>
                  <a:lnTo>
                    <a:pt x="231" y="2927"/>
                  </a:lnTo>
                  <a:lnTo>
                    <a:pt x="132" y="3190"/>
                  </a:lnTo>
                  <a:lnTo>
                    <a:pt x="67" y="3486"/>
                  </a:lnTo>
                  <a:lnTo>
                    <a:pt x="34" y="3782"/>
                  </a:lnTo>
                  <a:lnTo>
                    <a:pt x="1" y="4078"/>
                  </a:lnTo>
                  <a:lnTo>
                    <a:pt x="1" y="4374"/>
                  </a:lnTo>
                  <a:lnTo>
                    <a:pt x="1" y="4670"/>
                  </a:lnTo>
                  <a:lnTo>
                    <a:pt x="99" y="5262"/>
                  </a:lnTo>
                  <a:lnTo>
                    <a:pt x="264" y="5854"/>
                  </a:lnTo>
                  <a:lnTo>
                    <a:pt x="494" y="6445"/>
                  </a:lnTo>
                  <a:lnTo>
                    <a:pt x="790" y="7004"/>
                  </a:lnTo>
                  <a:lnTo>
                    <a:pt x="1184" y="7300"/>
                  </a:lnTo>
                  <a:lnTo>
                    <a:pt x="1612" y="7596"/>
                  </a:lnTo>
                  <a:lnTo>
                    <a:pt x="2039" y="7826"/>
                  </a:lnTo>
                  <a:lnTo>
                    <a:pt x="2467" y="8024"/>
                  </a:lnTo>
                  <a:lnTo>
                    <a:pt x="2894" y="8188"/>
                  </a:lnTo>
                  <a:lnTo>
                    <a:pt x="3322" y="8320"/>
                  </a:lnTo>
                  <a:lnTo>
                    <a:pt x="3716" y="8418"/>
                  </a:lnTo>
                  <a:lnTo>
                    <a:pt x="4144" y="8484"/>
                  </a:lnTo>
                  <a:lnTo>
                    <a:pt x="4571" y="8517"/>
                  </a:lnTo>
                  <a:lnTo>
                    <a:pt x="4966" y="8550"/>
                  </a:lnTo>
                  <a:lnTo>
                    <a:pt x="5492" y="8517"/>
                  </a:lnTo>
                  <a:lnTo>
                    <a:pt x="6018" y="8451"/>
                  </a:lnTo>
                  <a:lnTo>
                    <a:pt x="6511" y="8320"/>
                  </a:lnTo>
                  <a:lnTo>
                    <a:pt x="6939" y="8122"/>
                  </a:lnTo>
                  <a:lnTo>
                    <a:pt x="7366" y="7892"/>
                  </a:lnTo>
                  <a:lnTo>
                    <a:pt x="7728" y="7596"/>
                  </a:lnTo>
                  <a:lnTo>
                    <a:pt x="8057" y="7267"/>
                  </a:lnTo>
                  <a:lnTo>
                    <a:pt x="8320" y="6873"/>
                  </a:lnTo>
                  <a:lnTo>
                    <a:pt x="8517" y="6511"/>
                  </a:lnTo>
                  <a:lnTo>
                    <a:pt x="8648" y="6149"/>
                  </a:lnTo>
                  <a:lnTo>
                    <a:pt x="8714" y="5722"/>
                  </a:lnTo>
                  <a:lnTo>
                    <a:pt x="8747" y="5327"/>
                  </a:lnTo>
                  <a:lnTo>
                    <a:pt x="8714" y="4900"/>
                  </a:lnTo>
                  <a:lnTo>
                    <a:pt x="8648" y="4473"/>
                  </a:lnTo>
                  <a:lnTo>
                    <a:pt x="8550" y="4078"/>
                  </a:lnTo>
                  <a:lnTo>
                    <a:pt x="8385" y="3650"/>
                  </a:lnTo>
                  <a:lnTo>
                    <a:pt x="8188" y="3223"/>
                  </a:lnTo>
                  <a:lnTo>
                    <a:pt x="7925" y="2828"/>
                  </a:lnTo>
                  <a:lnTo>
                    <a:pt x="7662" y="2401"/>
                  </a:lnTo>
                  <a:lnTo>
                    <a:pt x="7333" y="2039"/>
                  </a:lnTo>
                  <a:lnTo>
                    <a:pt x="6971" y="1678"/>
                  </a:lnTo>
                  <a:lnTo>
                    <a:pt x="6544" y="1316"/>
                  </a:lnTo>
                  <a:lnTo>
                    <a:pt x="6117" y="987"/>
                  </a:lnTo>
                  <a:lnTo>
                    <a:pt x="5656" y="691"/>
                  </a:lnTo>
                  <a:lnTo>
                    <a:pt x="5262" y="461"/>
                  </a:lnTo>
                  <a:lnTo>
                    <a:pt x="4867" y="297"/>
                  </a:lnTo>
                  <a:lnTo>
                    <a:pt x="4473" y="132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3818600" y="2545525"/>
              <a:ext cx="218700" cy="213750"/>
            </a:xfrm>
            <a:custGeom>
              <a:rect b="b" l="l" r="r" t="t"/>
              <a:pathLst>
                <a:path extrusionOk="0" fill="none" h="8550" w="8748">
                  <a:moveTo>
                    <a:pt x="4045" y="1"/>
                  </a:moveTo>
                  <a:lnTo>
                    <a:pt x="4045" y="1"/>
                  </a:lnTo>
                  <a:lnTo>
                    <a:pt x="3486" y="132"/>
                  </a:lnTo>
                  <a:lnTo>
                    <a:pt x="2927" y="297"/>
                  </a:lnTo>
                  <a:lnTo>
                    <a:pt x="2434" y="494"/>
                  </a:lnTo>
                  <a:lnTo>
                    <a:pt x="1941" y="790"/>
                  </a:lnTo>
                  <a:lnTo>
                    <a:pt x="1513" y="1086"/>
                  </a:lnTo>
                  <a:lnTo>
                    <a:pt x="1119" y="1480"/>
                  </a:lnTo>
                  <a:lnTo>
                    <a:pt x="757" y="1908"/>
                  </a:lnTo>
                  <a:lnTo>
                    <a:pt x="461" y="2368"/>
                  </a:lnTo>
                  <a:lnTo>
                    <a:pt x="461" y="2368"/>
                  </a:lnTo>
                  <a:lnTo>
                    <a:pt x="330" y="2631"/>
                  </a:lnTo>
                  <a:lnTo>
                    <a:pt x="231" y="2927"/>
                  </a:lnTo>
                  <a:lnTo>
                    <a:pt x="132" y="3190"/>
                  </a:lnTo>
                  <a:lnTo>
                    <a:pt x="67" y="3486"/>
                  </a:lnTo>
                  <a:lnTo>
                    <a:pt x="34" y="3782"/>
                  </a:lnTo>
                  <a:lnTo>
                    <a:pt x="1" y="4078"/>
                  </a:lnTo>
                  <a:lnTo>
                    <a:pt x="1" y="4374"/>
                  </a:lnTo>
                  <a:lnTo>
                    <a:pt x="1" y="4670"/>
                  </a:lnTo>
                  <a:lnTo>
                    <a:pt x="99" y="5262"/>
                  </a:lnTo>
                  <a:lnTo>
                    <a:pt x="264" y="5854"/>
                  </a:lnTo>
                  <a:lnTo>
                    <a:pt x="494" y="6445"/>
                  </a:lnTo>
                  <a:lnTo>
                    <a:pt x="790" y="7004"/>
                  </a:lnTo>
                  <a:lnTo>
                    <a:pt x="790" y="7004"/>
                  </a:lnTo>
                  <a:lnTo>
                    <a:pt x="1184" y="7300"/>
                  </a:lnTo>
                  <a:lnTo>
                    <a:pt x="1612" y="7596"/>
                  </a:lnTo>
                  <a:lnTo>
                    <a:pt x="1612" y="7596"/>
                  </a:lnTo>
                  <a:lnTo>
                    <a:pt x="2039" y="7826"/>
                  </a:lnTo>
                  <a:lnTo>
                    <a:pt x="2467" y="8024"/>
                  </a:lnTo>
                  <a:lnTo>
                    <a:pt x="2894" y="8188"/>
                  </a:lnTo>
                  <a:lnTo>
                    <a:pt x="3322" y="8320"/>
                  </a:lnTo>
                  <a:lnTo>
                    <a:pt x="3716" y="8418"/>
                  </a:lnTo>
                  <a:lnTo>
                    <a:pt x="4144" y="8484"/>
                  </a:lnTo>
                  <a:lnTo>
                    <a:pt x="4571" y="8517"/>
                  </a:lnTo>
                  <a:lnTo>
                    <a:pt x="4966" y="8550"/>
                  </a:lnTo>
                  <a:lnTo>
                    <a:pt x="4966" y="8550"/>
                  </a:lnTo>
                  <a:lnTo>
                    <a:pt x="5492" y="8517"/>
                  </a:lnTo>
                  <a:lnTo>
                    <a:pt x="6018" y="8451"/>
                  </a:lnTo>
                  <a:lnTo>
                    <a:pt x="6511" y="8320"/>
                  </a:lnTo>
                  <a:lnTo>
                    <a:pt x="6939" y="8122"/>
                  </a:lnTo>
                  <a:lnTo>
                    <a:pt x="7366" y="7892"/>
                  </a:lnTo>
                  <a:lnTo>
                    <a:pt x="7728" y="7596"/>
                  </a:lnTo>
                  <a:lnTo>
                    <a:pt x="8057" y="7267"/>
                  </a:lnTo>
                  <a:lnTo>
                    <a:pt x="8320" y="6873"/>
                  </a:lnTo>
                  <a:lnTo>
                    <a:pt x="8320" y="6873"/>
                  </a:lnTo>
                  <a:lnTo>
                    <a:pt x="8517" y="6511"/>
                  </a:lnTo>
                  <a:lnTo>
                    <a:pt x="8648" y="6149"/>
                  </a:lnTo>
                  <a:lnTo>
                    <a:pt x="8714" y="5722"/>
                  </a:lnTo>
                  <a:lnTo>
                    <a:pt x="8747" y="5327"/>
                  </a:lnTo>
                  <a:lnTo>
                    <a:pt x="8714" y="4900"/>
                  </a:lnTo>
                  <a:lnTo>
                    <a:pt x="8648" y="4473"/>
                  </a:lnTo>
                  <a:lnTo>
                    <a:pt x="8550" y="4078"/>
                  </a:lnTo>
                  <a:lnTo>
                    <a:pt x="8385" y="3650"/>
                  </a:lnTo>
                  <a:lnTo>
                    <a:pt x="8188" y="3223"/>
                  </a:lnTo>
                  <a:lnTo>
                    <a:pt x="7925" y="2828"/>
                  </a:lnTo>
                  <a:lnTo>
                    <a:pt x="7662" y="2401"/>
                  </a:lnTo>
                  <a:lnTo>
                    <a:pt x="7333" y="2039"/>
                  </a:lnTo>
                  <a:lnTo>
                    <a:pt x="6971" y="1678"/>
                  </a:lnTo>
                  <a:lnTo>
                    <a:pt x="6544" y="1316"/>
                  </a:lnTo>
                  <a:lnTo>
                    <a:pt x="6117" y="987"/>
                  </a:lnTo>
                  <a:lnTo>
                    <a:pt x="5656" y="691"/>
                  </a:lnTo>
                  <a:lnTo>
                    <a:pt x="5656" y="691"/>
                  </a:lnTo>
                  <a:lnTo>
                    <a:pt x="5262" y="461"/>
                  </a:lnTo>
                  <a:lnTo>
                    <a:pt x="4867" y="297"/>
                  </a:lnTo>
                  <a:lnTo>
                    <a:pt x="4473" y="132"/>
                  </a:lnTo>
                  <a:lnTo>
                    <a:pt x="40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3918900" y="2931050"/>
              <a:ext cx="218675" cy="213750"/>
            </a:xfrm>
            <a:custGeom>
              <a:rect b="b" l="l" r="r" t="t"/>
              <a:pathLst>
                <a:path extrusionOk="0" h="8550" w="8747">
                  <a:moveTo>
                    <a:pt x="4077" y="1"/>
                  </a:moveTo>
                  <a:lnTo>
                    <a:pt x="3486" y="132"/>
                  </a:lnTo>
                  <a:lnTo>
                    <a:pt x="2959" y="297"/>
                  </a:lnTo>
                  <a:lnTo>
                    <a:pt x="2433" y="527"/>
                  </a:lnTo>
                  <a:lnTo>
                    <a:pt x="1940" y="790"/>
                  </a:lnTo>
                  <a:lnTo>
                    <a:pt x="1513" y="1119"/>
                  </a:lnTo>
                  <a:lnTo>
                    <a:pt x="1118" y="1480"/>
                  </a:lnTo>
                  <a:lnTo>
                    <a:pt x="789" y="1908"/>
                  </a:lnTo>
                  <a:lnTo>
                    <a:pt x="493" y="2368"/>
                  </a:lnTo>
                  <a:lnTo>
                    <a:pt x="362" y="2664"/>
                  </a:lnTo>
                  <a:lnTo>
                    <a:pt x="230" y="2927"/>
                  </a:lnTo>
                  <a:lnTo>
                    <a:pt x="165" y="3223"/>
                  </a:lnTo>
                  <a:lnTo>
                    <a:pt x="99" y="3486"/>
                  </a:lnTo>
                  <a:lnTo>
                    <a:pt x="33" y="3782"/>
                  </a:lnTo>
                  <a:lnTo>
                    <a:pt x="33" y="4078"/>
                  </a:lnTo>
                  <a:lnTo>
                    <a:pt x="0" y="4374"/>
                  </a:lnTo>
                  <a:lnTo>
                    <a:pt x="33" y="4670"/>
                  </a:lnTo>
                  <a:lnTo>
                    <a:pt x="99" y="5262"/>
                  </a:lnTo>
                  <a:lnTo>
                    <a:pt x="263" y="5854"/>
                  </a:lnTo>
                  <a:lnTo>
                    <a:pt x="493" y="6446"/>
                  </a:lnTo>
                  <a:lnTo>
                    <a:pt x="789" y="7037"/>
                  </a:lnTo>
                  <a:lnTo>
                    <a:pt x="1217" y="7333"/>
                  </a:lnTo>
                  <a:lnTo>
                    <a:pt x="1644" y="7596"/>
                  </a:lnTo>
                  <a:lnTo>
                    <a:pt x="2039" y="7826"/>
                  </a:lnTo>
                  <a:lnTo>
                    <a:pt x="2466" y="8024"/>
                  </a:lnTo>
                  <a:lnTo>
                    <a:pt x="2894" y="8188"/>
                  </a:lnTo>
                  <a:lnTo>
                    <a:pt x="3321" y="8320"/>
                  </a:lnTo>
                  <a:lnTo>
                    <a:pt x="3749" y="8418"/>
                  </a:lnTo>
                  <a:lnTo>
                    <a:pt x="4176" y="8484"/>
                  </a:lnTo>
                  <a:lnTo>
                    <a:pt x="4571" y="8550"/>
                  </a:lnTo>
                  <a:lnTo>
                    <a:pt x="4998" y="8550"/>
                  </a:lnTo>
                  <a:lnTo>
                    <a:pt x="5524" y="8517"/>
                  </a:lnTo>
                  <a:lnTo>
                    <a:pt x="6017" y="8451"/>
                  </a:lnTo>
                  <a:lnTo>
                    <a:pt x="6511" y="8320"/>
                  </a:lnTo>
                  <a:lnTo>
                    <a:pt x="6971" y="8122"/>
                  </a:lnTo>
                  <a:lnTo>
                    <a:pt x="7366" y="7892"/>
                  </a:lnTo>
                  <a:lnTo>
                    <a:pt x="7760" y="7629"/>
                  </a:lnTo>
                  <a:lnTo>
                    <a:pt x="8056" y="7268"/>
                  </a:lnTo>
                  <a:lnTo>
                    <a:pt x="8352" y="6906"/>
                  </a:lnTo>
                  <a:lnTo>
                    <a:pt x="8516" y="6511"/>
                  </a:lnTo>
                  <a:lnTo>
                    <a:pt x="8648" y="6150"/>
                  </a:lnTo>
                  <a:lnTo>
                    <a:pt x="8714" y="5755"/>
                  </a:lnTo>
                  <a:lnTo>
                    <a:pt x="8747" y="5328"/>
                  </a:lnTo>
                  <a:lnTo>
                    <a:pt x="8747" y="4933"/>
                  </a:lnTo>
                  <a:lnTo>
                    <a:pt x="8681" y="4506"/>
                  </a:lnTo>
                  <a:lnTo>
                    <a:pt x="8549" y="4078"/>
                  </a:lnTo>
                  <a:lnTo>
                    <a:pt x="8385" y="3651"/>
                  </a:lnTo>
                  <a:lnTo>
                    <a:pt x="8188" y="3223"/>
                  </a:lnTo>
                  <a:lnTo>
                    <a:pt x="7957" y="2829"/>
                  </a:lnTo>
                  <a:lnTo>
                    <a:pt x="7661" y="2434"/>
                  </a:lnTo>
                  <a:lnTo>
                    <a:pt x="7333" y="2039"/>
                  </a:lnTo>
                  <a:lnTo>
                    <a:pt x="6971" y="1678"/>
                  </a:lnTo>
                  <a:lnTo>
                    <a:pt x="6576" y="1316"/>
                  </a:lnTo>
                  <a:lnTo>
                    <a:pt x="6149" y="987"/>
                  </a:lnTo>
                  <a:lnTo>
                    <a:pt x="5689" y="691"/>
                  </a:lnTo>
                  <a:lnTo>
                    <a:pt x="5294" y="494"/>
                  </a:lnTo>
                  <a:lnTo>
                    <a:pt x="4867" y="297"/>
                  </a:lnTo>
                  <a:lnTo>
                    <a:pt x="4472" y="13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3918900" y="2931050"/>
              <a:ext cx="218675" cy="213750"/>
            </a:xfrm>
            <a:custGeom>
              <a:rect b="b" l="l" r="r" t="t"/>
              <a:pathLst>
                <a:path extrusionOk="0" fill="none" h="8550" w="8747">
                  <a:moveTo>
                    <a:pt x="4077" y="1"/>
                  </a:moveTo>
                  <a:lnTo>
                    <a:pt x="4077" y="1"/>
                  </a:lnTo>
                  <a:lnTo>
                    <a:pt x="3486" y="132"/>
                  </a:lnTo>
                  <a:lnTo>
                    <a:pt x="2959" y="297"/>
                  </a:lnTo>
                  <a:lnTo>
                    <a:pt x="2433" y="527"/>
                  </a:lnTo>
                  <a:lnTo>
                    <a:pt x="1940" y="790"/>
                  </a:lnTo>
                  <a:lnTo>
                    <a:pt x="1513" y="1119"/>
                  </a:lnTo>
                  <a:lnTo>
                    <a:pt x="1118" y="1480"/>
                  </a:lnTo>
                  <a:lnTo>
                    <a:pt x="789" y="1908"/>
                  </a:lnTo>
                  <a:lnTo>
                    <a:pt x="493" y="2368"/>
                  </a:lnTo>
                  <a:lnTo>
                    <a:pt x="493" y="2368"/>
                  </a:lnTo>
                  <a:lnTo>
                    <a:pt x="362" y="2664"/>
                  </a:lnTo>
                  <a:lnTo>
                    <a:pt x="230" y="2927"/>
                  </a:lnTo>
                  <a:lnTo>
                    <a:pt x="165" y="3223"/>
                  </a:lnTo>
                  <a:lnTo>
                    <a:pt x="99" y="3486"/>
                  </a:lnTo>
                  <a:lnTo>
                    <a:pt x="33" y="3782"/>
                  </a:lnTo>
                  <a:lnTo>
                    <a:pt x="33" y="4078"/>
                  </a:lnTo>
                  <a:lnTo>
                    <a:pt x="0" y="4374"/>
                  </a:lnTo>
                  <a:lnTo>
                    <a:pt x="33" y="4670"/>
                  </a:lnTo>
                  <a:lnTo>
                    <a:pt x="99" y="5262"/>
                  </a:lnTo>
                  <a:lnTo>
                    <a:pt x="263" y="5854"/>
                  </a:lnTo>
                  <a:lnTo>
                    <a:pt x="493" y="6446"/>
                  </a:lnTo>
                  <a:lnTo>
                    <a:pt x="789" y="7037"/>
                  </a:lnTo>
                  <a:lnTo>
                    <a:pt x="789" y="7037"/>
                  </a:lnTo>
                  <a:lnTo>
                    <a:pt x="1217" y="7333"/>
                  </a:lnTo>
                  <a:lnTo>
                    <a:pt x="1644" y="7596"/>
                  </a:lnTo>
                  <a:lnTo>
                    <a:pt x="1644" y="7596"/>
                  </a:lnTo>
                  <a:lnTo>
                    <a:pt x="2039" y="7826"/>
                  </a:lnTo>
                  <a:lnTo>
                    <a:pt x="2466" y="8024"/>
                  </a:lnTo>
                  <a:lnTo>
                    <a:pt x="2894" y="8188"/>
                  </a:lnTo>
                  <a:lnTo>
                    <a:pt x="3321" y="8320"/>
                  </a:lnTo>
                  <a:lnTo>
                    <a:pt x="3749" y="8418"/>
                  </a:lnTo>
                  <a:lnTo>
                    <a:pt x="4176" y="8484"/>
                  </a:lnTo>
                  <a:lnTo>
                    <a:pt x="4571" y="8550"/>
                  </a:lnTo>
                  <a:lnTo>
                    <a:pt x="4998" y="8550"/>
                  </a:lnTo>
                  <a:lnTo>
                    <a:pt x="4998" y="8550"/>
                  </a:lnTo>
                  <a:lnTo>
                    <a:pt x="5524" y="8517"/>
                  </a:lnTo>
                  <a:lnTo>
                    <a:pt x="6017" y="8451"/>
                  </a:lnTo>
                  <a:lnTo>
                    <a:pt x="6511" y="8320"/>
                  </a:lnTo>
                  <a:lnTo>
                    <a:pt x="6971" y="8122"/>
                  </a:lnTo>
                  <a:lnTo>
                    <a:pt x="7366" y="7892"/>
                  </a:lnTo>
                  <a:lnTo>
                    <a:pt x="7760" y="7629"/>
                  </a:lnTo>
                  <a:lnTo>
                    <a:pt x="8056" y="7268"/>
                  </a:lnTo>
                  <a:lnTo>
                    <a:pt x="8352" y="6906"/>
                  </a:lnTo>
                  <a:lnTo>
                    <a:pt x="8352" y="6906"/>
                  </a:lnTo>
                  <a:lnTo>
                    <a:pt x="8516" y="6511"/>
                  </a:lnTo>
                  <a:lnTo>
                    <a:pt x="8648" y="6150"/>
                  </a:lnTo>
                  <a:lnTo>
                    <a:pt x="8714" y="5755"/>
                  </a:lnTo>
                  <a:lnTo>
                    <a:pt x="8747" y="5328"/>
                  </a:lnTo>
                  <a:lnTo>
                    <a:pt x="8747" y="4933"/>
                  </a:lnTo>
                  <a:lnTo>
                    <a:pt x="8681" y="4506"/>
                  </a:lnTo>
                  <a:lnTo>
                    <a:pt x="8549" y="4078"/>
                  </a:lnTo>
                  <a:lnTo>
                    <a:pt x="8385" y="3651"/>
                  </a:lnTo>
                  <a:lnTo>
                    <a:pt x="8188" y="3223"/>
                  </a:lnTo>
                  <a:lnTo>
                    <a:pt x="7957" y="2829"/>
                  </a:lnTo>
                  <a:lnTo>
                    <a:pt x="7661" y="2434"/>
                  </a:lnTo>
                  <a:lnTo>
                    <a:pt x="7333" y="2039"/>
                  </a:lnTo>
                  <a:lnTo>
                    <a:pt x="6971" y="1678"/>
                  </a:lnTo>
                  <a:lnTo>
                    <a:pt x="6576" y="1316"/>
                  </a:lnTo>
                  <a:lnTo>
                    <a:pt x="6149" y="987"/>
                  </a:lnTo>
                  <a:lnTo>
                    <a:pt x="5689" y="691"/>
                  </a:lnTo>
                  <a:lnTo>
                    <a:pt x="5689" y="691"/>
                  </a:lnTo>
                  <a:lnTo>
                    <a:pt x="5294" y="494"/>
                  </a:lnTo>
                  <a:lnTo>
                    <a:pt x="4867" y="297"/>
                  </a:lnTo>
                  <a:lnTo>
                    <a:pt x="4472" y="132"/>
                  </a:lnTo>
                  <a:lnTo>
                    <a:pt x="407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5405925" y="1876400"/>
              <a:ext cx="183350" cy="243350"/>
            </a:xfrm>
            <a:custGeom>
              <a:rect b="b" l="l" r="r" t="t"/>
              <a:pathLst>
                <a:path extrusionOk="0" h="9734" w="7334">
                  <a:moveTo>
                    <a:pt x="2467" y="1"/>
                  </a:moveTo>
                  <a:lnTo>
                    <a:pt x="1908" y="34"/>
                  </a:lnTo>
                  <a:lnTo>
                    <a:pt x="1316" y="99"/>
                  </a:lnTo>
                  <a:lnTo>
                    <a:pt x="757" y="264"/>
                  </a:lnTo>
                  <a:lnTo>
                    <a:pt x="198" y="428"/>
                  </a:lnTo>
                  <a:lnTo>
                    <a:pt x="66" y="1217"/>
                  </a:lnTo>
                  <a:lnTo>
                    <a:pt x="1" y="1973"/>
                  </a:lnTo>
                  <a:lnTo>
                    <a:pt x="1" y="2730"/>
                  </a:lnTo>
                  <a:lnTo>
                    <a:pt x="34" y="3486"/>
                  </a:lnTo>
                  <a:lnTo>
                    <a:pt x="165" y="4177"/>
                  </a:lnTo>
                  <a:lnTo>
                    <a:pt x="330" y="4867"/>
                  </a:lnTo>
                  <a:lnTo>
                    <a:pt x="560" y="5558"/>
                  </a:lnTo>
                  <a:lnTo>
                    <a:pt x="823" y="6182"/>
                  </a:lnTo>
                  <a:lnTo>
                    <a:pt x="1152" y="6774"/>
                  </a:lnTo>
                  <a:lnTo>
                    <a:pt x="1513" y="7333"/>
                  </a:lnTo>
                  <a:lnTo>
                    <a:pt x="1941" y="7826"/>
                  </a:lnTo>
                  <a:lnTo>
                    <a:pt x="2401" y="8287"/>
                  </a:lnTo>
                  <a:lnTo>
                    <a:pt x="2927" y="8681"/>
                  </a:lnTo>
                  <a:lnTo>
                    <a:pt x="3486" y="9043"/>
                  </a:lnTo>
                  <a:lnTo>
                    <a:pt x="4078" y="9306"/>
                  </a:lnTo>
                  <a:lnTo>
                    <a:pt x="4703" y="9536"/>
                  </a:lnTo>
                  <a:lnTo>
                    <a:pt x="5064" y="9602"/>
                  </a:lnTo>
                  <a:lnTo>
                    <a:pt x="5459" y="9668"/>
                  </a:lnTo>
                  <a:lnTo>
                    <a:pt x="5821" y="9733"/>
                  </a:lnTo>
                  <a:lnTo>
                    <a:pt x="6215" y="9733"/>
                  </a:lnTo>
                  <a:lnTo>
                    <a:pt x="6774" y="9701"/>
                  </a:lnTo>
                  <a:lnTo>
                    <a:pt x="7333" y="9635"/>
                  </a:lnTo>
                  <a:lnTo>
                    <a:pt x="7004" y="7925"/>
                  </a:lnTo>
                  <a:lnTo>
                    <a:pt x="6347" y="4703"/>
                  </a:lnTo>
                  <a:lnTo>
                    <a:pt x="6051" y="3453"/>
                  </a:lnTo>
                  <a:lnTo>
                    <a:pt x="5919" y="2927"/>
                  </a:lnTo>
                  <a:lnTo>
                    <a:pt x="5755" y="2434"/>
                  </a:lnTo>
                  <a:lnTo>
                    <a:pt x="5590" y="2006"/>
                  </a:lnTo>
                  <a:lnTo>
                    <a:pt x="5426" y="1612"/>
                  </a:lnTo>
                  <a:lnTo>
                    <a:pt x="5229" y="1283"/>
                  </a:lnTo>
                  <a:lnTo>
                    <a:pt x="4999" y="987"/>
                  </a:lnTo>
                  <a:lnTo>
                    <a:pt x="4736" y="757"/>
                  </a:lnTo>
                  <a:lnTo>
                    <a:pt x="4440" y="527"/>
                  </a:lnTo>
                  <a:lnTo>
                    <a:pt x="4111" y="329"/>
                  </a:lnTo>
                  <a:lnTo>
                    <a:pt x="3749" y="165"/>
                  </a:lnTo>
                  <a:lnTo>
                    <a:pt x="3420" y="99"/>
                  </a:lnTo>
                  <a:lnTo>
                    <a:pt x="3124" y="34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5405925" y="1876400"/>
              <a:ext cx="183350" cy="243350"/>
            </a:xfrm>
            <a:custGeom>
              <a:rect b="b" l="l" r="r" t="t"/>
              <a:pathLst>
                <a:path extrusionOk="0" fill="none" h="9734" w="7334">
                  <a:moveTo>
                    <a:pt x="2467" y="1"/>
                  </a:moveTo>
                  <a:lnTo>
                    <a:pt x="2467" y="1"/>
                  </a:lnTo>
                  <a:lnTo>
                    <a:pt x="1908" y="34"/>
                  </a:lnTo>
                  <a:lnTo>
                    <a:pt x="1316" y="99"/>
                  </a:lnTo>
                  <a:lnTo>
                    <a:pt x="757" y="264"/>
                  </a:lnTo>
                  <a:lnTo>
                    <a:pt x="198" y="428"/>
                  </a:lnTo>
                  <a:lnTo>
                    <a:pt x="198" y="428"/>
                  </a:lnTo>
                  <a:lnTo>
                    <a:pt x="66" y="1217"/>
                  </a:lnTo>
                  <a:lnTo>
                    <a:pt x="1" y="1973"/>
                  </a:lnTo>
                  <a:lnTo>
                    <a:pt x="1" y="2730"/>
                  </a:lnTo>
                  <a:lnTo>
                    <a:pt x="34" y="3486"/>
                  </a:lnTo>
                  <a:lnTo>
                    <a:pt x="165" y="4177"/>
                  </a:lnTo>
                  <a:lnTo>
                    <a:pt x="330" y="4867"/>
                  </a:lnTo>
                  <a:lnTo>
                    <a:pt x="560" y="5558"/>
                  </a:lnTo>
                  <a:lnTo>
                    <a:pt x="823" y="6182"/>
                  </a:lnTo>
                  <a:lnTo>
                    <a:pt x="1152" y="6774"/>
                  </a:lnTo>
                  <a:lnTo>
                    <a:pt x="1513" y="7333"/>
                  </a:lnTo>
                  <a:lnTo>
                    <a:pt x="1941" y="7826"/>
                  </a:lnTo>
                  <a:lnTo>
                    <a:pt x="2401" y="8287"/>
                  </a:lnTo>
                  <a:lnTo>
                    <a:pt x="2927" y="8681"/>
                  </a:lnTo>
                  <a:lnTo>
                    <a:pt x="3486" y="9043"/>
                  </a:lnTo>
                  <a:lnTo>
                    <a:pt x="4078" y="9306"/>
                  </a:lnTo>
                  <a:lnTo>
                    <a:pt x="4703" y="9536"/>
                  </a:lnTo>
                  <a:lnTo>
                    <a:pt x="4703" y="9536"/>
                  </a:lnTo>
                  <a:lnTo>
                    <a:pt x="5064" y="9602"/>
                  </a:lnTo>
                  <a:lnTo>
                    <a:pt x="5459" y="9668"/>
                  </a:lnTo>
                  <a:lnTo>
                    <a:pt x="5821" y="9733"/>
                  </a:lnTo>
                  <a:lnTo>
                    <a:pt x="6215" y="9733"/>
                  </a:lnTo>
                  <a:lnTo>
                    <a:pt x="6215" y="9733"/>
                  </a:lnTo>
                  <a:lnTo>
                    <a:pt x="6774" y="9701"/>
                  </a:lnTo>
                  <a:lnTo>
                    <a:pt x="7333" y="9635"/>
                  </a:lnTo>
                  <a:lnTo>
                    <a:pt x="7333" y="9635"/>
                  </a:lnTo>
                  <a:lnTo>
                    <a:pt x="7004" y="7925"/>
                  </a:lnTo>
                  <a:lnTo>
                    <a:pt x="7004" y="7925"/>
                  </a:lnTo>
                  <a:lnTo>
                    <a:pt x="7004" y="7925"/>
                  </a:lnTo>
                  <a:lnTo>
                    <a:pt x="6347" y="4703"/>
                  </a:lnTo>
                  <a:lnTo>
                    <a:pt x="6051" y="3453"/>
                  </a:lnTo>
                  <a:lnTo>
                    <a:pt x="5919" y="2927"/>
                  </a:lnTo>
                  <a:lnTo>
                    <a:pt x="5755" y="2434"/>
                  </a:lnTo>
                  <a:lnTo>
                    <a:pt x="5590" y="2006"/>
                  </a:lnTo>
                  <a:lnTo>
                    <a:pt x="5426" y="1612"/>
                  </a:lnTo>
                  <a:lnTo>
                    <a:pt x="5229" y="1283"/>
                  </a:lnTo>
                  <a:lnTo>
                    <a:pt x="4999" y="987"/>
                  </a:lnTo>
                  <a:lnTo>
                    <a:pt x="4736" y="757"/>
                  </a:lnTo>
                  <a:lnTo>
                    <a:pt x="4440" y="527"/>
                  </a:lnTo>
                  <a:lnTo>
                    <a:pt x="4111" y="329"/>
                  </a:lnTo>
                  <a:lnTo>
                    <a:pt x="3749" y="165"/>
                  </a:lnTo>
                  <a:lnTo>
                    <a:pt x="3749" y="165"/>
                  </a:lnTo>
                  <a:lnTo>
                    <a:pt x="3749" y="165"/>
                  </a:lnTo>
                  <a:lnTo>
                    <a:pt x="3420" y="99"/>
                  </a:lnTo>
                  <a:lnTo>
                    <a:pt x="3124" y="34"/>
                  </a:lnTo>
                  <a:lnTo>
                    <a:pt x="2796" y="1"/>
                  </a:lnTo>
                  <a:lnTo>
                    <a:pt x="246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1584350" y="2711575"/>
              <a:ext cx="2126600" cy="1972050"/>
            </a:xfrm>
            <a:custGeom>
              <a:rect b="b" l="l" r="r" t="t"/>
              <a:pathLst>
                <a:path extrusionOk="0" h="78882" w="85064">
                  <a:moveTo>
                    <a:pt x="15553" y="1"/>
                  </a:moveTo>
                  <a:lnTo>
                    <a:pt x="14961" y="34"/>
                  </a:lnTo>
                  <a:lnTo>
                    <a:pt x="14370" y="165"/>
                  </a:lnTo>
                  <a:lnTo>
                    <a:pt x="14106" y="264"/>
                  </a:lnTo>
                  <a:lnTo>
                    <a:pt x="13843" y="362"/>
                  </a:lnTo>
                  <a:lnTo>
                    <a:pt x="13482" y="560"/>
                  </a:lnTo>
                  <a:lnTo>
                    <a:pt x="13186" y="790"/>
                  </a:lnTo>
                  <a:lnTo>
                    <a:pt x="12923" y="1020"/>
                  </a:lnTo>
                  <a:lnTo>
                    <a:pt x="12693" y="1316"/>
                  </a:lnTo>
                  <a:lnTo>
                    <a:pt x="12495" y="1645"/>
                  </a:lnTo>
                  <a:lnTo>
                    <a:pt x="12331" y="1973"/>
                  </a:lnTo>
                  <a:lnTo>
                    <a:pt x="12199" y="2401"/>
                  </a:lnTo>
                  <a:lnTo>
                    <a:pt x="12101" y="2828"/>
                  </a:lnTo>
                  <a:lnTo>
                    <a:pt x="12002" y="3322"/>
                  </a:lnTo>
                  <a:lnTo>
                    <a:pt x="11903" y="3881"/>
                  </a:lnTo>
                  <a:lnTo>
                    <a:pt x="11772" y="5130"/>
                  </a:lnTo>
                  <a:lnTo>
                    <a:pt x="11509" y="8451"/>
                  </a:lnTo>
                  <a:lnTo>
                    <a:pt x="11180" y="9306"/>
                  </a:lnTo>
                  <a:lnTo>
                    <a:pt x="10325" y="11640"/>
                  </a:lnTo>
                  <a:lnTo>
                    <a:pt x="9109" y="15225"/>
                  </a:lnTo>
                  <a:lnTo>
                    <a:pt x="8418" y="17362"/>
                  </a:lnTo>
                  <a:lnTo>
                    <a:pt x="7695" y="19696"/>
                  </a:lnTo>
                  <a:lnTo>
                    <a:pt x="6971" y="22162"/>
                  </a:lnTo>
                  <a:lnTo>
                    <a:pt x="6248" y="24760"/>
                  </a:lnTo>
                  <a:lnTo>
                    <a:pt x="5525" y="27423"/>
                  </a:lnTo>
                  <a:lnTo>
                    <a:pt x="4900" y="30120"/>
                  </a:lnTo>
                  <a:lnTo>
                    <a:pt x="4308" y="32849"/>
                  </a:lnTo>
                  <a:lnTo>
                    <a:pt x="4045" y="34164"/>
                  </a:lnTo>
                  <a:lnTo>
                    <a:pt x="3815" y="35512"/>
                  </a:lnTo>
                  <a:lnTo>
                    <a:pt x="3617" y="36827"/>
                  </a:lnTo>
                  <a:lnTo>
                    <a:pt x="3420" y="38110"/>
                  </a:lnTo>
                  <a:lnTo>
                    <a:pt x="3289" y="39359"/>
                  </a:lnTo>
                  <a:lnTo>
                    <a:pt x="3190" y="40576"/>
                  </a:lnTo>
                  <a:lnTo>
                    <a:pt x="3026" y="41299"/>
                  </a:lnTo>
                  <a:lnTo>
                    <a:pt x="2861" y="42022"/>
                  </a:lnTo>
                  <a:lnTo>
                    <a:pt x="2434" y="43535"/>
                  </a:lnTo>
                  <a:lnTo>
                    <a:pt x="1941" y="45047"/>
                  </a:lnTo>
                  <a:lnTo>
                    <a:pt x="1447" y="46461"/>
                  </a:lnTo>
                  <a:lnTo>
                    <a:pt x="987" y="47711"/>
                  </a:lnTo>
                  <a:lnTo>
                    <a:pt x="592" y="48730"/>
                  </a:lnTo>
                  <a:lnTo>
                    <a:pt x="231" y="49651"/>
                  </a:lnTo>
                  <a:lnTo>
                    <a:pt x="165" y="49947"/>
                  </a:lnTo>
                  <a:lnTo>
                    <a:pt x="66" y="50243"/>
                  </a:lnTo>
                  <a:lnTo>
                    <a:pt x="33" y="50539"/>
                  </a:lnTo>
                  <a:lnTo>
                    <a:pt x="1" y="50835"/>
                  </a:lnTo>
                  <a:lnTo>
                    <a:pt x="1" y="51163"/>
                  </a:lnTo>
                  <a:lnTo>
                    <a:pt x="1" y="51459"/>
                  </a:lnTo>
                  <a:lnTo>
                    <a:pt x="33" y="51788"/>
                  </a:lnTo>
                  <a:lnTo>
                    <a:pt x="99" y="52084"/>
                  </a:lnTo>
                  <a:lnTo>
                    <a:pt x="296" y="52774"/>
                  </a:lnTo>
                  <a:lnTo>
                    <a:pt x="560" y="53498"/>
                  </a:lnTo>
                  <a:lnTo>
                    <a:pt x="921" y="54254"/>
                  </a:lnTo>
                  <a:lnTo>
                    <a:pt x="1382" y="55109"/>
                  </a:lnTo>
                  <a:lnTo>
                    <a:pt x="1941" y="56030"/>
                  </a:lnTo>
                  <a:lnTo>
                    <a:pt x="2565" y="57016"/>
                  </a:lnTo>
                  <a:lnTo>
                    <a:pt x="3322" y="58134"/>
                  </a:lnTo>
                  <a:lnTo>
                    <a:pt x="4176" y="59318"/>
                  </a:lnTo>
                  <a:lnTo>
                    <a:pt x="6149" y="62113"/>
                  </a:lnTo>
                  <a:lnTo>
                    <a:pt x="8550" y="65434"/>
                  </a:lnTo>
                  <a:lnTo>
                    <a:pt x="11180" y="69018"/>
                  </a:lnTo>
                  <a:lnTo>
                    <a:pt x="12364" y="70563"/>
                  </a:lnTo>
                  <a:lnTo>
                    <a:pt x="13449" y="71977"/>
                  </a:lnTo>
                  <a:lnTo>
                    <a:pt x="14501" y="73259"/>
                  </a:lnTo>
                  <a:lnTo>
                    <a:pt x="15487" y="74410"/>
                  </a:lnTo>
                  <a:lnTo>
                    <a:pt x="16375" y="75397"/>
                  </a:lnTo>
                  <a:lnTo>
                    <a:pt x="17263" y="76284"/>
                  </a:lnTo>
                  <a:lnTo>
                    <a:pt x="18052" y="77008"/>
                  </a:lnTo>
                  <a:lnTo>
                    <a:pt x="18841" y="77632"/>
                  </a:lnTo>
                  <a:lnTo>
                    <a:pt x="19203" y="77896"/>
                  </a:lnTo>
                  <a:lnTo>
                    <a:pt x="19598" y="78126"/>
                  </a:lnTo>
                  <a:lnTo>
                    <a:pt x="19959" y="78323"/>
                  </a:lnTo>
                  <a:lnTo>
                    <a:pt x="20288" y="78487"/>
                  </a:lnTo>
                  <a:lnTo>
                    <a:pt x="20650" y="78619"/>
                  </a:lnTo>
                  <a:lnTo>
                    <a:pt x="21011" y="78718"/>
                  </a:lnTo>
                  <a:lnTo>
                    <a:pt x="21340" y="78816"/>
                  </a:lnTo>
                  <a:lnTo>
                    <a:pt x="21669" y="78849"/>
                  </a:lnTo>
                  <a:lnTo>
                    <a:pt x="21998" y="78882"/>
                  </a:lnTo>
                  <a:lnTo>
                    <a:pt x="22360" y="78882"/>
                  </a:lnTo>
                  <a:lnTo>
                    <a:pt x="22688" y="78849"/>
                  </a:lnTo>
                  <a:lnTo>
                    <a:pt x="23017" y="78783"/>
                  </a:lnTo>
                  <a:lnTo>
                    <a:pt x="23872" y="78586"/>
                  </a:lnTo>
                  <a:lnTo>
                    <a:pt x="24891" y="78290"/>
                  </a:lnTo>
                  <a:lnTo>
                    <a:pt x="26239" y="77896"/>
                  </a:lnTo>
                  <a:lnTo>
                    <a:pt x="27916" y="77337"/>
                  </a:lnTo>
                  <a:lnTo>
                    <a:pt x="29824" y="76646"/>
                  </a:lnTo>
                  <a:lnTo>
                    <a:pt x="30843" y="76219"/>
                  </a:lnTo>
                  <a:lnTo>
                    <a:pt x="31928" y="75758"/>
                  </a:lnTo>
                  <a:lnTo>
                    <a:pt x="33046" y="75265"/>
                  </a:lnTo>
                  <a:lnTo>
                    <a:pt x="34230" y="74706"/>
                  </a:lnTo>
                  <a:lnTo>
                    <a:pt x="39655" y="71648"/>
                  </a:lnTo>
                  <a:lnTo>
                    <a:pt x="45047" y="68590"/>
                  </a:lnTo>
                  <a:lnTo>
                    <a:pt x="80920" y="44094"/>
                  </a:lnTo>
                  <a:lnTo>
                    <a:pt x="81282" y="43798"/>
                  </a:lnTo>
                  <a:lnTo>
                    <a:pt x="81611" y="43469"/>
                  </a:lnTo>
                  <a:lnTo>
                    <a:pt x="81907" y="43108"/>
                  </a:lnTo>
                  <a:lnTo>
                    <a:pt x="82137" y="42746"/>
                  </a:lnTo>
                  <a:lnTo>
                    <a:pt x="82334" y="42318"/>
                  </a:lnTo>
                  <a:lnTo>
                    <a:pt x="82499" y="41891"/>
                  </a:lnTo>
                  <a:lnTo>
                    <a:pt x="82597" y="41431"/>
                  </a:lnTo>
                  <a:lnTo>
                    <a:pt x="82696" y="40937"/>
                  </a:lnTo>
                  <a:lnTo>
                    <a:pt x="82696" y="40477"/>
                  </a:lnTo>
                  <a:lnTo>
                    <a:pt x="82696" y="39984"/>
                  </a:lnTo>
                  <a:lnTo>
                    <a:pt x="82630" y="39458"/>
                  </a:lnTo>
                  <a:lnTo>
                    <a:pt x="82532" y="38965"/>
                  </a:lnTo>
                  <a:lnTo>
                    <a:pt x="82367" y="38471"/>
                  </a:lnTo>
                  <a:lnTo>
                    <a:pt x="82170" y="37978"/>
                  </a:lnTo>
                  <a:lnTo>
                    <a:pt x="81907" y="37485"/>
                  </a:lnTo>
                  <a:lnTo>
                    <a:pt x="81611" y="37025"/>
                  </a:lnTo>
                  <a:lnTo>
                    <a:pt x="81282" y="36564"/>
                  </a:lnTo>
                  <a:lnTo>
                    <a:pt x="80920" y="36170"/>
                  </a:lnTo>
                  <a:lnTo>
                    <a:pt x="80559" y="35775"/>
                  </a:lnTo>
                  <a:lnTo>
                    <a:pt x="80131" y="35446"/>
                  </a:lnTo>
                  <a:lnTo>
                    <a:pt x="79704" y="35183"/>
                  </a:lnTo>
                  <a:lnTo>
                    <a:pt x="79276" y="34920"/>
                  </a:lnTo>
                  <a:lnTo>
                    <a:pt x="78816" y="34723"/>
                  </a:lnTo>
                  <a:lnTo>
                    <a:pt x="78356" y="34558"/>
                  </a:lnTo>
                  <a:lnTo>
                    <a:pt x="77895" y="34460"/>
                  </a:lnTo>
                  <a:lnTo>
                    <a:pt x="77435" y="34394"/>
                  </a:lnTo>
                  <a:lnTo>
                    <a:pt x="76975" y="34361"/>
                  </a:lnTo>
                  <a:lnTo>
                    <a:pt x="76514" y="34394"/>
                  </a:lnTo>
                  <a:lnTo>
                    <a:pt x="76054" y="34493"/>
                  </a:lnTo>
                  <a:lnTo>
                    <a:pt x="75627" y="34624"/>
                  </a:lnTo>
                  <a:lnTo>
                    <a:pt x="75199" y="34822"/>
                  </a:lnTo>
                  <a:lnTo>
                    <a:pt x="74805" y="35052"/>
                  </a:lnTo>
                  <a:lnTo>
                    <a:pt x="55339" y="48204"/>
                  </a:lnTo>
                  <a:lnTo>
                    <a:pt x="54944" y="47514"/>
                  </a:lnTo>
                  <a:lnTo>
                    <a:pt x="81348" y="29626"/>
                  </a:lnTo>
                  <a:lnTo>
                    <a:pt x="81973" y="29199"/>
                  </a:lnTo>
                  <a:lnTo>
                    <a:pt x="82499" y="28706"/>
                  </a:lnTo>
                  <a:lnTo>
                    <a:pt x="83025" y="28212"/>
                  </a:lnTo>
                  <a:lnTo>
                    <a:pt x="83452" y="27686"/>
                  </a:lnTo>
                  <a:lnTo>
                    <a:pt x="83847" y="27160"/>
                  </a:lnTo>
                  <a:lnTo>
                    <a:pt x="84208" y="26568"/>
                  </a:lnTo>
                  <a:lnTo>
                    <a:pt x="84504" y="26009"/>
                  </a:lnTo>
                  <a:lnTo>
                    <a:pt x="84735" y="25418"/>
                  </a:lnTo>
                  <a:lnTo>
                    <a:pt x="84899" y="24859"/>
                  </a:lnTo>
                  <a:lnTo>
                    <a:pt x="84998" y="24267"/>
                  </a:lnTo>
                  <a:lnTo>
                    <a:pt x="85063" y="23675"/>
                  </a:lnTo>
                  <a:lnTo>
                    <a:pt x="85030" y="23116"/>
                  </a:lnTo>
                  <a:lnTo>
                    <a:pt x="84965" y="22557"/>
                  </a:lnTo>
                  <a:lnTo>
                    <a:pt x="84800" y="22031"/>
                  </a:lnTo>
                  <a:lnTo>
                    <a:pt x="84603" y="21538"/>
                  </a:lnTo>
                  <a:lnTo>
                    <a:pt x="84307" y="21044"/>
                  </a:lnTo>
                  <a:lnTo>
                    <a:pt x="83978" y="20617"/>
                  </a:lnTo>
                  <a:lnTo>
                    <a:pt x="83584" y="20222"/>
                  </a:lnTo>
                  <a:lnTo>
                    <a:pt x="83123" y="19894"/>
                  </a:lnTo>
                  <a:lnTo>
                    <a:pt x="82663" y="19598"/>
                  </a:lnTo>
                  <a:lnTo>
                    <a:pt x="82137" y="19367"/>
                  </a:lnTo>
                  <a:lnTo>
                    <a:pt x="81578" y="19203"/>
                  </a:lnTo>
                  <a:lnTo>
                    <a:pt x="81019" y="19104"/>
                  </a:lnTo>
                  <a:lnTo>
                    <a:pt x="80394" y="19039"/>
                  </a:lnTo>
                  <a:lnTo>
                    <a:pt x="79770" y="19039"/>
                  </a:lnTo>
                  <a:lnTo>
                    <a:pt x="79145" y="19104"/>
                  </a:lnTo>
                  <a:lnTo>
                    <a:pt x="78487" y="19203"/>
                  </a:lnTo>
                  <a:lnTo>
                    <a:pt x="77830" y="19367"/>
                  </a:lnTo>
                  <a:lnTo>
                    <a:pt x="77172" y="19598"/>
                  </a:lnTo>
                  <a:lnTo>
                    <a:pt x="76514" y="19861"/>
                  </a:lnTo>
                  <a:lnTo>
                    <a:pt x="75890" y="20190"/>
                  </a:lnTo>
                  <a:lnTo>
                    <a:pt x="75265" y="20584"/>
                  </a:lnTo>
                  <a:lnTo>
                    <a:pt x="49223" y="38208"/>
                  </a:lnTo>
                  <a:lnTo>
                    <a:pt x="48862" y="37616"/>
                  </a:lnTo>
                  <a:lnTo>
                    <a:pt x="48664" y="37353"/>
                  </a:lnTo>
                  <a:lnTo>
                    <a:pt x="76810" y="18348"/>
                  </a:lnTo>
                  <a:lnTo>
                    <a:pt x="77402" y="17888"/>
                  </a:lnTo>
                  <a:lnTo>
                    <a:pt x="77961" y="17428"/>
                  </a:lnTo>
                  <a:lnTo>
                    <a:pt x="78454" y="16934"/>
                  </a:lnTo>
                  <a:lnTo>
                    <a:pt x="78915" y="16408"/>
                  </a:lnTo>
                  <a:lnTo>
                    <a:pt x="79309" y="15849"/>
                  </a:lnTo>
                  <a:lnTo>
                    <a:pt x="79638" y="15290"/>
                  </a:lnTo>
                  <a:lnTo>
                    <a:pt x="79934" y="14731"/>
                  </a:lnTo>
                  <a:lnTo>
                    <a:pt x="80164" y="14139"/>
                  </a:lnTo>
                  <a:lnTo>
                    <a:pt x="80329" y="13548"/>
                  </a:lnTo>
                  <a:lnTo>
                    <a:pt x="80460" y="12989"/>
                  </a:lnTo>
                  <a:lnTo>
                    <a:pt x="80493" y="12397"/>
                  </a:lnTo>
                  <a:lnTo>
                    <a:pt x="80493" y="11838"/>
                  </a:lnTo>
                  <a:lnTo>
                    <a:pt x="80394" y="11279"/>
                  </a:lnTo>
                  <a:lnTo>
                    <a:pt x="80263" y="10753"/>
                  </a:lnTo>
                  <a:lnTo>
                    <a:pt x="80033" y="10227"/>
                  </a:lnTo>
                  <a:lnTo>
                    <a:pt x="79770" y="9766"/>
                  </a:lnTo>
                  <a:lnTo>
                    <a:pt x="79441" y="9306"/>
                  </a:lnTo>
                  <a:lnTo>
                    <a:pt x="79046" y="8944"/>
                  </a:lnTo>
                  <a:lnTo>
                    <a:pt x="78586" y="8583"/>
                  </a:lnTo>
                  <a:lnTo>
                    <a:pt x="78093" y="8320"/>
                  </a:lnTo>
                  <a:lnTo>
                    <a:pt x="77599" y="8089"/>
                  </a:lnTo>
                  <a:lnTo>
                    <a:pt x="77040" y="7925"/>
                  </a:lnTo>
                  <a:lnTo>
                    <a:pt x="76449" y="7826"/>
                  </a:lnTo>
                  <a:lnTo>
                    <a:pt x="75857" y="7761"/>
                  </a:lnTo>
                  <a:lnTo>
                    <a:pt x="75232" y="7761"/>
                  </a:lnTo>
                  <a:lnTo>
                    <a:pt x="74574" y="7793"/>
                  </a:lnTo>
                  <a:lnTo>
                    <a:pt x="73950" y="7925"/>
                  </a:lnTo>
                  <a:lnTo>
                    <a:pt x="73292" y="8089"/>
                  </a:lnTo>
                  <a:lnTo>
                    <a:pt x="72634" y="8287"/>
                  </a:lnTo>
                  <a:lnTo>
                    <a:pt x="71977" y="8583"/>
                  </a:lnTo>
                  <a:lnTo>
                    <a:pt x="71352" y="8911"/>
                  </a:lnTo>
                  <a:lnTo>
                    <a:pt x="70694" y="9306"/>
                  </a:lnTo>
                  <a:lnTo>
                    <a:pt x="42055" y="28673"/>
                  </a:lnTo>
                  <a:lnTo>
                    <a:pt x="41233" y="27686"/>
                  </a:lnTo>
                  <a:lnTo>
                    <a:pt x="64513" y="11969"/>
                  </a:lnTo>
                  <a:lnTo>
                    <a:pt x="65105" y="11509"/>
                  </a:lnTo>
                  <a:lnTo>
                    <a:pt x="65664" y="11049"/>
                  </a:lnTo>
                  <a:lnTo>
                    <a:pt x="66157" y="10555"/>
                  </a:lnTo>
                  <a:lnTo>
                    <a:pt x="66617" y="10029"/>
                  </a:lnTo>
                  <a:lnTo>
                    <a:pt x="67012" y="9470"/>
                  </a:lnTo>
                  <a:lnTo>
                    <a:pt x="67341" y="8911"/>
                  </a:lnTo>
                  <a:lnTo>
                    <a:pt x="67637" y="8352"/>
                  </a:lnTo>
                  <a:lnTo>
                    <a:pt x="67867" y="7761"/>
                  </a:lnTo>
                  <a:lnTo>
                    <a:pt x="68031" y="7169"/>
                  </a:lnTo>
                  <a:lnTo>
                    <a:pt x="68163" y="6610"/>
                  </a:lnTo>
                  <a:lnTo>
                    <a:pt x="68195" y="6018"/>
                  </a:lnTo>
                  <a:lnTo>
                    <a:pt x="68195" y="5459"/>
                  </a:lnTo>
                  <a:lnTo>
                    <a:pt x="68097" y="4900"/>
                  </a:lnTo>
                  <a:lnTo>
                    <a:pt x="67965" y="4374"/>
                  </a:lnTo>
                  <a:lnTo>
                    <a:pt x="67768" y="3848"/>
                  </a:lnTo>
                  <a:lnTo>
                    <a:pt x="67472" y="3387"/>
                  </a:lnTo>
                  <a:lnTo>
                    <a:pt x="67110" y="2927"/>
                  </a:lnTo>
                  <a:lnTo>
                    <a:pt x="66716" y="2565"/>
                  </a:lnTo>
                  <a:lnTo>
                    <a:pt x="66288" y="2204"/>
                  </a:lnTo>
                  <a:lnTo>
                    <a:pt x="65795" y="1941"/>
                  </a:lnTo>
                  <a:lnTo>
                    <a:pt x="65302" y="1710"/>
                  </a:lnTo>
                  <a:lnTo>
                    <a:pt x="64743" y="1546"/>
                  </a:lnTo>
                  <a:lnTo>
                    <a:pt x="64151" y="1447"/>
                  </a:lnTo>
                  <a:lnTo>
                    <a:pt x="63559" y="1382"/>
                  </a:lnTo>
                  <a:lnTo>
                    <a:pt x="62935" y="1382"/>
                  </a:lnTo>
                  <a:lnTo>
                    <a:pt x="62277" y="1415"/>
                  </a:lnTo>
                  <a:lnTo>
                    <a:pt x="61652" y="1546"/>
                  </a:lnTo>
                  <a:lnTo>
                    <a:pt x="60995" y="1710"/>
                  </a:lnTo>
                  <a:lnTo>
                    <a:pt x="60337" y="1941"/>
                  </a:lnTo>
                  <a:lnTo>
                    <a:pt x="59679" y="2204"/>
                  </a:lnTo>
                  <a:lnTo>
                    <a:pt x="59055" y="2532"/>
                  </a:lnTo>
                  <a:lnTo>
                    <a:pt x="58397" y="2927"/>
                  </a:lnTo>
                  <a:lnTo>
                    <a:pt x="24727" y="25450"/>
                  </a:lnTo>
                  <a:lnTo>
                    <a:pt x="24398" y="25385"/>
                  </a:lnTo>
                  <a:lnTo>
                    <a:pt x="24102" y="25286"/>
                  </a:lnTo>
                  <a:lnTo>
                    <a:pt x="23806" y="25187"/>
                  </a:lnTo>
                  <a:lnTo>
                    <a:pt x="23510" y="25056"/>
                  </a:lnTo>
                  <a:lnTo>
                    <a:pt x="23247" y="24924"/>
                  </a:lnTo>
                  <a:lnTo>
                    <a:pt x="22984" y="24760"/>
                  </a:lnTo>
                  <a:lnTo>
                    <a:pt x="22754" y="24563"/>
                  </a:lnTo>
                  <a:lnTo>
                    <a:pt x="22557" y="24365"/>
                  </a:lnTo>
                  <a:lnTo>
                    <a:pt x="22360" y="24168"/>
                  </a:lnTo>
                  <a:lnTo>
                    <a:pt x="22162" y="23938"/>
                  </a:lnTo>
                  <a:lnTo>
                    <a:pt x="21833" y="23412"/>
                  </a:lnTo>
                  <a:lnTo>
                    <a:pt x="21538" y="22853"/>
                  </a:lnTo>
                  <a:lnTo>
                    <a:pt x="21307" y="22228"/>
                  </a:lnTo>
                  <a:lnTo>
                    <a:pt x="21110" y="21571"/>
                  </a:lnTo>
                  <a:lnTo>
                    <a:pt x="20979" y="20880"/>
                  </a:lnTo>
                  <a:lnTo>
                    <a:pt x="20880" y="20124"/>
                  </a:lnTo>
                  <a:lnTo>
                    <a:pt x="20814" y="19335"/>
                  </a:lnTo>
                  <a:lnTo>
                    <a:pt x="20781" y="18545"/>
                  </a:lnTo>
                  <a:lnTo>
                    <a:pt x="20781" y="17723"/>
                  </a:lnTo>
                  <a:lnTo>
                    <a:pt x="20781" y="16869"/>
                  </a:lnTo>
                  <a:lnTo>
                    <a:pt x="20814" y="16014"/>
                  </a:lnTo>
                  <a:lnTo>
                    <a:pt x="20979" y="14271"/>
                  </a:lnTo>
                  <a:lnTo>
                    <a:pt x="21143" y="12528"/>
                  </a:lnTo>
                  <a:lnTo>
                    <a:pt x="21570" y="9207"/>
                  </a:lnTo>
                  <a:lnTo>
                    <a:pt x="21768" y="7695"/>
                  </a:lnTo>
                  <a:lnTo>
                    <a:pt x="21899" y="6347"/>
                  </a:lnTo>
                  <a:lnTo>
                    <a:pt x="21932" y="5755"/>
                  </a:lnTo>
                  <a:lnTo>
                    <a:pt x="21932" y="5196"/>
                  </a:lnTo>
                  <a:lnTo>
                    <a:pt x="21899" y="4703"/>
                  </a:lnTo>
                  <a:lnTo>
                    <a:pt x="21866" y="4275"/>
                  </a:lnTo>
                  <a:lnTo>
                    <a:pt x="21801" y="3979"/>
                  </a:lnTo>
                  <a:lnTo>
                    <a:pt x="21702" y="3683"/>
                  </a:lnTo>
                  <a:lnTo>
                    <a:pt x="21603" y="3387"/>
                  </a:lnTo>
                  <a:lnTo>
                    <a:pt x="21472" y="3124"/>
                  </a:lnTo>
                  <a:lnTo>
                    <a:pt x="21307" y="2861"/>
                  </a:lnTo>
                  <a:lnTo>
                    <a:pt x="21143" y="2598"/>
                  </a:lnTo>
                  <a:lnTo>
                    <a:pt x="20748" y="2138"/>
                  </a:lnTo>
                  <a:lnTo>
                    <a:pt x="20321" y="1678"/>
                  </a:lnTo>
                  <a:lnTo>
                    <a:pt x="19795" y="1283"/>
                  </a:lnTo>
                  <a:lnTo>
                    <a:pt x="19269" y="954"/>
                  </a:lnTo>
                  <a:lnTo>
                    <a:pt x="18677" y="658"/>
                  </a:lnTo>
                  <a:lnTo>
                    <a:pt x="18085" y="395"/>
                  </a:lnTo>
                  <a:lnTo>
                    <a:pt x="17460" y="231"/>
                  </a:lnTo>
                  <a:lnTo>
                    <a:pt x="16803" y="66"/>
                  </a:lnTo>
                  <a:lnTo>
                    <a:pt x="16178" y="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1584350" y="2711575"/>
              <a:ext cx="2126600" cy="1972050"/>
            </a:xfrm>
            <a:custGeom>
              <a:rect b="b" l="l" r="r" t="t"/>
              <a:pathLst>
                <a:path extrusionOk="0" fill="none" h="78882" w="85064">
                  <a:moveTo>
                    <a:pt x="11509" y="8451"/>
                  </a:moveTo>
                  <a:lnTo>
                    <a:pt x="11509" y="8451"/>
                  </a:lnTo>
                  <a:lnTo>
                    <a:pt x="11772" y="5130"/>
                  </a:lnTo>
                  <a:lnTo>
                    <a:pt x="11903" y="3881"/>
                  </a:lnTo>
                  <a:lnTo>
                    <a:pt x="12002" y="3322"/>
                  </a:lnTo>
                  <a:lnTo>
                    <a:pt x="12101" y="2828"/>
                  </a:lnTo>
                  <a:lnTo>
                    <a:pt x="12199" y="2401"/>
                  </a:lnTo>
                  <a:lnTo>
                    <a:pt x="12331" y="1973"/>
                  </a:lnTo>
                  <a:lnTo>
                    <a:pt x="12495" y="1645"/>
                  </a:lnTo>
                  <a:lnTo>
                    <a:pt x="12693" y="1316"/>
                  </a:lnTo>
                  <a:lnTo>
                    <a:pt x="12923" y="1020"/>
                  </a:lnTo>
                  <a:lnTo>
                    <a:pt x="13186" y="790"/>
                  </a:lnTo>
                  <a:lnTo>
                    <a:pt x="13482" y="560"/>
                  </a:lnTo>
                  <a:lnTo>
                    <a:pt x="13843" y="362"/>
                  </a:lnTo>
                  <a:lnTo>
                    <a:pt x="13843" y="362"/>
                  </a:lnTo>
                  <a:lnTo>
                    <a:pt x="14106" y="264"/>
                  </a:lnTo>
                  <a:lnTo>
                    <a:pt x="14370" y="165"/>
                  </a:lnTo>
                  <a:lnTo>
                    <a:pt x="14961" y="34"/>
                  </a:lnTo>
                  <a:lnTo>
                    <a:pt x="15553" y="1"/>
                  </a:lnTo>
                  <a:lnTo>
                    <a:pt x="16178" y="1"/>
                  </a:lnTo>
                  <a:lnTo>
                    <a:pt x="16803" y="66"/>
                  </a:lnTo>
                  <a:lnTo>
                    <a:pt x="17460" y="231"/>
                  </a:lnTo>
                  <a:lnTo>
                    <a:pt x="18085" y="395"/>
                  </a:lnTo>
                  <a:lnTo>
                    <a:pt x="18677" y="658"/>
                  </a:lnTo>
                  <a:lnTo>
                    <a:pt x="19269" y="954"/>
                  </a:lnTo>
                  <a:lnTo>
                    <a:pt x="19795" y="1283"/>
                  </a:lnTo>
                  <a:lnTo>
                    <a:pt x="20321" y="1678"/>
                  </a:lnTo>
                  <a:lnTo>
                    <a:pt x="20748" y="2138"/>
                  </a:lnTo>
                  <a:lnTo>
                    <a:pt x="21143" y="2598"/>
                  </a:lnTo>
                  <a:lnTo>
                    <a:pt x="21307" y="2861"/>
                  </a:lnTo>
                  <a:lnTo>
                    <a:pt x="21472" y="3124"/>
                  </a:lnTo>
                  <a:lnTo>
                    <a:pt x="21603" y="3387"/>
                  </a:lnTo>
                  <a:lnTo>
                    <a:pt x="21702" y="3683"/>
                  </a:lnTo>
                  <a:lnTo>
                    <a:pt x="21801" y="3979"/>
                  </a:lnTo>
                  <a:lnTo>
                    <a:pt x="21866" y="4275"/>
                  </a:lnTo>
                  <a:lnTo>
                    <a:pt x="21866" y="4275"/>
                  </a:lnTo>
                  <a:lnTo>
                    <a:pt x="21899" y="4703"/>
                  </a:lnTo>
                  <a:lnTo>
                    <a:pt x="21932" y="5196"/>
                  </a:lnTo>
                  <a:lnTo>
                    <a:pt x="21932" y="5755"/>
                  </a:lnTo>
                  <a:lnTo>
                    <a:pt x="21899" y="6347"/>
                  </a:lnTo>
                  <a:lnTo>
                    <a:pt x="21768" y="7695"/>
                  </a:lnTo>
                  <a:lnTo>
                    <a:pt x="21570" y="9207"/>
                  </a:lnTo>
                  <a:lnTo>
                    <a:pt x="21143" y="12528"/>
                  </a:lnTo>
                  <a:lnTo>
                    <a:pt x="20979" y="14271"/>
                  </a:lnTo>
                  <a:lnTo>
                    <a:pt x="20814" y="16014"/>
                  </a:lnTo>
                  <a:lnTo>
                    <a:pt x="20781" y="16869"/>
                  </a:lnTo>
                  <a:lnTo>
                    <a:pt x="20781" y="17723"/>
                  </a:lnTo>
                  <a:lnTo>
                    <a:pt x="20781" y="18545"/>
                  </a:lnTo>
                  <a:lnTo>
                    <a:pt x="20814" y="19335"/>
                  </a:lnTo>
                  <a:lnTo>
                    <a:pt x="20880" y="20124"/>
                  </a:lnTo>
                  <a:lnTo>
                    <a:pt x="20979" y="20880"/>
                  </a:lnTo>
                  <a:lnTo>
                    <a:pt x="21110" y="21571"/>
                  </a:lnTo>
                  <a:lnTo>
                    <a:pt x="21307" y="22228"/>
                  </a:lnTo>
                  <a:lnTo>
                    <a:pt x="21538" y="22853"/>
                  </a:lnTo>
                  <a:lnTo>
                    <a:pt x="21833" y="23412"/>
                  </a:lnTo>
                  <a:lnTo>
                    <a:pt x="22162" y="23938"/>
                  </a:lnTo>
                  <a:lnTo>
                    <a:pt x="22360" y="24168"/>
                  </a:lnTo>
                  <a:lnTo>
                    <a:pt x="22557" y="24365"/>
                  </a:lnTo>
                  <a:lnTo>
                    <a:pt x="22754" y="24563"/>
                  </a:lnTo>
                  <a:lnTo>
                    <a:pt x="22984" y="24760"/>
                  </a:lnTo>
                  <a:lnTo>
                    <a:pt x="23247" y="24924"/>
                  </a:lnTo>
                  <a:lnTo>
                    <a:pt x="23510" y="25056"/>
                  </a:lnTo>
                  <a:lnTo>
                    <a:pt x="23806" y="25187"/>
                  </a:lnTo>
                  <a:lnTo>
                    <a:pt x="24102" y="25286"/>
                  </a:lnTo>
                  <a:lnTo>
                    <a:pt x="24398" y="25385"/>
                  </a:lnTo>
                  <a:lnTo>
                    <a:pt x="24727" y="25450"/>
                  </a:lnTo>
                  <a:lnTo>
                    <a:pt x="58397" y="2927"/>
                  </a:lnTo>
                  <a:lnTo>
                    <a:pt x="58397" y="2927"/>
                  </a:lnTo>
                  <a:lnTo>
                    <a:pt x="59055" y="2532"/>
                  </a:lnTo>
                  <a:lnTo>
                    <a:pt x="59679" y="2204"/>
                  </a:lnTo>
                  <a:lnTo>
                    <a:pt x="60337" y="1941"/>
                  </a:lnTo>
                  <a:lnTo>
                    <a:pt x="60995" y="1710"/>
                  </a:lnTo>
                  <a:lnTo>
                    <a:pt x="61652" y="1546"/>
                  </a:lnTo>
                  <a:lnTo>
                    <a:pt x="62277" y="1415"/>
                  </a:lnTo>
                  <a:lnTo>
                    <a:pt x="62935" y="1382"/>
                  </a:lnTo>
                  <a:lnTo>
                    <a:pt x="63559" y="1382"/>
                  </a:lnTo>
                  <a:lnTo>
                    <a:pt x="64151" y="1447"/>
                  </a:lnTo>
                  <a:lnTo>
                    <a:pt x="64743" y="1546"/>
                  </a:lnTo>
                  <a:lnTo>
                    <a:pt x="65302" y="1710"/>
                  </a:lnTo>
                  <a:lnTo>
                    <a:pt x="65795" y="1941"/>
                  </a:lnTo>
                  <a:lnTo>
                    <a:pt x="66288" y="2204"/>
                  </a:lnTo>
                  <a:lnTo>
                    <a:pt x="66716" y="2565"/>
                  </a:lnTo>
                  <a:lnTo>
                    <a:pt x="67110" y="2927"/>
                  </a:lnTo>
                  <a:lnTo>
                    <a:pt x="67472" y="3387"/>
                  </a:lnTo>
                  <a:lnTo>
                    <a:pt x="67472" y="3387"/>
                  </a:lnTo>
                  <a:lnTo>
                    <a:pt x="67768" y="3848"/>
                  </a:lnTo>
                  <a:lnTo>
                    <a:pt x="67965" y="4374"/>
                  </a:lnTo>
                  <a:lnTo>
                    <a:pt x="68097" y="4900"/>
                  </a:lnTo>
                  <a:lnTo>
                    <a:pt x="68195" y="5459"/>
                  </a:lnTo>
                  <a:lnTo>
                    <a:pt x="68195" y="6018"/>
                  </a:lnTo>
                  <a:lnTo>
                    <a:pt x="68163" y="6610"/>
                  </a:lnTo>
                  <a:lnTo>
                    <a:pt x="68031" y="7169"/>
                  </a:lnTo>
                  <a:lnTo>
                    <a:pt x="67867" y="7761"/>
                  </a:lnTo>
                  <a:lnTo>
                    <a:pt x="67637" y="8352"/>
                  </a:lnTo>
                  <a:lnTo>
                    <a:pt x="67341" y="8911"/>
                  </a:lnTo>
                  <a:lnTo>
                    <a:pt x="67012" y="9470"/>
                  </a:lnTo>
                  <a:lnTo>
                    <a:pt x="66617" y="10029"/>
                  </a:lnTo>
                  <a:lnTo>
                    <a:pt x="66157" y="10555"/>
                  </a:lnTo>
                  <a:lnTo>
                    <a:pt x="65664" y="11049"/>
                  </a:lnTo>
                  <a:lnTo>
                    <a:pt x="65105" y="11509"/>
                  </a:lnTo>
                  <a:lnTo>
                    <a:pt x="64513" y="11969"/>
                  </a:lnTo>
                  <a:lnTo>
                    <a:pt x="41233" y="27686"/>
                  </a:lnTo>
                  <a:lnTo>
                    <a:pt x="41233" y="27686"/>
                  </a:lnTo>
                  <a:lnTo>
                    <a:pt x="42055" y="28673"/>
                  </a:lnTo>
                  <a:lnTo>
                    <a:pt x="70694" y="9306"/>
                  </a:lnTo>
                  <a:lnTo>
                    <a:pt x="70694" y="9306"/>
                  </a:lnTo>
                  <a:lnTo>
                    <a:pt x="71352" y="8911"/>
                  </a:lnTo>
                  <a:lnTo>
                    <a:pt x="71977" y="8583"/>
                  </a:lnTo>
                  <a:lnTo>
                    <a:pt x="72634" y="8287"/>
                  </a:lnTo>
                  <a:lnTo>
                    <a:pt x="73292" y="8089"/>
                  </a:lnTo>
                  <a:lnTo>
                    <a:pt x="73950" y="7925"/>
                  </a:lnTo>
                  <a:lnTo>
                    <a:pt x="74574" y="7793"/>
                  </a:lnTo>
                  <a:lnTo>
                    <a:pt x="75232" y="7761"/>
                  </a:lnTo>
                  <a:lnTo>
                    <a:pt x="75857" y="7761"/>
                  </a:lnTo>
                  <a:lnTo>
                    <a:pt x="76449" y="7826"/>
                  </a:lnTo>
                  <a:lnTo>
                    <a:pt x="77040" y="7925"/>
                  </a:lnTo>
                  <a:lnTo>
                    <a:pt x="77599" y="8089"/>
                  </a:lnTo>
                  <a:lnTo>
                    <a:pt x="78093" y="8320"/>
                  </a:lnTo>
                  <a:lnTo>
                    <a:pt x="78586" y="8583"/>
                  </a:lnTo>
                  <a:lnTo>
                    <a:pt x="79046" y="8944"/>
                  </a:lnTo>
                  <a:lnTo>
                    <a:pt x="79441" y="9306"/>
                  </a:lnTo>
                  <a:lnTo>
                    <a:pt x="79770" y="9766"/>
                  </a:lnTo>
                  <a:lnTo>
                    <a:pt x="79770" y="9766"/>
                  </a:lnTo>
                  <a:lnTo>
                    <a:pt x="80033" y="10227"/>
                  </a:lnTo>
                  <a:lnTo>
                    <a:pt x="80263" y="10753"/>
                  </a:lnTo>
                  <a:lnTo>
                    <a:pt x="80394" y="11279"/>
                  </a:lnTo>
                  <a:lnTo>
                    <a:pt x="80493" y="11838"/>
                  </a:lnTo>
                  <a:lnTo>
                    <a:pt x="80493" y="12397"/>
                  </a:lnTo>
                  <a:lnTo>
                    <a:pt x="80460" y="12989"/>
                  </a:lnTo>
                  <a:lnTo>
                    <a:pt x="80329" y="13548"/>
                  </a:lnTo>
                  <a:lnTo>
                    <a:pt x="80164" y="14139"/>
                  </a:lnTo>
                  <a:lnTo>
                    <a:pt x="79934" y="14731"/>
                  </a:lnTo>
                  <a:lnTo>
                    <a:pt x="79638" y="15290"/>
                  </a:lnTo>
                  <a:lnTo>
                    <a:pt x="79309" y="15849"/>
                  </a:lnTo>
                  <a:lnTo>
                    <a:pt x="78915" y="16408"/>
                  </a:lnTo>
                  <a:lnTo>
                    <a:pt x="78454" y="16934"/>
                  </a:lnTo>
                  <a:lnTo>
                    <a:pt x="77961" y="17428"/>
                  </a:lnTo>
                  <a:lnTo>
                    <a:pt x="77402" y="17888"/>
                  </a:lnTo>
                  <a:lnTo>
                    <a:pt x="76810" y="18348"/>
                  </a:lnTo>
                  <a:lnTo>
                    <a:pt x="48664" y="37353"/>
                  </a:lnTo>
                  <a:lnTo>
                    <a:pt x="48664" y="37353"/>
                  </a:lnTo>
                  <a:lnTo>
                    <a:pt x="48862" y="37616"/>
                  </a:lnTo>
                  <a:lnTo>
                    <a:pt x="48862" y="37616"/>
                  </a:lnTo>
                  <a:lnTo>
                    <a:pt x="49223" y="38208"/>
                  </a:lnTo>
                  <a:lnTo>
                    <a:pt x="75265" y="20584"/>
                  </a:lnTo>
                  <a:lnTo>
                    <a:pt x="75265" y="20584"/>
                  </a:lnTo>
                  <a:lnTo>
                    <a:pt x="75890" y="20190"/>
                  </a:lnTo>
                  <a:lnTo>
                    <a:pt x="76514" y="19861"/>
                  </a:lnTo>
                  <a:lnTo>
                    <a:pt x="77172" y="19598"/>
                  </a:lnTo>
                  <a:lnTo>
                    <a:pt x="77830" y="19367"/>
                  </a:lnTo>
                  <a:lnTo>
                    <a:pt x="78487" y="19203"/>
                  </a:lnTo>
                  <a:lnTo>
                    <a:pt x="79145" y="19104"/>
                  </a:lnTo>
                  <a:lnTo>
                    <a:pt x="79770" y="19039"/>
                  </a:lnTo>
                  <a:lnTo>
                    <a:pt x="80394" y="19039"/>
                  </a:lnTo>
                  <a:lnTo>
                    <a:pt x="81019" y="19104"/>
                  </a:lnTo>
                  <a:lnTo>
                    <a:pt x="81578" y="19203"/>
                  </a:lnTo>
                  <a:lnTo>
                    <a:pt x="82137" y="19367"/>
                  </a:lnTo>
                  <a:lnTo>
                    <a:pt x="82663" y="19598"/>
                  </a:lnTo>
                  <a:lnTo>
                    <a:pt x="83123" y="19894"/>
                  </a:lnTo>
                  <a:lnTo>
                    <a:pt x="83584" y="20222"/>
                  </a:lnTo>
                  <a:lnTo>
                    <a:pt x="83978" y="20617"/>
                  </a:lnTo>
                  <a:lnTo>
                    <a:pt x="84307" y="21044"/>
                  </a:lnTo>
                  <a:lnTo>
                    <a:pt x="84307" y="21044"/>
                  </a:lnTo>
                  <a:lnTo>
                    <a:pt x="84603" y="21538"/>
                  </a:lnTo>
                  <a:lnTo>
                    <a:pt x="84800" y="22031"/>
                  </a:lnTo>
                  <a:lnTo>
                    <a:pt x="84965" y="22557"/>
                  </a:lnTo>
                  <a:lnTo>
                    <a:pt x="85030" y="23116"/>
                  </a:lnTo>
                  <a:lnTo>
                    <a:pt x="85063" y="23675"/>
                  </a:lnTo>
                  <a:lnTo>
                    <a:pt x="84998" y="24267"/>
                  </a:lnTo>
                  <a:lnTo>
                    <a:pt x="84899" y="24859"/>
                  </a:lnTo>
                  <a:lnTo>
                    <a:pt x="84735" y="25418"/>
                  </a:lnTo>
                  <a:lnTo>
                    <a:pt x="84504" y="26009"/>
                  </a:lnTo>
                  <a:lnTo>
                    <a:pt x="84208" y="26568"/>
                  </a:lnTo>
                  <a:lnTo>
                    <a:pt x="83847" y="27160"/>
                  </a:lnTo>
                  <a:lnTo>
                    <a:pt x="83452" y="27686"/>
                  </a:lnTo>
                  <a:lnTo>
                    <a:pt x="83025" y="28212"/>
                  </a:lnTo>
                  <a:lnTo>
                    <a:pt x="82499" y="28706"/>
                  </a:lnTo>
                  <a:lnTo>
                    <a:pt x="81973" y="29199"/>
                  </a:lnTo>
                  <a:lnTo>
                    <a:pt x="81348" y="29626"/>
                  </a:lnTo>
                  <a:lnTo>
                    <a:pt x="54944" y="47514"/>
                  </a:lnTo>
                  <a:lnTo>
                    <a:pt x="54944" y="47514"/>
                  </a:lnTo>
                  <a:lnTo>
                    <a:pt x="55339" y="48204"/>
                  </a:lnTo>
                  <a:lnTo>
                    <a:pt x="74805" y="35052"/>
                  </a:lnTo>
                  <a:lnTo>
                    <a:pt x="74805" y="35052"/>
                  </a:lnTo>
                  <a:lnTo>
                    <a:pt x="75199" y="34822"/>
                  </a:lnTo>
                  <a:lnTo>
                    <a:pt x="75627" y="34624"/>
                  </a:lnTo>
                  <a:lnTo>
                    <a:pt x="76054" y="34493"/>
                  </a:lnTo>
                  <a:lnTo>
                    <a:pt x="76514" y="34394"/>
                  </a:lnTo>
                  <a:lnTo>
                    <a:pt x="76975" y="34361"/>
                  </a:lnTo>
                  <a:lnTo>
                    <a:pt x="77435" y="34394"/>
                  </a:lnTo>
                  <a:lnTo>
                    <a:pt x="77895" y="34460"/>
                  </a:lnTo>
                  <a:lnTo>
                    <a:pt x="78356" y="34558"/>
                  </a:lnTo>
                  <a:lnTo>
                    <a:pt x="78816" y="34723"/>
                  </a:lnTo>
                  <a:lnTo>
                    <a:pt x="79276" y="34920"/>
                  </a:lnTo>
                  <a:lnTo>
                    <a:pt x="79704" y="35183"/>
                  </a:lnTo>
                  <a:lnTo>
                    <a:pt x="80131" y="35446"/>
                  </a:lnTo>
                  <a:lnTo>
                    <a:pt x="80559" y="35775"/>
                  </a:lnTo>
                  <a:lnTo>
                    <a:pt x="80920" y="36170"/>
                  </a:lnTo>
                  <a:lnTo>
                    <a:pt x="81282" y="36564"/>
                  </a:lnTo>
                  <a:lnTo>
                    <a:pt x="81611" y="37025"/>
                  </a:lnTo>
                  <a:lnTo>
                    <a:pt x="81611" y="37025"/>
                  </a:lnTo>
                  <a:lnTo>
                    <a:pt x="81907" y="37485"/>
                  </a:lnTo>
                  <a:lnTo>
                    <a:pt x="82170" y="37978"/>
                  </a:lnTo>
                  <a:lnTo>
                    <a:pt x="82367" y="38471"/>
                  </a:lnTo>
                  <a:lnTo>
                    <a:pt x="82532" y="38965"/>
                  </a:lnTo>
                  <a:lnTo>
                    <a:pt x="82630" y="39458"/>
                  </a:lnTo>
                  <a:lnTo>
                    <a:pt x="82696" y="39984"/>
                  </a:lnTo>
                  <a:lnTo>
                    <a:pt x="82696" y="40477"/>
                  </a:lnTo>
                  <a:lnTo>
                    <a:pt x="82696" y="40937"/>
                  </a:lnTo>
                  <a:lnTo>
                    <a:pt x="82597" y="41431"/>
                  </a:lnTo>
                  <a:lnTo>
                    <a:pt x="82499" y="41891"/>
                  </a:lnTo>
                  <a:lnTo>
                    <a:pt x="82334" y="42318"/>
                  </a:lnTo>
                  <a:lnTo>
                    <a:pt x="82137" y="42746"/>
                  </a:lnTo>
                  <a:lnTo>
                    <a:pt x="81907" y="43108"/>
                  </a:lnTo>
                  <a:lnTo>
                    <a:pt x="81611" y="43469"/>
                  </a:lnTo>
                  <a:lnTo>
                    <a:pt x="81282" y="43798"/>
                  </a:lnTo>
                  <a:lnTo>
                    <a:pt x="80920" y="44094"/>
                  </a:lnTo>
                  <a:lnTo>
                    <a:pt x="45047" y="68590"/>
                  </a:lnTo>
                  <a:lnTo>
                    <a:pt x="45047" y="68590"/>
                  </a:lnTo>
                  <a:lnTo>
                    <a:pt x="39655" y="71648"/>
                  </a:lnTo>
                  <a:lnTo>
                    <a:pt x="34230" y="74706"/>
                  </a:lnTo>
                  <a:lnTo>
                    <a:pt x="34230" y="74706"/>
                  </a:lnTo>
                  <a:lnTo>
                    <a:pt x="33046" y="75265"/>
                  </a:lnTo>
                  <a:lnTo>
                    <a:pt x="31928" y="75758"/>
                  </a:lnTo>
                  <a:lnTo>
                    <a:pt x="30843" y="76219"/>
                  </a:lnTo>
                  <a:lnTo>
                    <a:pt x="29824" y="76646"/>
                  </a:lnTo>
                  <a:lnTo>
                    <a:pt x="27916" y="77337"/>
                  </a:lnTo>
                  <a:lnTo>
                    <a:pt x="26239" y="77896"/>
                  </a:lnTo>
                  <a:lnTo>
                    <a:pt x="24891" y="78290"/>
                  </a:lnTo>
                  <a:lnTo>
                    <a:pt x="23872" y="78586"/>
                  </a:lnTo>
                  <a:lnTo>
                    <a:pt x="23017" y="78783"/>
                  </a:lnTo>
                  <a:lnTo>
                    <a:pt x="23017" y="78783"/>
                  </a:lnTo>
                  <a:lnTo>
                    <a:pt x="22688" y="78849"/>
                  </a:lnTo>
                  <a:lnTo>
                    <a:pt x="22360" y="78882"/>
                  </a:lnTo>
                  <a:lnTo>
                    <a:pt x="21998" y="78882"/>
                  </a:lnTo>
                  <a:lnTo>
                    <a:pt x="21669" y="78849"/>
                  </a:lnTo>
                  <a:lnTo>
                    <a:pt x="21340" y="78816"/>
                  </a:lnTo>
                  <a:lnTo>
                    <a:pt x="21011" y="78718"/>
                  </a:lnTo>
                  <a:lnTo>
                    <a:pt x="20650" y="78619"/>
                  </a:lnTo>
                  <a:lnTo>
                    <a:pt x="20288" y="78487"/>
                  </a:lnTo>
                  <a:lnTo>
                    <a:pt x="19959" y="78323"/>
                  </a:lnTo>
                  <a:lnTo>
                    <a:pt x="19598" y="78126"/>
                  </a:lnTo>
                  <a:lnTo>
                    <a:pt x="19203" y="77896"/>
                  </a:lnTo>
                  <a:lnTo>
                    <a:pt x="18841" y="77632"/>
                  </a:lnTo>
                  <a:lnTo>
                    <a:pt x="18052" y="77008"/>
                  </a:lnTo>
                  <a:lnTo>
                    <a:pt x="17263" y="76284"/>
                  </a:lnTo>
                  <a:lnTo>
                    <a:pt x="16375" y="75397"/>
                  </a:lnTo>
                  <a:lnTo>
                    <a:pt x="15487" y="74410"/>
                  </a:lnTo>
                  <a:lnTo>
                    <a:pt x="14501" y="73259"/>
                  </a:lnTo>
                  <a:lnTo>
                    <a:pt x="13449" y="71977"/>
                  </a:lnTo>
                  <a:lnTo>
                    <a:pt x="12364" y="70563"/>
                  </a:lnTo>
                  <a:lnTo>
                    <a:pt x="11180" y="69018"/>
                  </a:lnTo>
                  <a:lnTo>
                    <a:pt x="8550" y="65434"/>
                  </a:lnTo>
                  <a:lnTo>
                    <a:pt x="8550" y="65434"/>
                  </a:lnTo>
                  <a:lnTo>
                    <a:pt x="6149" y="62113"/>
                  </a:lnTo>
                  <a:lnTo>
                    <a:pt x="4176" y="59318"/>
                  </a:lnTo>
                  <a:lnTo>
                    <a:pt x="3322" y="58134"/>
                  </a:lnTo>
                  <a:lnTo>
                    <a:pt x="2565" y="57016"/>
                  </a:lnTo>
                  <a:lnTo>
                    <a:pt x="1941" y="56030"/>
                  </a:lnTo>
                  <a:lnTo>
                    <a:pt x="1382" y="55109"/>
                  </a:lnTo>
                  <a:lnTo>
                    <a:pt x="921" y="54254"/>
                  </a:lnTo>
                  <a:lnTo>
                    <a:pt x="560" y="53498"/>
                  </a:lnTo>
                  <a:lnTo>
                    <a:pt x="296" y="52774"/>
                  </a:lnTo>
                  <a:lnTo>
                    <a:pt x="99" y="52084"/>
                  </a:lnTo>
                  <a:lnTo>
                    <a:pt x="33" y="51788"/>
                  </a:lnTo>
                  <a:lnTo>
                    <a:pt x="1" y="51459"/>
                  </a:lnTo>
                  <a:lnTo>
                    <a:pt x="1" y="51163"/>
                  </a:lnTo>
                  <a:lnTo>
                    <a:pt x="1" y="50835"/>
                  </a:lnTo>
                  <a:lnTo>
                    <a:pt x="33" y="50539"/>
                  </a:lnTo>
                  <a:lnTo>
                    <a:pt x="66" y="50243"/>
                  </a:lnTo>
                  <a:lnTo>
                    <a:pt x="165" y="49947"/>
                  </a:lnTo>
                  <a:lnTo>
                    <a:pt x="231" y="49651"/>
                  </a:lnTo>
                  <a:lnTo>
                    <a:pt x="231" y="49651"/>
                  </a:lnTo>
                  <a:lnTo>
                    <a:pt x="592" y="48730"/>
                  </a:lnTo>
                  <a:lnTo>
                    <a:pt x="987" y="47711"/>
                  </a:lnTo>
                  <a:lnTo>
                    <a:pt x="1447" y="46461"/>
                  </a:lnTo>
                  <a:lnTo>
                    <a:pt x="1941" y="45047"/>
                  </a:lnTo>
                  <a:lnTo>
                    <a:pt x="2434" y="43535"/>
                  </a:lnTo>
                  <a:lnTo>
                    <a:pt x="2861" y="42022"/>
                  </a:lnTo>
                  <a:lnTo>
                    <a:pt x="3026" y="41299"/>
                  </a:lnTo>
                  <a:lnTo>
                    <a:pt x="3190" y="40576"/>
                  </a:lnTo>
                  <a:lnTo>
                    <a:pt x="3190" y="40576"/>
                  </a:lnTo>
                  <a:lnTo>
                    <a:pt x="3289" y="39359"/>
                  </a:lnTo>
                  <a:lnTo>
                    <a:pt x="3420" y="38110"/>
                  </a:lnTo>
                  <a:lnTo>
                    <a:pt x="3617" y="36827"/>
                  </a:lnTo>
                  <a:lnTo>
                    <a:pt x="3815" y="35512"/>
                  </a:lnTo>
                  <a:lnTo>
                    <a:pt x="4045" y="34164"/>
                  </a:lnTo>
                  <a:lnTo>
                    <a:pt x="4308" y="32849"/>
                  </a:lnTo>
                  <a:lnTo>
                    <a:pt x="4900" y="30120"/>
                  </a:lnTo>
                  <a:lnTo>
                    <a:pt x="5525" y="27423"/>
                  </a:lnTo>
                  <a:lnTo>
                    <a:pt x="6248" y="24760"/>
                  </a:lnTo>
                  <a:lnTo>
                    <a:pt x="6971" y="22162"/>
                  </a:lnTo>
                  <a:lnTo>
                    <a:pt x="7695" y="19696"/>
                  </a:lnTo>
                  <a:lnTo>
                    <a:pt x="8418" y="17362"/>
                  </a:lnTo>
                  <a:lnTo>
                    <a:pt x="9109" y="15225"/>
                  </a:lnTo>
                  <a:lnTo>
                    <a:pt x="10325" y="11640"/>
                  </a:lnTo>
                  <a:lnTo>
                    <a:pt x="11180" y="9306"/>
                  </a:lnTo>
                  <a:lnTo>
                    <a:pt x="11509" y="8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1361575" y="3890350"/>
              <a:ext cx="807250" cy="1009475"/>
            </a:xfrm>
            <a:custGeom>
              <a:rect b="b" l="l" r="r" t="t"/>
              <a:pathLst>
                <a:path extrusionOk="0" h="40379" w="32290">
                  <a:moveTo>
                    <a:pt x="5130" y="1"/>
                  </a:moveTo>
                  <a:lnTo>
                    <a:pt x="1" y="3815"/>
                  </a:lnTo>
                  <a:lnTo>
                    <a:pt x="27193" y="40379"/>
                  </a:lnTo>
                  <a:lnTo>
                    <a:pt x="32290" y="36597"/>
                  </a:lnTo>
                  <a:lnTo>
                    <a:pt x="5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663700" y="3938850"/>
              <a:ext cx="1459100" cy="1538025"/>
            </a:xfrm>
            <a:custGeom>
              <a:rect b="b" l="l" r="r" t="t"/>
              <a:pathLst>
                <a:path extrusionOk="0" h="61521" w="58364">
                  <a:moveTo>
                    <a:pt x="28278" y="1"/>
                  </a:moveTo>
                  <a:lnTo>
                    <a:pt x="0" y="20979"/>
                  </a:lnTo>
                  <a:lnTo>
                    <a:pt x="30086" y="61521"/>
                  </a:lnTo>
                  <a:lnTo>
                    <a:pt x="58364" y="40543"/>
                  </a:lnTo>
                  <a:lnTo>
                    <a:pt x="282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3357450" y="2917900"/>
              <a:ext cx="216225" cy="215400"/>
            </a:xfrm>
            <a:custGeom>
              <a:rect b="b" l="l" r="r" t="t"/>
              <a:pathLst>
                <a:path extrusionOk="0" h="8616" w="8649">
                  <a:moveTo>
                    <a:pt x="4078" y="1"/>
                  </a:moveTo>
                  <a:lnTo>
                    <a:pt x="3716" y="165"/>
                  </a:lnTo>
                  <a:lnTo>
                    <a:pt x="3322" y="362"/>
                  </a:lnTo>
                  <a:lnTo>
                    <a:pt x="2927" y="593"/>
                  </a:lnTo>
                  <a:lnTo>
                    <a:pt x="2565" y="856"/>
                  </a:lnTo>
                  <a:lnTo>
                    <a:pt x="2138" y="1184"/>
                  </a:lnTo>
                  <a:lnTo>
                    <a:pt x="1743" y="1546"/>
                  </a:lnTo>
                  <a:lnTo>
                    <a:pt x="1382" y="1941"/>
                  </a:lnTo>
                  <a:lnTo>
                    <a:pt x="1053" y="2368"/>
                  </a:lnTo>
                  <a:lnTo>
                    <a:pt x="790" y="2796"/>
                  </a:lnTo>
                  <a:lnTo>
                    <a:pt x="560" y="3223"/>
                  </a:lnTo>
                  <a:lnTo>
                    <a:pt x="362" y="3651"/>
                  </a:lnTo>
                  <a:lnTo>
                    <a:pt x="198" y="4078"/>
                  </a:lnTo>
                  <a:lnTo>
                    <a:pt x="99" y="4505"/>
                  </a:lnTo>
                  <a:lnTo>
                    <a:pt x="33" y="4966"/>
                  </a:lnTo>
                  <a:lnTo>
                    <a:pt x="1" y="5393"/>
                  </a:lnTo>
                  <a:lnTo>
                    <a:pt x="33" y="5788"/>
                  </a:lnTo>
                  <a:lnTo>
                    <a:pt x="99" y="6182"/>
                  </a:lnTo>
                  <a:lnTo>
                    <a:pt x="231" y="6577"/>
                  </a:lnTo>
                  <a:lnTo>
                    <a:pt x="428" y="6939"/>
                  </a:lnTo>
                  <a:lnTo>
                    <a:pt x="625" y="7300"/>
                  </a:lnTo>
                  <a:lnTo>
                    <a:pt x="888" y="7596"/>
                  </a:lnTo>
                  <a:lnTo>
                    <a:pt x="1184" y="7859"/>
                  </a:lnTo>
                  <a:lnTo>
                    <a:pt x="1546" y="8089"/>
                  </a:lnTo>
                  <a:lnTo>
                    <a:pt x="1875" y="8287"/>
                  </a:lnTo>
                  <a:lnTo>
                    <a:pt x="2269" y="8418"/>
                  </a:lnTo>
                  <a:lnTo>
                    <a:pt x="2697" y="8517"/>
                  </a:lnTo>
                  <a:lnTo>
                    <a:pt x="3124" y="8583"/>
                  </a:lnTo>
                  <a:lnTo>
                    <a:pt x="3552" y="8616"/>
                  </a:lnTo>
                  <a:lnTo>
                    <a:pt x="4012" y="8583"/>
                  </a:lnTo>
                  <a:lnTo>
                    <a:pt x="4505" y="8517"/>
                  </a:lnTo>
                  <a:lnTo>
                    <a:pt x="4998" y="8418"/>
                  </a:lnTo>
                  <a:lnTo>
                    <a:pt x="5459" y="8254"/>
                  </a:lnTo>
                  <a:lnTo>
                    <a:pt x="5952" y="8057"/>
                  </a:lnTo>
                  <a:lnTo>
                    <a:pt x="6445" y="7826"/>
                  </a:lnTo>
                  <a:lnTo>
                    <a:pt x="6906" y="7563"/>
                  </a:lnTo>
                  <a:lnTo>
                    <a:pt x="7366" y="7235"/>
                  </a:lnTo>
                  <a:lnTo>
                    <a:pt x="7760" y="6906"/>
                  </a:lnTo>
                  <a:lnTo>
                    <a:pt x="8122" y="6577"/>
                  </a:lnTo>
                  <a:lnTo>
                    <a:pt x="8352" y="5985"/>
                  </a:lnTo>
                  <a:lnTo>
                    <a:pt x="8517" y="5360"/>
                  </a:lnTo>
                  <a:lnTo>
                    <a:pt x="8615" y="4768"/>
                  </a:lnTo>
                  <a:lnTo>
                    <a:pt x="8648" y="4144"/>
                  </a:lnTo>
                  <a:lnTo>
                    <a:pt x="8615" y="3848"/>
                  </a:lnTo>
                  <a:lnTo>
                    <a:pt x="8582" y="3552"/>
                  </a:lnTo>
                  <a:lnTo>
                    <a:pt x="8517" y="3256"/>
                  </a:lnTo>
                  <a:lnTo>
                    <a:pt x="8451" y="2993"/>
                  </a:lnTo>
                  <a:lnTo>
                    <a:pt x="8352" y="2697"/>
                  </a:lnTo>
                  <a:lnTo>
                    <a:pt x="8221" y="2434"/>
                  </a:lnTo>
                  <a:lnTo>
                    <a:pt x="8089" y="2171"/>
                  </a:lnTo>
                  <a:lnTo>
                    <a:pt x="7925" y="1908"/>
                  </a:lnTo>
                  <a:lnTo>
                    <a:pt x="7563" y="1480"/>
                  </a:lnTo>
                  <a:lnTo>
                    <a:pt x="7202" y="1086"/>
                  </a:lnTo>
                  <a:lnTo>
                    <a:pt x="6741" y="790"/>
                  </a:lnTo>
                  <a:lnTo>
                    <a:pt x="6281" y="494"/>
                  </a:lnTo>
                  <a:lnTo>
                    <a:pt x="5755" y="297"/>
                  </a:lnTo>
                  <a:lnTo>
                    <a:pt x="5229" y="132"/>
                  </a:lnTo>
                  <a:lnTo>
                    <a:pt x="4670" y="34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3059050" y="2757600"/>
              <a:ext cx="215400" cy="215400"/>
            </a:xfrm>
            <a:custGeom>
              <a:rect b="b" l="l" r="r" t="t"/>
              <a:pathLst>
                <a:path extrusionOk="0" h="8616" w="8616">
                  <a:moveTo>
                    <a:pt x="4078" y="1"/>
                  </a:moveTo>
                  <a:lnTo>
                    <a:pt x="3683" y="165"/>
                  </a:lnTo>
                  <a:lnTo>
                    <a:pt x="3322" y="363"/>
                  </a:lnTo>
                  <a:lnTo>
                    <a:pt x="2927" y="593"/>
                  </a:lnTo>
                  <a:lnTo>
                    <a:pt x="2566" y="856"/>
                  </a:lnTo>
                  <a:lnTo>
                    <a:pt x="2138" y="1218"/>
                  </a:lnTo>
                  <a:lnTo>
                    <a:pt x="1744" y="1579"/>
                  </a:lnTo>
                  <a:lnTo>
                    <a:pt x="1382" y="1974"/>
                  </a:lnTo>
                  <a:lnTo>
                    <a:pt x="1053" y="2368"/>
                  </a:lnTo>
                  <a:lnTo>
                    <a:pt x="790" y="2796"/>
                  </a:lnTo>
                  <a:lnTo>
                    <a:pt x="560" y="3223"/>
                  </a:lnTo>
                  <a:lnTo>
                    <a:pt x="363" y="3651"/>
                  </a:lnTo>
                  <a:lnTo>
                    <a:pt x="198" y="4111"/>
                  </a:lnTo>
                  <a:lnTo>
                    <a:pt x="99" y="4539"/>
                  </a:lnTo>
                  <a:lnTo>
                    <a:pt x="34" y="4966"/>
                  </a:lnTo>
                  <a:lnTo>
                    <a:pt x="1" y="5393"/>
                  </a:lnTo>
                  <a:lnTo>
                    <a:pt x="34" y="5821"/>
                  </a:lnTo>
                  <a:lnTo>
                    <a:pt x="99" y="6215"/>
                  </a:lnTo>
                  <a:lnTo>
                    <a:pt x="231" y="6610"/>
                  </a:lnTo>
                  <a:lnTo>
                    <a:pt x="395" y="6972"/>
                  </a:lnTo>
                  <a:lnTo>
                    <a:pt x="626" y="7301"/>
                  </a:lnTo>
                  <a:lnTo>
                    <a:pt x="889" y="7629"/>
                  </a:lnTo>
                  <a:lnTo>
                    <a:pt x="1185" y="7892"/>
                  </a:lnTo>
                  <a:lnTo>
                    <a:pt x="1513" y="8123"/>
                  </a:lnTo>
                  <a:lnTo>
                    <a:pt x="1875" y="8287"/>
                  </a:lnTo>
                  <a:lnTo>
                    <a:pt x="2270" y="8451"/>
                  </a:lnTo>
                  <a:lnTo>
                    <a:pt x="2664" y="8550"/>
                  </a:lnTo>
                  <a:lnTo>
                    <a:pt x="3092" y="8616"/>
                  </a:lnTo>
                  <a:lnTo>
                    <a:pt x="4012" y="8616"/>
                  </a:lnTo>
                  <a:lnTo>
                    <a:pt x="4506" y="8550"/>
                  </a:lnTo>
                  <a:lnTo>
                    <a:pt x="4966" y="8418"/>
                  </a:lnTo>
                  <a:lnTo>
                    <a:pt x="5459" y="8287"/>
                  </a:lnTo>
                  <a:lnTo>
                    <a:pt x="5952" y="8090"/>
                  </a:lnTo>
                  <a:lnTo>
                    <a:pt x="6413" y="7860"/>
                  </a:lnTo>
                  <a:lnTo>
                    <a:pt x="6906" y="7564"/>
                  </a:lnTo>
                  <a:lnTo>
                    <a:pt x="7366" y="7268"/>
                  </a:lnTo>
                  <a:lnTo>
                    <a:pt x="7761" y="6939"/>
                  </a:lnTo>
                  <a:lnTo>
                    <a:pt x="8122" y="6577"/>
                  </a:lnTo>
                  <a:lnTo>
                    <a:pt x="8353" y="5985"/>
                  </a:lnTo>
                  <a:lnTo>
                    <a:pt x="8517" y="5393"/>
                  </a:lnTo>
                  <a:lnTo>
                    <a:pt x="8616" y="4769"/>
                  </a:lnTo>
                  <a:lnTo>
                    <a:pt x="8616" y="4177"/>
                  </a:lnTo>
                  <a:lnTo>
                    <a:pt x="8616" y="3881"/>
                  </a:lnTo>
                  <a:lnTo>
                    <a:pt x="8583" y="3585"/>
                  </a:lnTo>
                  <a:lnTo>
                    <a:pt x="8517" y="3289"/>
                  </a:lnTo>
                  <a:lnTo>
                    <a:pt x="8418" y="2993"/>
                  </a:lnTo>
                  <a:lnTo>
                    <a:pt x="8320" y="2730"/>
                  </a:lnTo>
                  <a:lnTo>
                    <a:pt x="8221" y="2467"/>
                  </a:lnTo>
                  <a:lnTo>
                    <a:pt x="8057" y="2204"/>
                  </a:lnTo>
                  <a:lnTo>
                    <a:pt x="7892" y="1941"/>
                  </a:lnTo>
                  <a:lnTo>
                    <a:pt x="7563" y="1513"/>
                  </a:lnTo>
                  <a:lnTo>
                    <a:pt x="7169" y="1119"/>
                  </a:lnTo>
                  <a:lnTo>
                    <a:pt x="6741" y="790"/>
                  </a:lnTo>
                  <a:lnTo>
                    <a:pt x="6281" y="527"/>
                  </a:lnTo>
                  <a:lnTo>
                    <a:pt x="5755" y="330"/>
                  </a:lnTo>
                  <a:lnTo>
                    <a:pt x="5229" y="165"/>
                  </a:lnTo>
                  <a:lnTo>
                    <a:pt x="4670" y="67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3473350" y="3200675"/>
              <a:ext cx="216225" cy="216225"/>
            </a:xfrm>
            <a:custGeom>
              <a:rect b="b" l="l" r="r" t="t"/>
              <a:pathLst>
                <a:path extrusionOk="0" h="8649" w="8649">
                  <a:moveTo>
                    <a:pt x="4078" y="1"/>
                  </a:moveTo>
                  <a:lnTo>
                    <a:pt x="3683" y="198"/>
                  </a:lnTo>
                  <a:lnTo>
                    <a:pt x="3322" y="395"/>
                  </a:lnTo>
                  <a:lnTo>
                    <a:pt x="2927" y="626"/>
                  </a:lnTo>
                  <a:lnTo>
                    <a:pt x="2566" y="889"/>
                  </a:lnTo>
                  <a:lnTo>
                    <a:pt x="2138" y="1217"/>
                  </a:lnTo>
                  <a:lnTo>
                    <a:pt x="1743" y="1612"/>
                  </a:lnTo>
                  <a:lnTo>
                    <a:pt x="1382" y="1974"/>
                  </a:lnTo>
                  <a:lnTo>
                    <a:pt x="1086" y="2401"/>
                  </a:lnTo>
                  <a:lnTo>
                    <a:pt x="790" y="2829"/>
                  </a:lnTo>
                  <a:lnTo>
                    <a:pt x="560" y="3256"/>
                  </a:lnTo>
                  <a:lnTo>
                    <a:pt x="362" y="3683"/>
                  </a:lnTo>
                  <a:lnTo>
                    <a:pt x="198" y="4111"/>
                  </a:lnTo>
                  <a:lnTo>
                    <a:pt x="99" y="4538"/>
                  </a:lnTo>
                  <a:lnTo>
                    <a:pt x="34" y="4999"/>
                  </a:lnTo>
                  <a:lnTo>
                    <a:pt x="1" y="5426"/>
                  </a:lnTo>
                  <a:lnTo>
                    <a:pt x="34" y="5821"/>
                  </a:lnTo>
                  <a:lnTo>
                    <a:pt x="99" y="6248"/>
                  </a:lnTo>
                  <a:lnTo>
                    <a:pt x="231" y="6610"/>
                  </a:lnTo>
                  <a:lnTo>
                    <a:pt x="395" y="7004"/>
                  </a:lnTo>
                  <a:lnTo>
                    <a:pt x="626" y="7333"/>
                  </a:lnTo>
                  <a:lnTo>
                    <a:pt x="889" y="7629"/>
                  </a:lnTo>
                  <a:lnTo>
                    <a:pt x="1185" y="7892"/>
                  </a:lnTo>
                  <a:lnTo>
                    <a:pt x="1513" y="8122"/>
                  </a:lnTo>
                  <a:lnTo>
                    <a:pt x="1875" y="8320"/>
                  </a:lnTo>
                  <a:lnTo>
                    <a:pt x="2270" y="8451"/>
                  </a:lnTo>
                  <a:lnTo>
                    <a:pt x="2664" y="8550"/>
                  </a:lnTo>
                  <a:lnTo>
                    <a:pt x="3092" y="8616"/>
                  </a:lnTo>
                  <a:lnTo>
                    <a:pt x="3552" y="8648"/>
                  </a:lnTo>
                  <a:lnTo>
                    <a:pt x="4012" y="8616"/>
                  </a:lnTo>
                  <a:lnTo>
                    <a:pt x="4505" y="8550"/>
                  </a:lnTo>
                  <a:lnTo>
                    <a:pt x="4966" y="8451"/>
                  </a:lnTo>
                  <a:lnTo>
                    <a:pt x="5459" y="8287"/>
                  </a:lnTo>
                  <a:lnTo>
                    <a:pt x="5952" y="8089"/>
                  </a:lnTo>
                  <a:lnTo>
                    <a:pt x="6445" y="7859"/>
                  </a:lnTo>
                  <a:lnTo>
                    <a:pt x="6906" y="7596"/>
                  </a:lnTo>
                  <a:lnTo>
                    <a:pt x="7366" y="7267"/>
                  </a:lnTo>
                  <a:lnTo>
                    <a:pt x="7761" y="6939"/>
                  </a:lnTo>
                  <a:lnTo>
                    <a:pt x="8122" y="6610"/>
                  </a:lnTo>
                  <a:lnTo>
                    <a:pt x="8353" y="6018"/>
                  </a:lnTo>
                  <a:lnTo>
                    <a:pt x="8517" y="5393"/>
                  </a:lnTo>
                  <a:lnTo>
                    <a:pt x="8616" y="4801"/>
                  </a:lnTo>
                  <a:lnTo>
                    <a:pt x="8648" y="4177"/>
                  </a:lnTo>
                  <a:lnTo>
                    <a:pt x="8616" y="3881"/>
                  </a:lnTo>
                  <a:lnTo>
                    <a:pt x="8583" y="3585"/>
                  </a:lnTo>
                  <a:lnTo>
                    <a:pt x="8517" y="3289"/>
                  </a:lnTo>
                  <a:lnTo>
                    <a:pt x="8451" y="3026"/>
                  </a:lnTo>
                  <a:lnTo>
                    <a:pt x="8353" y="2730"/>
                  </a:lnTo>
                  <a:lnTo>
                    <a:pt x="8221" y="2467"/>
                  </a:lnTo>
                  <a:lnTo>
                    <a:pt x="8089" y="2204"/>
                  </a:lnTo>
                  <a:lnTo>
                    <a:pt x="7925" y="1941"/>
                  </a:lnTo>
                  <a:lnTo>
                    <a:pt x="7563" y="1513"/>
                  </a:lnTo>
                  <a:lnTo>
                    <a:pt x="7169" y="1152"/>
                  </a:lnTo>
                  <a:lnTo>
                    <a:pt x="6741" y="823"/>
                  </a:lnTo>
                  <a:lnTo>
                    <a:pt x="6281" y="527"/>
                  </a:lnTo>
                  <a:lnTo>
                    <a:pt x="5755" y="330"/>
                  </a:lnTo>
                  <a:lnTo>
                    <a:pt x="5229" y="165"/>
                  </a:lnTo>
                  <a:lnTo>
                    <a:pt x="4670" y="67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3417450" y="3595250"/>
              <a:ext cx="215400" cy="216225"/>
            </a:xfrm>
            <a:custGeom>
              <a:rect b="b" l="l" r="r" t="t"/>
              <a:pathLst>
                <a:path extrusionOk="0" h="8649" w="8616">
                  <a:moveTo>
                    <a:pt x="4078" y="1"/>
                  </a:moveTo>
                  <a:lnTo>
                    <a:pt x="3684" y="198"/>
                  </a:lnTo>
                  <a:lnTo>
                    <a:pt x="3322" y="395"/>
                  </a:lnTo>
                  <a:lnTo>
                    <a:pt x="2927" y="625"/>
                  </a:lnTo>
                  <a:lnTo>
                    <a:pt x="2566" y="888"/>
                  </a:lnTo>
                  <a:lnTo>
                    <a:pt x="2138" y="1217"/>
                  </a:lnTo>
                  <a:lnTo>
                    <a:pt x="1744" y="1612"/>
                  </a:lnTo>
                  <a:lnTo>
                    <a:pt x="1382" y="2006"/>
                  </a:lnTo>
                  <a:lnTo>
                    <a:pt x="1053" y="2401"/>
                  </a:lnTo>
                  <a:lnTo>
                    <a:pt x="790" y="2828"/>
                  </a:lnTo>
                  <a:lnTo>
                    <a:pt x="560" y="3256"/>
                  </a:lnTo>
                  <a:lnTo>
                    <a:pt x="363" y="3683"/>
                  </a:lnTo>
                  <a:lnTo>
                    <a:pt x="198" y="4111"/>
                  </a:lnTo>
                  <a:lnTo>
                    <a:pt x="100" y="4571"/>
                  </a:lnTo>
                  <a:lnTo>
                    <a:pt x="34" y="4999"/>
                  </a:lnTo>
                  <a:lnTo>
                    <a:pt x="1" y="5426"/>
                  </a:lnTo>
                  <a:lnTo>
                    <a:pt x="34" y="5853"/>
                  </a:lnTo>
                  <a:lnTo>
                    <a:pt x="100" y="6248"/>
                  </a:lnTo>
                  <a:lnTo>
                    <a:pt x="231" y="6643"/>
                  </a:lnTo>
                  <a:lnTo>
                    <a:pt x="395" y="7004"/>
                  </a:lnTo>
                  <a:lnTo>
                    <a:pt x="626" y="7333"/>
                  </a:lnTo>
                  <a:lnTo>
                    <a:pt x="889" y="7629"/>
                  </a:lnTo>
                  <a:lnTo>
                    <a:pt x="1185" y="7925"/>
                  </a:lnTo>
                  <a:lnTo>
                    <a:pt x="1513" y="8122"/>
                  </a:lnTo>
                  <a:lnTo>
                    <a:pt x="1875" y="8319"/>
                  </a:lnTo>
                  <a:lnTo>
                    <a:pt x="2270" y="8451"/>
                  </a:lnTo>
                  <a:lnTo>
                    <a:pt x="2664" y="8550"/>
                  </a:lnTo>
                  <a:lnTo>
                    <a:pt x="3092" y="8615"/>
                  </a:lnTo>
                  <a:lnTo>
                    <a:pt x="3552" y="8648"/>
                  </a:lnTo>
                  <a:lnTo>
                    <a:pt x="4012" y="8615"/>
                  </a:lnTo>
                  <a:lnTo>
                    <a:pt x="4506" y="8550"/>
                  </a:lnTo>
                  <a:lnTo>
                    <a:pt x="4966" y="8451"/>
                  </a:lnTo>
                  <a:lnTo>
                    <a:pt x="5459" y="8287"/>
                  </a:lnTo>
                  <a:lnTo>
                    <a:pt x="5952" y="8122"/>
                  </a:lnTo>
                  <a:lnTo>
                    <a:pt x="6446" y="7859"/>
                  </a:lnTo>
                  <a:lnTo>
                    <a:pt x="6906" y="7596"/>
                  </a:lnTo>
                  <a:lnTo>
                    <a:pt x="7366" y="7267"/>
                  </a:lnTo>
                  <a:lnTo>
                    <a:pt x="7761" y="6938"/>
                  </a:lnTo>
                  <a:lnTo>
                    <a:pt x="8122" y="6610"/>
                  </a:lnTo>
                  <a:lnTo>
                    <a:pt x="8353" y="6018"/>
                  </a:lnTo>
                  <a:lnTo>
                    <a:pt x="8517" y="5393"/>
                  </a:lnTo>
                  <a:lnTo>
                    <a:pt x="8616" y="4801"/>
                  </a:lnTo>
                  <a:lnTo>
                    <a:pt x="8616" y="4176"/>
                  </a:lnTo>
                  <a:lnTo>
                    <a:pt x="8616" y="3881"/>
                  </a:lnTo>
                  <a:lnTo>
                    <a:pt x="8583" y="3585"/>
                  </a:lnTo>
                  <a:lnTo>
                    <a:pt x="8517" y="3322"/>
                  </a:lnTo>
                  <a:lnTo>
                    <a:pt x="8418" y="3026"/>
                  </a:lnTo>
                  <a:lnTo>
                    <a:pt x="8320" y="2730"/>
                  </a:lnTo>
                  <a:lnTo>
                    <a:pt x="8221" y="2467"/>
                  </a:lnTo>
                  <a:lnTo>
                    <a:pt x="8057" y="2204"/>
                  </a:lnTo>
                  <a:lnTo>
                    <a:pt x="7892" y="1941"/>
                  </a:lnTo>
                  <a:lnTo>
                    <a:pt x="7563" y="1513"/>
                  </a:lnTo>
                  <a:lnTo>
                    <a:pt x="7169" y="1151"/>
                  </a:lnTo>
                  <a:lnTo>
                    <a:pt x="6741" y="823"/>
                  </a:lnTo>
                  <a:lnTo>
                    <a:pt x="6281" y="560"/>
                  </a:lnTo>
                  <a:lnTo>
                    <a:pt x="5755" y="329"/>
                  </a:lnTo>
                  <a:lnTo>
                    <a:pt x="5229" y="165"/>
                  </a:lnTo>
                  <a:lnTo>
                    <a:pt x="4670" y="66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1868775" y="2711575"/>
              <a:ext cx="162775" cy="254025"/>
            </a:xfrm>
            <a:custGeom>
              <a:rect b="b" l="l" r="r" t="t"/>
              <a:pathLst>
                <a:path extrusionOk="0" h="10161" w="6511">
                  <a:moveTo>
                    <a:pt x="4374" y="1"/>
                  </a:moveTo>
                  <a:lnTo>
                    <a:pt x="3880" y="34"/>
                  </a:lnTo>
                  <a:lnTo>
                    <a:pt x="3387" y="99"/>
                  </a:lnTo>
                  <a:lnTo>
                    <a:pt x="2927" y="198"/>
                  </a:lnTo>
                  <a:lnTo>
                    <a:pt x="2466" y="362"/>
                  </a:lnTo>
                  <a:lnTo>
                    <a:pt x="2105" y="560"/>
                  </a:lnTo>
                  <a:lnTo>
                    <a:pt x="1809" y="790"/>
                  </a:lnTo>
                  <a:lnTo>
                    <a:pt x="1546" y="1020"/>
                  </a:lnTo>
                  <a:lnTo>
                    <a:pt x="1316" y="1316"/>
                  </a:lnTo>
                  <a:lnTo>
                    <a:pt x="1118" y="1645"/>
                  </a:lnTo>
                  <a:lnTo>
                    <a:pt x="954" y="1973"/>
                  </a:lnTo>
                  <a:lnTo>
                    <a:pt x="822" y="2401"/>
                  </a:lnTo>
                  <a:lnTo>
                    <a:pt x="724" y="2828"/>
                  </a:lnTo>
                  <a:lnTo>
                    <a:pt x="625" y="3322"/>
                  </a:lnTo>
                  <a:lnTo>
                    <a:pt x="526" y="3881"/>
                  </a:lnTo>
                  <a:lnTo>
                    <a:pt x="395" y="5130"/>
                  </a:lnTo>
                  <a:lnTo>
                    <a:pt x="132" y="8451"/>
                  </a:lnTo>
                  <a:lnTo>
                    <a:pt x="0" y="10161"/>
                  </a:lnTo>
                  <a:lnTo>
                    <a:pt x="987" y="10161"/>
                  </a:lnTo>
                  <a:lnTo>
                    <a:pt x="1513" y="10062"/>
                  </a:lnTo>
                  <a:lnTo>
                    <a:pt x="2072" y="9931"/>
                  </a:lnTo>
                  <a:lnTo>
                    <a:pt x="2598" y="9766"/>
                  </a:lnTo>
                  <a:lnTo>
                    <a:pt x="3190" y="9470"/>
                  </a:lnTo>
                  <a:lnTo>
                    <a:pt x="3749" y="9109"/>
                  </a:lnTo>
                  <a:lnTo>
                    <a:pt x="4242" y="8714"/>
                  </a:lnTo>
                  <a:lnTo>
                    <a:pt x="4702" y="8254"/>
                  </a:lnTo>
                  <a:lnTo>
                    <a:pt x="5130" y="7761"/>
                  </a:lnTo>
                  <a:lnTo>
                    <a:pt x="5491" y="7202"/>
                  </a:lnTo>
                  <a:lnTo>
                    <a:pt x="5787" y="6610"/>
                  </a:lnTo>
                  <a:lnTo>
                    <a:pt x="6050" y="5985"/>
                  </a:lnTo>
                  <a:lnTo>
                    <a:pt x="6248" y="5327"/>
                  </a:lnTo>
                  <a:lnTo>
                    <a:pt x="6412" y="4637"/>
                  </a:lnTo>
                  <a:lnTo>
                    <a:pt x="6478" y="3946"/>
                  </a:lnTo>
                  <a:lnTo>
                    <a:pt x="6511" y="3223"/>
                  </a:lnTo>
                  <a:lnTo>
                    <a:pt x="6478" y="2467"/>
                  </a:lnTo>
                  <a:lnTo>
                    <a:pt x="6412" y="1710"/>
                  </a:lnTo>
                  <a:lnTo>
                    <a:pt x="6248" y="954"/>
                  </a:lnTo>
                  <a:lnTo>
                    <a:pt x="6018" y="198"/>
                  </a:lnTo>
                  <a:lnTo>
                    <a:pt x="5623" y="132"/>
                  </a:lnTo>
                  <a:lnTo>
                    <a:pt x="5196" y="66"/>
                  </a:lnTo>
                  <a:lnTo>
                    <a:pt x="4768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5" name="Google Shape;1525;p45"/>
          <p:cNvCxnSpPr>
            <a:stCxn id="1476" idx="3"/>
            <a:endCxn id="1477" idx="1"/>
          </p:cNvCxnSpPr>
          <p:nvPr/>
        </p:nvCxnSpPr>
        <p:spPr>
          <a:xfrm>
            <a:off x="3780375" y="2931750"/>
            <a:ext cx="28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26" name="Google Shape;1526;p45"/>
          <p:cNvCxnSpPr>
            <a:stCxn id="1472" idx="3"/>
            <a:endCxn id="1473" idx="1"/>
          </p:cNvCxnSpPr>
          <p:nvPr/>
        </p:nvCxnSpPr>
        <p:spPr>
          <a:xfrm>
            <a:off x="4171878" y="3651825"/>
            <a:ext cx="24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27" name="Google Shape;1527;p45"/>
          <p:cNvCxnSpPr>
            <a:stCxn id="1474" idx="3"/>
            <a:endCxn id="1475" idx="1"/>
          </p:cNvCxnSpPr>
          <p:nvPr/>
        </p:nvCxnSpPr>
        <p:spPr>
          <a:xfrm>
            <a:off x="4572000" y="4371900"/>
            <a:ext cx="20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28" name="Google Shape;1528;p45"/>
          <p:cNvCxnSpPr>
            <a:stCxn id="1478" idx="1"/>
            <a:endCxn id="1479" idx="6"/>
          </p:cNvCxnSpPr>
          <p:nvPr/>
        </p:nvCxnSpPr>
        <p:spPr>
          <a:xfrm rot="10800000">
            <a:off x="3100950" y="1598475"/>
            <a:ext cx="21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1534" name="Google Shape;1534;p46"/>
          <p:cNvGrpSpPr/>
          <p:nvPr/>
        </p:nvGrpSpPr>
        <p:grpSpPr>
          <a:xfrm>
            <a:off x="513727" y="1309875"/>
            <a:ext cx="5191967" cy="3416394"/>
            <a:chOff x="235800" y="830650"/>
            <a:chExt cx="6978450" cy="4588844"/>
          </a:xfrm>
        </p:grpSpPr>
        <p:sp>
          <p:nvSpPr>
            <p:cNvPr id="1535" name="Google Shape;1535;p46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1" name="Google Shape;1541;p46"/>
          <p:cNvSpPr/>
          <p:nvPr/>
        </p:nvSpPr>
        <p:spPr>
          <a:xfrm>
            <a:off x="2694126" y="2034222"/>
            <a:ext cx="982800" cy="982800"/>
          </a:xfrm>
          <a:prstGeom prst="ellipse">
            <a:avLst/>
          </a:prstGeom>
          <a:solidFill>
            <a:srgbClr val="66B6A1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$30K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2" name="Google Shape;1542;p46"/>
          <p:cNvSpPr/>
          <p:nvPr/>
        </p:nvSpPr>
        <p:spPr>
          <a:xfrm>
            <a:off x="457200" y="1147100"/>
            <a:ext cx="1935600" cy="1935600"/>
          </a:xfrm>
          <a:prstGeom prst="ellipse">
            <a:avLst/>
          </a:prstGeom>
          <a:solidFill>
            <a:srgbClr val="D0796C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$300K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3" name="Google Shape;1543;p46"/>
          <p:cNvSpPr/>
          <p:nvPr/>
        </p:nvSpPr>
        <p:spPr>
          <a:xfrm>
            <a:off x="1135548" y="3130465"/>
            <a:ext cx="1596000" cy="1596000"/>
          </a:xfrm>
          <a:prstGeom prst="ellipse">
            <a:avLst/>
          </a:prstGeom>
          <a:solidFill>
            <a:srgbClr val="D59C81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$100K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4" name="Google Shape;1544;p46"/>
          <p:cNvSpPr/>
          <p:nvPr/>
        </p:nvSpPr>
        <p:spPr>
          <a:xfrm>
            <a:off x="4081585" y="1633481"/>
            <a:ext cx="1221000" cy="1221000"/>
          </a:xfrm>
          <a:prstGeom prst="ellipse">
            <a:avLst/>
          </a:prstGeom>
          <a:solidFill>
            <a:srgbClr val="51A3C1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$50K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45" name="Google Shape;1545;p46"/>
          <p:cNvGrpSpPr/>
          <p:nvPr/>
        </p:nvGrpSpPr>
        <p:grpSpPr>
          <a:xfrm>
            <a:off x="5866038" y="1147100"/>
            <a:ext cx="2828700" cy="830300"/>
            <a:chOff x="5866038" y="1147100"/>
            <a:chExt cx="2828700" cy="830300"/>
          </a:xfrm>
        </p:grpSpPr>
        <p:sp>
          <p:nvSpPr>
            <p:cNvPr id="1546" name="Google Shape;1546;p46"/>
            <p:cNvSpPr txBox="1"/>
            <p:nvPr/>
          </p:nvSpPr>
          <p:spPr>
            <a:xfrm>
              <a:off x="5866054" y="1147100"/>
              <a:ext cx="196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Localization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6"/>
            <p:cNvSpPr txBox="1"/>
            <p:nvPr/>
          </p:nvSpPr>
          <p:spPr>
            <a:xfrm>
              <a:off x="5866038" y="1488700"/>
              <a:ext cx="19659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7987938" y="1208850"/>
              <a:ext cx="706800" cy="7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9" name="Google Shape;1549;p46"/>
          <p:cNvGrpSpPr/>
          <p:nvPr/>
        </p:nvGrpSpPr>
        <p:grpSpPr>
          <a:xfrm>
            <a:off x="5866038" y="2063429"/>
            <a:ext cx="2828700" cy="830300"/>
            <a:chOff x="5866038" y="2063429"/>
            <a:chExt cx="2828700" cy="830300"/>
          </a:xfrm>
        </p:grpSpPr>
        <p:sp>
          <p:nvSpPr>
            <p:cNvPr id="1550" name="Google Shape;1550;p46"/>
            <p:cNvSpPr txBox="1"/>
            <p:nvPr/>
          </p:nvSpPr>
          <p:spPr>
            <a:xfrm>
              <a:off x="5866054" y="2063429"/>
              <a:ext cx="196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Statistics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6"/>
            <p:cNvSpPr txBox="1"/>
            <p:nvPr/>
          </p:nvSpPr>
          <p:spPr>
            <a:xfrm>
              <a:off x="5866038" y="2405029"/>
              <a:ext cx="19695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7987938" y="2125175"/>
              <a:ext cx="706800" cy="70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3" name="Google Shape;1553;p46"/>
          <p:cNvGrpSpPr/>
          <p:nvPr/>
        </p:nvGrpSpPr>
        <p:grpSpPr>
          <a:xfrm>
            <a:off x="5866038" y="2979758"/>
            <a:ext cx="2828700" cy="830288"/>
            <a:chOff x="5866038" y="2979758"/>
            <a:chExt cx="2828700" cy="830288"/>
          </a:xfrm>
        </p:grpSpPr>
        <p:sp>
          <p:nvSpPr>
            <p:cNvPr id="1554" name="Google Shape;1554;p46"/>
            <p:cNvSpPr txBox="1"/>
            <p:nvPr/>
          </p:nvSpPr>
          <p:spPr>
            <a:xfrm>
              <a:off x="5866054" y="2979758"/>
              <a:ext cx="196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visualization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6"/>
            <p:cNvSpPr txBox="1"/>
            <p:nvPr/>
          </p:nvSpPr>
          <p:spPr>
            <a:xfrm>
              <a:off x="5866038" y="3321346"/>
              <a:ext cx="19659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7987938" y="3041500"/>
              <a:ext cx="706800" cy="706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7" name="Google Shape;1557;p46"/>
          <p:cNvGrpSpPr/>
          <p:nvPr/>
        </p:nvGrpSpPr>
        <p:grpSpPr>
          <a:xfrm>
            <a:off x="5866038" y="3896075"/>
            <a:ext cx="2828700" cy="830288"/>
            <a:chOff x="5866038" y="3896075"/>
            <a:chExt cx="2828700" cy="830288"/>
          </a:xfrm>
        </p:grpSpPr>
        <p:sp>
          <p:nvSpPr>
            <p:cNvPr id="1558" name="Google Shape;1558;p46"/>
            <p:cNvSpPr txBox="1"/>
            <p:nvPr/>
          </p:nvSpPr>
          <p:spPr>
            <a:xfrm>
              <a:off x="5866054" y="3896075"/>
              <a:ext cx="196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Comparison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9" name="Google Shape;1559;p46"/>
            <p:cNvSpPr txBox="1"/>
            <p:nvPr/>
          </p:nvSpPr>
          <p:spPr>
            <a:xfrm>
              <a:off x="5866038" y="4237663"/>
              <a:ext cx="19695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7987938" y="3957825"/>
              <a:ext cx="706800" cy="706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66" name="Google Shape;1566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900" u="sng">
                <a:solidFill>
                  <a:schemeClr val="hlink"/>
                </a:solidFill>
              </a:rPr>
              <a:t>S</a:t>
            </a:r>
            <a:r>
              <a:rPr b="1" lang="en" sz="10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67" name="Google Shape;156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75" name="Google Shape;1575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76" name="Google Shape;1576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77" name="Google Shape;1577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78" name="Google Shape;1578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80" name="Google Shape;1580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1" name="Google Shape;1581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82" name="Google Shape;1582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83" name="Google Shape;1583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4" name="Google Shape;1584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5" name="Google Shape;1585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86" name="Google Shape;1586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7" name="Google Shape;1587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8" name="Google Shape;1588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9" name="Google Shape;1589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90" name="Google Shape;1590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91" name="Google Shape;1591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92" name="Google Shape;1592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4" name="Google Shape;1594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95" name="Google Shape;1595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7" name="Google Shape;1597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8" name="Google Shape;1598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99" name="Google Shape;1599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00" name="Google Shape;1600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01" name="Google Shape;1601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3" name="Google Shape;1603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04" name="Google Shape;1604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5" name="Google Shape;1605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6" name="Google Shape;1606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07" name="Google Shape;1607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08" name="Google Shape;1608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0" name="Google Shape;1610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 flipH="1" rot="10800000">
            <a:off x="5735688" y="1240950"/>
            <a:ext cx="664800" cy="667500"/>
          </a:xfrm>
          <a:prstGeom prst="snip1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10800000">
            <a:off x="5735688" y="2493388"/>
            <a:ext cx="664800" cy="667500"/>
          </a:xfrm>
          <a:prstGeom prst="snip1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 rot="10800000">
            <a:off x="5735688" y="3745838"/>
            <a:ext cx="664800" cy="6675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 rot="10800000">
            <a:off x="0" y="2279638"/>
            <a:ext cx="5420100" cy="1330500"/>
          </a:xfrm>
          <a:prstGeom prst="snip1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>
            <a:off x="457194" y="1242893"/>
            <a:ext cx="2397115" cy="3161930"/>
            <a:chOff x="1446950" y="1870100"/>
            <a:chExt cx="1334325" cy="1760050"/>
          </a:xfrm>
        </p:grpSpPr>
        <p:sp>
          <p:nvSpPr>
            <p:cNvPr id="199" name="Google Shape;199;p18"/>
            <p:cNvSpPr/>
            <p:nvPr/>
          </p:nvSpPr>
          <p:spPr>
            <a:xfrm>
              <a:off x="1446950" y="1870100"/>
              <a:ext cx="1334325" cy="1760050"/>
            </a:xfrm>
            <a:custGeom>
              <a:rect b="b" l="l" r="r" t="t"/>
              <a:pathLst>
                <a:path extrusionOk="0" h="70402" w="53373">
                  <a:moveTo>
                    <a:pt x="1" y="1"/>
                  </a:moveTo>
                  <a:lnTo>
                    <a:pt x="1" y="70402"/>
                  </a:lnTo>
                  <a:lnTo>
                    <a:pt x="53372" y="70402"/>
                  </a:lnTo>
                  <a:lnTo>
                    <a:pt x="533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465550" y="2401700"/>
              <a:ext cx="175475" cy="175750"/>
            </a:xfrm>
            <a:custGeom>
              <a:rect b="b" l="l" r="r" t="t"/>
              <a:pathLst>
                <a:path extrusionOk="0" h="7030" w="7019">
                  <a:moveTo>
                    <a:pt x="0" y="1"/>
                  </a:moveTo>
                  <a:lnTo>
                    <a:pt x="0" y="7030"/>
                  </a:lnTo>
                  <a:lnTo>
                    <a:pt x="7018" y="7030"/>
                  </a:lnTo>
                  <a:lnTo>
                    <a:pt x="7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2465550" y="3104325"/>
              <a:ext cx="175475" cy="175750"/>
            </a:xfrm>
            <a:custGeom>
              <a:rect b="b" l="l" r="r" t="t"/>
              <a:pathLst>
                <a:path extrusionOk="0" h="7030" w="7019">
                  <a:moveTo>
                    <a:pt x="0" y="1"/>
                  </a:moveTo>
                  <a:lnTo>
                    <a:pt x="0" y="7030"/>
                  </a:lnTo>
                  <a:lnTo>
                    <a:pt x="7018" y="7030"/>
                  </a:lnTo>
                  <a:lnTo>
                    <a:pt x="7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465550" y="2752875"/>
              <a:ext cx="175475" cy="175750"/>
            </a:xfrm>
            <a:custGeom>
              <a:rect b="b" l="l" r="r" t="t"/>
              <a:pathLst>
                <a:path extrusionOk="0" h="7030" w="7019">
                  <a:moveTo>
                    <a:pt x="0" y="1"/>
                  </a:moveTo>
                  <a:lnTo>
                    <a:pt x="0" y="7030"/>
                  </a:lnTo>
                  <a:lnTo>
                    <a:pt x="7018" y="7030"/>
                  </a:lnTo>
                  <a:lnTo>
                    <a:pt x="7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114100" y="2401700"/>
              <a:ext cx="175750" cy="175750"/>
            </a:xfrm>
            <a:custGeom>
              <a:rect b="b" l="l" r="r" t="t"/>
              <a:pathLst>
                <a:path extrusionOk="0" h="7030" w="7030">
                  <a:moveTo>
                    <a:pt x="1" y="1"/>
                  </a:moveTo>
                  <a:lnTo>
                    <a:pt x="1" y="7030"/>
                  </a:lnTo>
                  <a:lnTo>
                    <a:pt x="7029" y="7030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114100" y="3104325"/>
              <a:ext cx="175750" cy="175750"/>
            </a:xfrm>
            <a:custGeom>
              <a:rect b="b" l="l" r="r" t="t"/>
              <a:pathLst>
                <a:path extrusionOk="0" h="7030" w="7030">
                  <a:moveTo>
                    <a:pt x="1" y="1"/>
                  </a:moveTo>
                  <a:lnTo>
                    <a:pt x="1" y="7030"/>
                  </a:lnTo>
                  <a:lnTo>
                    <a:pt x="7029" y="7030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2114100" y="2752875"/>
              <a:ext cx="175750" cy="175750"/>
            </a:xfrm>
            <a:custGeom>
              <a:rect b="b" l="l" r="r" t="t"/>
              <a:pathLst>
                <a:path extrusionOk="0" h="7030" w="7030">
                  <a:moveTo>
                    <a:pt x="1" y="1"/>
                  </a:moveTo>
                  <a:lnTo>
                    <a:pt x="1" y="7030"/>
                  </a:lnTo>
                  <a:lnTo>
                    <a:pt x="7029" y="7030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762650" y="2401700"/>
              <a:ext cx="175750" cy="175750"/>
            </a:xfrm>
            <a:custGeom>
              <a:rect b="b" l="l" r="r" t="t"/>
              <a:pathLst>
                <a:path extrusionOk="0" h="7030" w="7030">
                  <a:moveTo>
                    <a:pt x="1" y="1"/>
                  </a:moveTo>
                  <a:lnTo>
                    <a:pt x="1" y="7030"/>
                  </a:lnTo>
                  <a:lnTo>
                    <a:pt x="7030" y="7030"/>
                  </a:lnTo>
                  <a:lnTo>
                    <a:pt x="7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762650" y="3104325"/>
              <a:ext cx="175750" cy="175750"/>
            </a:xfrm>
            <a:custGeom>
              <a:rect b="b" l="l" r="r" t="t"/>
              <a:pathLst>
                <a:path extrusionOk="0" h="7030" w="7030">
                  <a:moveTo>
                    <a:pt x="1" y="1"/>
                  </a:moveTo>
                  <a:lnTo>
                    <a:pt x="1" y="7030"/>
                  </a:lnTo>
                  <a:lnTo>
                    <a:pt x="7030" y="7030"/>
                  </a:lnTo>
                  <a:lnTo>
                    <a:pt x="7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762650" y="2752875"/>
              <a:ext cx="175750" cy="175750"/>
            </a:xfrm>
            <a:custGeom>
              <a:rect b="b" l="l" r="r" t="t"/>
              <a:pathLst>
                <a:path extrusionOk="0" h="7030" w="7030">
                  <a:moveTo>
                    <a:pt x="1" y="1"/>
                  </a:moveTo>
                  <a:lnTo>
                    <a:pt x="1" y="7030"/>
                  </a:lnTo>
                  <a:lnTo>
                    <a:pt x="7030" y="7030"/>
                  </a:lnTo>
                  <a:lnTo>
                    <a:pt x="7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938375" y="2752875"/>
              <a:ext cx="351475" cy="351475"/>
            </a:xfrm>
            <a:custGeom>
              <a:rect b="b" l="l" r="r" t="t"/>
              <a:pathLst>
                <a:path extrusionOk="0" h="14059" w="14059">
                  <a:moveTo>
                    <a:pt x="7030" y="1"/>
                  </a:moveTo>
                  <a:lnTo>
                    <a:pt x="1" y="7030"/>
                  </a:lnTo>
                  <a:lnTo>
                    <a:pt x="1" y="14059"/>
                  </a:lnTo>
                  <a:lnTo>
                    <a:pt x="7030" y="14059"/>
                  </a:lnTo>
                  <a:lnTo>
                    <a:pt x="14058" y="7030"/>
                  </a:lnTo>
                  <a:lnTo>
                    <a:pt x="7030" y="7030"/>
                  </a:lnTo>
                  <a:lnTo>
                    <a:pt x="70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938375" y="2401700"/>
              <a:ext cx="351475" cy="351200"/>
            </a:xfrm>
            <a:custGeom>
              <a:rect b="b" l="l" r="r" t="t"/>
              <a:pathLst>
                <a:path extrusionOk="0" h="14048" w="14059">
                  <a:moveTo>
                    <a:pt x="7030" y="1"/>
                  </a:moveTo>
                  <a:lnTo>
                    <a:pt x="1" y="7030"/>
                  </a:lnTo>
                  <a:lnTo>
                    <a:pt x="1" y="14048"/>
                  </a:lnTo>
                  <a:lnTo>
                    <a:pt x="7030" y="14048"/>
                  </a:lnTo>
                  <a:lnTo>
                    <a:pt x="14058" y="7030"/>
                  </a:lnTo>
                  <a:lnTo>
                    <a:pt x="7030" y="7030"/>
                  </a:lnTo>
                  <a:lnTo>
                    <a:pt x="70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2289825" y="2401700"/>
              <a:ext cx="351200" cy="351200"/>
            </a:xfrm>
            <a:custGeom>
              <a:rect b="b" l="l" r="r" t="t"/>
              <a:pathLst>
                <a:path extrusionOk="0" h="14048" w="14048">
                  <a:moveTo>
                    <a:pt x="7029" y="1"/>
                  </a:moveTo>
                  <a:lnTo>
                    <a:pt x="0" y="7030"/>
                  </a:lnTo>
                  <a:lnTo>
                    <a:pt x="0" y="14048"/>
                  </a:lnTo>
                  <a:lnTo>
                    <a:pt x="7029" y="14048"/>
                  </a:lnTo>
                  <a:lnTo>
                    <a:pt x="14047" y="7019"/>
                  </a:lnTo>
                  <a:lnTo>
                    <a:pt x="7029" y="7019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289825" y="2752875"/>
              <a:ext cx="351200" cy="351475"/>
            </a:xfrm>
            <a:custGeom>
              <a:rect b="b" l="l" r="r" t="t"/>
              <a:pathLst>
                <a:path extrusionOk="0" h="14059" w="14048">
                  <a:moveTo>
                    <a:pt x="7029" y="1"/>
                  </a:moveTo>
                  <a:lnTo>
                    <a:pt x="0" y="7030"/>
                  </a:lnTo>
                  <a:lnTo>
                    <a:pt x="0" y="14059"/>
                  </a:lnTo>
                  <a:lnTo>
                    <a:pt x="7029" y="14059"/>
                  </a:lnTo>
                  <a:lnTo>
                    <a:pt x="14047" y="7030"/>
                  </a:lnTo>
                  <a:lnTo>
                    <a:pt x="7029" y="7030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289825" y="3104325"/>
              <a:ext cx="351200" cy="351475"/>
            </a:xfrm>
            <a:custGeom>
              <a:rect b="b" l="l" r="r" t="t"/>
              <a:pathLst>
                <a:path extrusionOk="0" h="14059" w="14048">
                  <a:moveTo>
                    <a:pt x="7029" y="1"/>
                  </a:moveTo>
                  <a:lnTo>
                    <a:pt x="0" y="7030"/>
                  </a:lnTo>
                  <a:lnTo>
                    <a:pt x="0" y="14059"/>
                  </a:lnTo>
                  <a:lnTo>
                    <a:pt x="7029" y="14059"/>
                  </a:lnTo>
                  <a:lnTo>
                    <a:pt x="14047" y="7030"/>
                  </a:lnTo>
                  <a:lnTo>
                    <a:pt x="7029" y="7030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938375" y="3104325"/>
              <a:ext cx="351475" cy="351475"/>
            </a:xfrm>
            <a:custGeom>
              <a:rect b="b" l="l" r="r" t="t"/>
              <a:pathLst>
                <a:path extrusionOk="0" h="14059" w="14059">
                  <a:moveTo>
                    <a:pt x="7030" y="1"/>
                  </a:moveTo>
                  <a:lnTo>
                    <a:pt x="1" y="7030"/>
                  </a:lnTo>
                  <a:lnTo>
                    <a:pt x="1" y="14059"/>
                  </a:lnTo>
                  <a:lnTo>
                    <a:pt x="7030" y="14059"/>
                  </a:lnTo>
                  <a:lnTo>
                    <a:pt x="14058" y="7030"/>
                  </a:lnTo>
                  <a:lnTo>
                    <a:pt x="7030" y="7030"/>
                  </a:lnTo>
                  <a:lnTo>
                    <a:pt x="70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587200" y="2752875"/>
              <a:ext cx="351200" cy="351475"/>
            </a:xfrm>
            <a:custGeom>
              <a:rect b="b" l="l" r="r" t="t"/>
              <a:pathLst>
                <a:path extrusionOk="0" h="14059" w="14048">
                  <a:moveTo>
                    <a:pt x="7019" y="1"/>
                  </a:moveTo>
                  <a:lnTo>
                    <a:pt x="1" y="7030"/>
                  </a:lnTo>
                  <a:lnTo>
                    <a:pt x="1" y="14059"/>
                  </a:lnTo>
                  <a:lnTo>
                    <a:pt x="7019" y="14059"/>
                  </a:lnTo>
                  <a:lnTo>
                    <a:pt x="14048" y="7030"/>
                  </a:lnTo>
                  <a:lnTo>
                    <a:pt x="7019" y="703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1587200" y="2401700"/>
              <a:ext cx="351200" cy="351200"/>
            </a:xfrm>
            <a:custGeom>
              <a:rect b="b" l="l" r="r" t="t"/>
              <a:pathLst>
                <a:path extrusionOk="0" h="14048" w="14048">
                  <a:moveTo>
                    <a:pt x="7019" y="1"/>
                  </a:moveTo>
                  <a:lnTo>
                    <a:pt x="1" y="7030"/>
                  </a:lnTo>
                  <a:lnTo>
                    <a:pt x="1" y="14048"/>
                  </a:lnTo>
                  <a:lnTo>
                    <a:pt x="7019" y="14048"/>
                  </a:lnTo>
                  <a:lnTo>
                    <a:pt x="14048" y="7030"/>
                  </a:lnTo>
                  <a:lnTo>
                    <a:pt x="7019" y="703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587200" y="3104325"/>
              <a:ext cx="351200" cy="351475"/>
            </a:xfrm>
            <a:custGeom>
              <a:rect b="b" l="l" r="r" t="t"/>
              <a:pathLst>
                <a:path extrusionOk="0" h="14059" w="14048">
                  <a:moveTo>
                    <a:pt x="7019" y="1"/>
                  </a:moveTo>
                  <a:lnTo>
                    <a:pt x="1" y="7030"/>
                  </a:lnTo>
                  <a:lnTo>
                    <a:pt x="1" y="14059"/>
                  </a:lnTo>
                  <a:lnTo>
                    <a:pt x="7019" y="14059"/>
                  </a:lnTo>
                  <a:lnTo>
                    <a:pt x="14048" y="7030"/>
                  </a:lnTo>
                  <a:lnTo>
                    <a:pt x="7019" y="703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8"/>
          <p:cNvSpPr txBox="1"/>
          <p:nvPr/>
        </p:nvSpPr>
        <p:spPr>
          <a:xfrm>
            <a:off x="2948400" y="2356775"/>
            <a:ext cx="23319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Create visual rhythm through repetition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9" name="Google Shape;219;p18"/>
          <p:cNvGrpSpPr/>
          <p:nvPr/>
        </p:nvGrpSpPr>
        <p:grpSpPr>
          <a:xfrm>
            <a:off x="6716057" y="1162400"/>
            <a:ext cx="1970724" cy="824600"/>
            <a:chOff x="456989" y="3907463"/>
            <a:chExt cx="1970724" cy="824600"/>
          </a:xfrm>
        </p:grpSpPr>
        <p:sp>
          <p:nvSpPr>
            <p:cNvPr id="220" name="Google Shape;220;p18"/>
            <p:cNvSpPr txBox="1"/>
            <p:nvPr/>
          </p:nvSpPr>
          <p:spPr>
            <a:xfrm>
              <a:off x="456989" y="39074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457014" y="42490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18"/>
          <p:cNvGrpSpPr/>
          <p:nvPr/>
        </p:nvGrpSpPr>
        <p:grpSpPr>
          <a:xfrm>
            <a:off x="6716069" y="2410708"/>
            <a:ext cx="1970700" cy="824600"/>
            <a:chOff x="2543434" y="3907463"/>
            <a:chExt cx="1970700" cy="824600"/>
          </a:xfrm>
        </p:grpSpPr>
        <p:sp>
          <p:nvSpPr>
            <p:cNvPr id="223" name="Google Shape;223;p18"/>
            <p:cNvSpPr txBox="1"/>
            <p:nvPr/>
          </p:nvSpPr>
          <p:spPr>
            <a:xfrm>
              <a:off x="2543434" y="39074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18"/>
            <p:cNvSpPr txBox="1"/>
            <p:nvPr/>
          </p:nvSpPr>
          <p:spPr>
            <a:xfrm>
              <a:off x="2543434" y="42490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6716069" y="3659017"/>
            <a:ext cx="1970700" cy="824600"/>
            <a:chOff x="4629853" y="3907463"/>
            <a:chExt cx="1970700" cy="824600"/>
          </a:xfrm>
        </p:grpSpPr>
        <p:sp>
          <p:nvSpPr>
            <p:cNvPr id="226" name="Google Shape;226;p18"/>
            <p:cNvSpPr txBox="1"/>
            <p:nvPr/>
          </p:nvSpPr>
          <p:spPr>
            <a:xfrm>
              <a:off x="4629853" y="39074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4629853" y="42490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18"/>
          <p:cNvGrpSpPr/>
          <p:nvPr/>
        </p:nvGrpSpPr>
        <p:grpSpPr>
          <a:xfrm>
            <a:off x="5884152" y="1422172"/>
            <a:ext cx="367860" cy="305054"/>
            <a:chOff x="828915" y="2908702"/>
            <a:chExt cx="367860" cy="305054"/>
          </a:xfrm>
        </p:grpSpPr>
        <p:sp>
          <p:nvSpPr>
            <p:cNvPr id="229" name="Google Shape;229;p18"/>
            <p:cNvSpPr/>
            <p:nvPr/>
          </p:nvSpPr>
          <p:spPr>
            <a:xfrm>
              <a:off x="828915" y="2908702"/>
              <a:ext cx="305876" cy="242249"/>
            </a:xfrm>
            <a:custGeom>
              <a:rect b="b" l="l" r="r" t="t"/>
              <a:pathLst>
                <a:path extrusionOk="0" h="7074" w="8932">
                  <a:moveTo>
                    <a:pt x="1792" y="0"/>
                  </a:moveTo>
                  <a:cubicBezTo>
                    <a:pt x="811" y="0"/>
                    <a:pt x="1" y="802"/>
                    <a:pt x="1" y="1811"/>
                  </a:cubicBezTo>
                  <a:lnTo>
                    <a:pt x="1" y="3668"/>
                  </a:lnTo>
                  <a:cubicBezTo>
                    <a:pt x="1" y="4550"/>
                    <a:pt x="644" y="5288"/>
                    <a:pt x="1525" y="5454"/>
                  </a:cubicBezTo>
                  <a:lnTo>
                    <a:pt x="1525" y="6764"/>
                  </a:lnTo>
                  <a:cubicBezTo>
                    <a:pt x="1525" y="6883"/>
                    <a:pt x="1596" y="7002"/>
                    <a:pt x="1716" y="7050"/>
                  </a:cubicBezTo>
                  <a:cubicBezTo>
                    <a:pt x="1763" y="7074"/>
                    <a:pt x="1787" y="7074"/>
                    <a:pt x="1835" y="7074"/>
                  </a:cubicBezTo>
                  <a:cubicBezTo>
                    <a:pt x="1930" y="7074"/>
                    <a:pt x="2001" y="7050"/>
                    <a:pt x="2073" y="6979"/>
                  </a:cubicBezTo>
                  <a:lnTo>
                    <a:pt x="3549" y="5478"/>
                  </a:lnTo>
                  <a:lnTo>
                    <a:pt x="3549" y="5050"/>
                  </a:lnTo>
                  <a:cubicBezTo>
                    <a:pt x="3549" y="3968"/>
                    <a:pt x="4431" y="3073"/>
                    <a:pt x="5507" y="3073"/>
                  </a:cubicBezTo>
                  <a:cubicBezTo>
                    <a:pt x="5521" y="3073"/>
                    <a:pt x="5536" y="3073"/>
                    <a:pt x="5550" y="3073"/>
                  </a:cubicBezTo>
                  <a:lnTo>
                    <a:pt x="5550" y="3049"/>
                  </a:lnTo>
                  <a:lnTo>
                    <a:pt x="8931" y="3049"/>
                  </a:lnTo>
                  <a:lnTo>
                    <a:pt x="8931" y="1811"/>
                  </a:lnTo>
                  <a:cubicBezTo>
                    <a:pt x="8931" y="802"/>
                    <a:pt x="8122" y="0"/>
                    <a:pt x="7141" y="0"/>
                  </a:cubicBezTo>
                  <a:cubicBezTo>
                    <a:pt x="7126" y="0"/>
                    <a:pt x="7112" y="1"/>
                    <a:pt x="7098" y="1"/>
                  </a:cubicBezTo>
                  <a:lnTo>
                    <a:pt x="1835" y="1"/>
                  </a:lnTo>
                  <a:cubicBezTo>
                    <a:pt x="1820" y="1"/>
                    <a:pt x="1806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971648" y="3034313"/>
              <a:ext cx="225127" cy="179444"/>
            </a:xfrm>
            <a:custGeom>
              <a:rect b="b" l="l" r="r" t="t"/>
              <a:pathLst>
                <a:path extrusionOk="0" h="5240" w="6574">
                  <a:moveTo>
                    <a:pt x="1382" y="0"/>
                  </a:moveTo>
                  <a:cubicBezTo>
                    <a:pt x="620" y="0"/>
                    <a:pt x="0" y="620"/>
                    <a:pt x="0" y="1382"/>
                  </a:cubicBezTo>
                  <a:lnTo>
                    <a:pt x="0" y="2715"/>
                  </a:lnTo>
                  <a:cubicBezTo>
                    <a:pt x="0" y="3477"/>
                    <a:pt x="643" y="4096"/>
                    <a:pt x="1406" y="4096"/>
                  </a:cubicBezTo>
                  <a:lnTo>
                    <a:pt x="3906" y="4096"/>
                  </a:lnTo>
                  <a:lnTo>
                    <a:pt x="4954" y="5168"/>
                  </a:lnTo>
                  <a:cubicBezTo>
                    <a:pt x="5001" y="5216"/>
                    <a:pt x="5073" y="5240"/>
                    <a:pt x="5168" y="5240"/>
                  </a:cubicBezTo>
                  <a:cubicBezTo>
                    <a:pt x="5216" y="5240"/>
                    <a:pt x="5240" y="5240"/>
                    <a:pt x="5287" y="5216"/>
                  </a:cubicBezTo>
                  <a:cubicBezTo>
                    <a:pt x="5406" y="5168"/>
                    <a:pt x="5478" y="5049"/>
                    <a:pt x="5478" y="4930"/>
                  </a:cubicBezTo>
                  <a:lnTo>
                    <a:pt x="5478" y="4073"/>
                  </a:lnTo>
                  <a:cubicBezTo>
                    <a:pt x="6121" y="3930"/>
                    <a:pt x="6549" y="3358"/>
                    <a:pt x="6573" y="2715"/>
                  </a:cubicBezTo>
                  <a:lnTo>
                    <a:pt x="6573" y="1382"/>
                  </a:lnTo>
                  <a:cubicBezTo>
                    <a:pt x="6549" y="620"/>
                    <a:pt x="5930" y="0"/>
                    <a:pt x="5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>
            <a:off x="5882119" y="2642106"/>
            <a:ext cx="383339" cy="370086"/>
            <a:chOff x="3999694" y="3458368"/>
            <a:chExt cx="383339" cy="370086"/>
          </a:xfrm>
        </p:grpSpPr>
        <p:sp>
          <p:nvSpPr>
            <p:cNvPr id="232" name="Google Shape;232;p18"/>
            <p:cNvSpPr/>
            <p:nvPr/>
          </p:nvSpPr>
          <p:spPr>
            <a:xfrm>
              <a:off x="4084519" y="3458368"/>
              <a:ext cx="198210" cy="104447"/>
            </a:xfrm>
            <a:custGeom>
              <a:rect b="b" l="l" r="r" t="t"/>
              <a:pathLst>
                <a:path extrusionOk="0" h="3050" w="5788">
                  <a:moveTo>
                    <a:pt x="2862" y="1"/>
                  </a:moveTo>
                  <a:cubicBezTo>
                    <a:pt x="1867" y="1"/>
                    <a:pt x="872" y="281"/>
                    <a:pt x="0" y="834"/>
                  </a:cubicBezTo>
                  <a:lnTo>
                    <a:pt x="1572" y="3025"/>
                  </a:lnTo>
                  <a:cubicBezTo>
                    <a:pt x="1977" y="2811"/>
                    <a:pt x="2429" y="2692"/>
                    <a:pt x="2882" y="2692"/>
                  </a:cubicBezTo>
                  <a:cubicBezTo>
                    <a:pt x="3334" y="2692"/>
                    <a:pt x="3787" y="2811"/>
                    <a:pt x="4192" y="3049"/>
                  </a:cubicBezTo>
                  <a:lnTo>
                    <a:pt x="5787" y="882"/>
                  </a:lnTo>
                  <a:cubicBezTo>
                    <a:pt x="4897" y="292"/>
                    <a:pt x="3879" y="1"/>
                    <a:pt x="2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3999694" y="3501620"/>
              <a:ext cx="383339" cy="326834"/>
            </a:xfrm>
            <a:custGeom>
              <a:rect b="b" l="l" r="r" t="t"/>
              <a:pathLst>
                <a:path extrusionOk="0" h="9544" w="11194">
                  <a:moveTo>
                    <a:pt x="8741" y="0"/>
                  </a:moveTo>
                  <a:lnTo>
                    <a:pt x="7169" y="2167"/>
                  </a:lnTo>
                  <a:cubicBezTo>
                    <a:pt x="8574" y="3477"/>
                    <a:pt x="8193" y="5811"/>
                    <a:pt x="6431" y="6597"/>
                  </a:cubicBezTo>
                  <a:cubicBezTo>
                    <a:pt x="6079" y="6749"/>
                    <a:pt x="5717" y="6819"/>
                    <a:pt x="5364" y="6819"/>
                  </a:cubicBezTo>
                  <a:cubicBezTo>
                    <a:pt x="3949" y="6819"/>
                    <a:pt x="2668" y="5687"/>
                    <a:pt x="2668" y="4144"/>
                  </a:cubicBezTo>
                  <a:cubicBezTo>
                    <a:pt x="2668" y="3977"/>
                    <a:pt x="2692" y="3810"/>
                    <a:pt x="2715" y="3644"/>
                  </a:cubicBezTo>
                  <a:lnTo>
                    <a:pt x="120" y="3072"/>
                  </a:lnTo>
                  <a:cubicBezTo>
                    <a:pt x="48" y="3429"/>
                    <a:pt x="1" y="3787"/>
                    <a:pt x="24" y="4144"/>
                  </a:cubicBezTo>
                  <a:cubicBezTo>
                    <a:pt x="1" y="5573"/>
                    <a:pt x="572" y="6954"/>
                    <a:pt x="1572" y="7954"/>
                  </a:cubicBezTo>
                  <a:cubicBezTo>
                    <a:pt x="2608" y="9014"/>
                    <a:pt x="3978" y="9544"/>
                    <a:pt x="5347" y="9544"/>
                  </a:cubicBezTo>
                  <a:cubicBezTo>
                    <a:pt x="6716" y="9544"/>
                    <a:pt x="8086" y="9014"/>
                    <a:pt x="9122" y="7954"/>
                  </a:cubicBezTo>
                  <a:cubicBezTo>
                    <a:pt x="11193" y="5835"/>
                    <a:pt x="11193" y="2453"/>
                    <a:pt x="9122" y="333"/>
                  </a:cubicBezTo>
                  <a:cubicBezTo>
                    <a:pt x="9003" y="214"/>
                    <a:pt x="8883" y="95"/>
                    <a:pt x="8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4009488" y="3499976"/>
              <a:ext cx="112563" cy="106057"/>
            </a:xfrm>
            <a:custGeom>
              <a:rect b="b" l="l" r="r" t="t"/>
              <a:pathLst>
                <a:path extrusionOk="0" h="3097" w="3287">
                  <a:moveTo>
                    <a:pt x="1715" y="0"/>
                  </a:moveTo>
                  <a:cubicBezTo>
                    <a:pt x="905" y="667"/>
                    <a:pt x="310" y="1548"/>
                    <a:pt x="0" y="2525"/>
                  </a:cubicBezTo>
                  <a:lnTo>
                    <a:pt x="2620" y="3096"/>
                  </a:lnTo>
                  <a:cubicBezTo>
                    <a:pt x="2787" y="2763"/>
                    <a:pt x="3001" y="2453"/>
                    <a:pt x="3287" y="2191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8"/>
          <p:cNvGrpSpPr/>
          <p:nvPr/>
        </p:nvGrpSpPr>
        <p:grpSpPr>
          <a:xfrm>
            <a:off x="5912301" y="3887801"/>
            <a:ext cx="311561" cy="367038"/>
            <a:chOff x="1651788" y="4631088"/>
            <a:chExt cx="311561" cy="367038"/>
          </a:xfrm>
        </p:grpSpPr>
        <p:sp>
          <p:nvSpPr>
            <p:cNvPr id="236" name="Google Shape;236;p18"/>
            <p:cNvSpPr/>
            <p:nvPr/>
          </p:nvSpPr>
          <p:spPr>
            <a:xfrm>
              <a:off x="1717025" y="4957306"/>
              <a:ext cx="181088" cy="40820"/>
            </a:xfrm>
            <a:custGeom>
              <a:rect b="b" l="l" r="r" t="t"/>
              <a:pathLst>
                <a:path extrusionOk="0" h="1192" w="5288">
                  <a:moveTo>
                    <a:pt x="1096" y="1"/>
                  </a:moveTo>
                  <a:lnTo>
                    <a:pt x="1096" y="572"/>
                  </a:lnTo>
                  <a:lnTo>
                    <a:pt x="382" y="572"/>
                  </a:lnTo>
                  <a:cubicBezTo>
                    <a:pt x="1" y="620"/>
                    <a:pt x="1" y="1168"/>
                    <a:pt x="382" y="1191"/>
                  </a:cubicBezTo>
                  <a:lnTo>
                    <a:pt x="4907" y="1191"/>
                  </a:lnTo>
                  <a:cubicBezTo>
                    <a:pt x="5288" y="1168"/>
                    <a:pt x="5288" y="620"/>
                    <a:pt x="4907" y="572"/>
                  </a:cubicBezTo>
                  <a:lnTo>
                    <a:pt x="4192" y="572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651788" y="4683312"/>
              <a:ext cx="310773" cy="186772"/>
            </a:xfrm>
            <a:custGeom>
              <a:rect b="b" l="l" r="r" t="t"/>
              <a:pathLst>
                <a:path extrusionOk="0" h="5454" w="9075">
                  <a:moveTo>
                    <a:pt x="7693" y="1596"/>
                  </a:moveTo>
                  <a:cubicBezTo>
                    <a:pt x="8074" y="1619"/>
                    <a:pt x="8074" y="2191"/>
                    <a:pt x="7693" y="2215"/>
                  </a:cubicBezTo>
                  <a:lnTo>
                    <a:pt x="7431" y="2215"/>
                  </a:lnTo>
                  <a:cubicBezTo>
                    <a:pt x="7050" y="2191"/>
                    <a:pt x="7050" y="1619"/>
                    <a:pt x="7431" y="1596"/>
                  </a:cubicBezTo>
                  <a:close/>
                  <a:moveTo>
                    <a:pt x="7693" y="2643"/>
                  </a:moveTo>
                  <a:cubicBezTo>
                    <a:pt x="8074" y="2691"/>
                    <a:pt x="8074" y="3239"/>
                    <a:pt x="7693" y="3286"/>
                  </a:cubicBezTo>
                  <a:lnTo>
                    <a:pt x="7431" y="3286"/>
                  </a:lnTo>
                  <a:cubicBezTo>
                    <a:pt x="7050" y="3239"/>
                    <a:pt x="7050" y="2691"/>
                    <a:pt x="7431" y="2643"/>
                  </a:cubicBezTo>
                  <a:close/>
                  <a:moveTo>
                    <a:pt x="7556" y="3836"/>
                  </a:moveTo>
                  <a:cubicBezTo>
                    <a:pt x="7709" y="3836"/>
                    <a:pt x="7860" y="3933"/>
                    <a:pt x="7860" y="4144"/>
                  </a:cubicBezTo>
                  <a:cubicBezTo>
                    <a:pt x="7883" y="4334"/>
                    <a:pt x="7740" y="4477"/>
                    <a:pt x="7574" y="4477"/>
                  </a:cubicBezTo>
                  <a:lnTo>
                    <a:pt x="7574" y="4501"/>
                  </a:lnTo>
                  <a:cubicBezTo>
                    <a:pt x="7407" y="4501"/>
                    <a:pt x="7240" y="4382"/>
                    <a:pt x="7240" y="4191"/>
                  </a:cubicBezTo>
                  <a:cubicBezTo>
                    <a:pt x="7202" y="3963"/>
                    <a:pt x="7381" y="3836"/>
                    <a:pt x="7556" y="3836"/>
                  </a:cubicBezTo>
                  <a:close/>
                  <a:moveTo>
                    <a:pt x="5883" y="0"/>
                  </a:moveTo>
                  <a:lnTo>
                    <a:pt x="5883" y="3215"/>
                  </a:lnTo>
                  <a:cubicBezTo>
                    <a:pt x="5883" y="4072"/>
                    <a:pt x="5192" y="4763"/>
                    <a:pt x="4335" y="4763"/>
                  </a:cubicBezTo>
                  <a:lnTo>
                    <a:pt x="2215" y="4763"/>
                  </a:lnTo>
                  <a:cubicBezTo>
                    <a:pt x="1358" y="4763"/>
                    <a:pt x="668" y="4072"/>
                    <a:pt x="668" y="3215"/>
                  </a:cubicBezTo>
                  <a:lnTo>
                    <a:pt x="668" y="24"/>
                  </a:lnTo>
                  <a:cubicBezTo>
                    <a:pt x="287" y="95"/>
                    <a:pt x="1" y="429"/>
                    <a:pt x="1" y="810"/>
                  </a:cubicBezTo>
                  <a:lnTo>
                    <a:pt x="1" y="5454"/>
                  </a:lnTo>
                  <a:lnTo>
                    <a:pt x="9074" y="5454"/>
                  </a:lnTo>
                  <a:lnTo>
                    <a:pt x="9074" y="810"/>
                  </a:lnTo>
                  <a:cubicBezTo>
                    <a:pt x="9074" y="357"/>
                    <a:pt x="8717" y="0"/>
                    <a:pt x="8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1695005" y="4631088"/>
              <a:ext cx="137870" cy="120748"/>
            </a:xfrm>
            <a:custGeom>
              <a:rect b="b" l="l" r="r" t="t"/>
              <a:pathLst>
                <a:path extrusionOk="0" h="3526" w="4026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lnTo>
                    <a:pt x="1" y="3525"/>
                  </a:lnTo>
                  <a:lnTo>
                    <a:pt x="4026" y="3525"/>
                  </a:lnTo>
                  <a:lnTo>
                    <a:pt x="4026" y="953"/>
                  </a:lnTo>
                  <a:cubicBezTo>
                    <a:pt x="4002" y="430"/>
                    <a:pt x="3597" y="1"/>
                    <a:pt x="3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1695827" y="4773000"/>
              <a:ext cx="137048" cy="53046"/>
            </a:xfrm>
            <a:custGeom>
              <a:rect b="b" l="l" r="r" t="t"/>
              <a:pathLst>
                <a:path extrusionOk="0" h="1549" w="4002">
                  <a:moveTo>
                    <a:pt x="2001" y="405"/>
                  </a:moveTo>
                  <a:cubicBezTo>
                    <a:pt x="2263" y="405"/>
                    <a:pt x="2406" y="763"/>
                    <a:pt x="2215" y="953"/>
                  </a:cubicBezTo>
                  <a:cubicBezTo>
                    <a:pt x="2155" y="1014"/>
                    <a:pt x="2077" y="1041"/>
                    <a:pt x="2000" y="1041"/>
                  </a:cubicBezTo>
                  <a:cubicBezTo>
                    <a:pt x="1834" y="1041"/>
                    <a:pt x="1668" y="917"/>
                    <a:pt x="1668" y="739"/>
                  </a:cubicBezTo>
                  <a:cubicBezTo>
                    <a:pt x="1668" y="548"/>
                    <a:pt x="1811" y="405"/>
                    <a:pt x="2001" y="405"/>
                  </a:cubicBezTo>
                  <a:close/>
                  <a:moveTo>
                    <a:pt x="1" y="1"/>
                  </a:moveTo>
                  <a:lnTo>
                    <a:pt x="1" y="596"/>
                  </a:lnTo>
                  <a:cubicBezTo>
                    <a:pt x="1" y="1120"/>
                    <a:pt x="406" y="1549"/>
                    <a:pt x="929" y="1549"/>
                  </a:cubicBezTo>
                  <a:lnTo>
                    <a:pt x="3049" y="1549"/>
                  </a:lnTo>
                  <a:cubicBezTo>
                    <a:pt x="3573" y="1549"/>
                    <a:pt x="3978" y="1120"/>
                    <a:pt x="4002" y="596"/>
                  </a:cubicBezTo>
                  <a:lnTo>
                    <a:pt x="4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651788" y="4891248"/>
              <a:ext cx="311561" cy="44895"/>
            </a:xfrm>
            <a:custGeom>
              <a:rect b="b" l="l" r="r" t="t"/>
              <a:pathLst>
                <a:path extrusionOk="0" h="1311" w="9098">
                  <a:moveTo>
                    <a:pt x="1" y="1"/>
                  </a:moveTo>
                  <a:lnTo>
                    <a:pt x="1" y="477"/>
                  </a:lnTo>
                  <a:cubicBezTo>
                    <a:pt x="1" y="929"/>
                    <a:pt x="382" y="1310"/>
                    <a:pt x="834" y="1310"/>
                  </a:cubicBezTo>
                  <a:lnTo>
                    <a:pt x="8264" y="1310"/>
                  </a:lnTo>
                  <a:cubicBezTo>
                    <a:pt x="8717" y="1310"/>
                    <a:pt x="9074" y="929"/>
                    <a:pt x="9098" y="477"/>
                  </a:cubicBezTo>
                  <a:lnTo>
                    <a:pt x="9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3448950" y="1775550"/>
            <a:ext cx="2246100" cy="119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Graphic representation</a:t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7" name="Google Shape;247;p19"/>
          <p:cNvGrpSpPr/>
          <p:nvPr/>
        </p:nvGrpSpPr>
        <p:grpSpPr>
          <a:xfrm>
            <a:off x="4246451" y="3071491"/>
            <a:ext cx="651093" cy="2771299"/>
            <a:chOff x="3194600" y="238125"/>
            <a:chExt cx="1230800" cy="5238750"/>
          </a:xfrm>
        </p:grpSpPr>
        <p:sp>
          <p:nvSpPr>
            <p:cNvPr id="248" name="Google Shape;248;p19"/>
            <p:cNvSpPr/>
            <p:nvPr/>
          </p:nvSpPr>
          <p:spPr>
            <a:xfrm>
              <a:off x="3588600" y="238125"/>
              <a:ext cx="442800" cy="443650"/>
            </a:xfrm>
            <a:custGeom>
              <a:rect b="b" l="l" r="r" t="t"/>
              <a:pathLst>
                <a:path extrusionOk="0" h="17746" w="17712">
                  <a:moveTo>
                    <a:pt x="8856" y="0"/>
                  </a:moveTo>
                  <a:lnTo>
                    <a:pt x="8683" y="9"/>
                  </a:lnTo>
                  <a:lnTo>
                    <a:pt x="8511" y="26"/>
                  </a:lnTo>
                  <a:lnTo>
                    <a:pt x="8338" y="52"/>
                  </a:lnTo>
                  <a:lnTo>
                    <a:pt x="8166" y="95"/>
                  </a:lnTo>
                  <a:lnTo>
                    <a:pt x="8002" y="147"/>
                  </a:lnTo>
                  <a:lnTo>
                    <a:pt x="7838" y="216"/>
                  </a:lnTo>
                  <a:lnTo>
                    <a:pt x="7674" y="293"/>
                  </a:lnTo>
                  <a:lnTo>
                    <a:pt x="7527" y="380"/>
                  </a:lnTo>
                  <a:lnTo>
                    <a:pt x="7371" y="483"/>
                  </a:lnTo>
                  <a:lnTo>
                    <a:pt x="7233" y="596"/>
                  </a:lnTo>
                  <a:lnTo>
                    <a:pt x="7104" y="725"/>
                  </a:lnTo>
                  <a:lnTo>
                    <a:pt x="6974" y="863"/>
                  </a:lnTo>
                  <a:lnTo>
                    <a:pt x="6862" y="1010"/>
                  </a:lnTo>
                  <a:lnTo>
                    <a:pt x="6759" y="1174"/>
                  </a:lnTo>
                  <a:lnTo>
                    <a:pt x="6664" y="1346"/>
                  </a:lnTo>
                  <a:lnTo>
                    <a:pt x="6577" y="1536"/>
                  </a:lnTo>
                  <a:lnTo>
                    <a:pt x="0" y="17746"/>
                  </a:lnTo>
                  <a:lnTo>
                    <a:pt x="17712" y="17746"/>
                  </a:lnTo>
                  <a:lnTo>
                    <a:pt x="11135" y="1536"/>
                  </a:lnTo>
                  <a:lnTo>
                    <a:pt x="11048" y="1346"/>
                  </a:lnTo>
                  <a:lnTo>
                    <a:pt x="10953" y="1174"/>
                  </a:lnTo>
                  <a:lnTo>
                    <a:pt x="10850" y="1010"/>
                  </a:lnTo>
                  <a:lnTo>
                    <a:pt x="10738" y="863"/>
                  </a:lnTo>
                  <a:lnTo>
                    <a:pt x="10608" y="725"/>
                  </a:lnTo>
                  <a:lnTo>
                    <a:pt x="10479" y="596"/>
                  </a:lnTo>
                  <a:lnTo>
                    <a:pt x="10332" y="483"/>
                  </a:lnTo>
                  <a:lnTo>
                    <a:pt x="10185" y="380"/>
                  </a:lnTo>
                  <a:lnTo>
                    <a:pt x="10038" y="293"/>
                  </a:lnTo>
                  <a:lnTo>
                    <a:pt x="9874" y="216"/>
                  </a:lnTo>
                  <a:lnTo>
                    <a:pt x="9710" y="147"/>
                  </a:lnTo>
                  <a:lnTo>
                    <a:pt x="9546" y="95"/>
                  </a:lnTo>
                  <a:lnTo>
                    <a:pt x="9374" y="52"/>
                  </a:lnTo>
                  <a:lnTo>
                    <a:pt x="9201" y="26"/>
                  </a:lnTo>
                  <a:lnTo>
                    <a:pt x="9029" y="9"/>
                  </a:lnTo>
                  <a:lnTo>
                    <a:pt x="8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194600" y="681750"/>
              <a:ext cx="1230800" cy="971275"/>
            </a:xfrm>
            <a:custGeom>
              <a:rect b="b" l="l" r="r" t="t"/>
              <a:pathLst>
                <a:path extrusionOk="0" h="38851" w="49232">
                  <a:moveTo>
                    <a:pt x="15760" y="1"/>
                  </a:moveTo>
                  <a:lnTo>
                    <a:pt x="0" y="38850"/>
                  </a:lnTo>
                  <a:lnTo>
                    <a:pt x="49232" y="38850"/>
                  </a:lnTo>
                  <a:lnTo>
                    <a:pt x="334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194600" y="1653000"/>
              <a:ext cx="1230800" cy="3823875"/>
            </a:xfrm>
            <a:custGeom>
              <a:rect b="b" l="l" r="r" t="t"/>
              <a:pathLst>
                <a:path extrusionOk="0" h="152955" w="49232">
                  <a:moveTo>
                    <a:pt x="0" y="0"/>
                  </a:moveTo>
                  <a:lnTo>
                    <a:pt x="0" y="152955"/>
                  </a:lnTo>
                  <a:lnTo>
                    <a:pt x="49232" y="152955"/>
                  </a:lnTo>
                  <a:lnTo>
                    <a:pt x="49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1" name="Google Shape;251;p19"/>
          <p:cNvCxnSpPr>
            <a:stCxn id="252" idx="3"/>
            <a:endCxn id="246" idx="1"/>
          </p:cNvCxnSpPr>
          <p:nvPr/>
        </p:nvCxnSpPr>
        <p:spPr>
          <a:xfrm>
            <a:off x="2703300" y="1578038"/>
            <a:ext cx="745800" cy="7938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9"/>
          <p:cNvCxnSpPr>
            <a:stCxn id="254" idx="3"/>
            <a:endCxn id="246" idx="1"/>
          </p:cNvCxnSpPr>
          <p:nvPr/>
        </p:nvCxnSpPr>
        <p:spPr>
          <a:xfrm flipH="1" rot="10800000">
            <a:off x="2703300" y="2372063"/>
            <a:ext cx="745800" cy="7938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9"/>
          <p:cNvCxnSpPr>
            <a:stCxn id="246" idx="3"/>
            <a:endCxn id="256" idx="1"/>
          </p:cNvCxnSpPr>
          <p:nvPr/>
        </p:nvCxnSpPr>
        <p:spPr>
          <a:xfrm flipH="1" rot="10800000">
            <a:off x="5695050" y="1578150"/>
            <a:ext cx="745800" cy="7938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9"/>
          <p:cNvCxnSpPr>
            <a:stCxn id="246" idx="3"/>
            <a:endCxn id="258" idx="1"/>
          </p:cNvCxnSpPr>
          <p:nvPr/>
        </p:nvCxnSpPr>
        <p:spPr>
          <a:xfrm>
            <a:off x="5695050" y="2371950"/>
            <a:ext cx="745800" cy="7938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" name="Google Shape;259;p19"/>
          <p:cNvGrpSpPr/>
          <p:nvPr/>
        </p:nvGrpSpPr>
        <p:grpSpPr>
          <a:xfrm>
            <a:off x="457200" y="1354988"/>
            <a:ext cx="2246101" cy="1081513"/>
            <a:chOff x="457200" y="1354988"/>
            <a:chExt cx="2246101" cy="1081513"/>
          </a:xfrm>
        </p:grpSpPr>
        <p:sp>
          <p:nvSpPr>
            <p:cNvPr id="252" name="Google Shape;252;p19"/>
            <p:cNvSpPr txBox="1"/>
            <p:nvPr/>
          </p:nvSpPr>
          <p:spPr>
            <a:xfrm>
              <a:off x="457200" y="1354988"/>
              <a:ext cx="2246100" cy="44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Concepts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" name="Google Shape;260;p19"/>
            <p:cNvSpPr txBox="1"/>
            <p:nvPr/>
          </p:nvSpPr>
          <p:spPr>
            <a:xfrm>
              <a:off x="457201" y="1953500"/>
              <a:ext cx="2246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p19"/>
          <p:cNvGrpSpPr/>
          <p:nvPr/>
        </p:nvGrpSpPr>
        <p:grpSpPr>
          <a:xfrm>
            <a:off x="457200" y="2942812"/>
            <a:ext cx="2246101" cy="1081512"/>
            <a:chOff x="457200" y="2942813"/>
            <a:chExt cx="2246101" cy="1081512"/>
          </a:xfrm>
        </p:grpSpPr>
        <p:sp>
          <p:nvSpPr>
            <p:cNvPr id="254" name="Google Shape;254;p19"/>
            <p:cNvSpPr txBox="1"/>
            <p:nvPr/>
          </p:nvSpPr>
          <p:spPr>
            <a:xfrm>
              <a:off x="457200" y="2942813"/>
              <a:ext cx="2246100" cy="446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457201" y="3541324"/>
              <a:ext cx="2246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6440700" y="1354988"/>
            <a:ext cx="2246101" cy="1081513"/>
            <a:chOff x="6440700" y="1354988"/>
            <a:chExt cx="2246101" cy="1081513"/>
          </a:xfrm>
        </p:grpSpPr>
        <p:sp>
          <p:nvSpPr>
            <p:cNvPr id="256" name="Google Shape;256;p19"/>
            <p:cNvSpPr txBox="1"/>
            <p:nvPr/>
          </p:nvSpPr>
          <p:spPr>
            <a:xfrm>
              <a:off x="6440700" y="1354988"/>
              <a:ext cx="2246100" cy="44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6440701" y="1953500"/>
              <a:ext cx="2246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5" name="Google Shape;265;p19"/>
          <p:cNvGrpSpPr/>
          <p:nvPr/>
        </p:nvGrpSpPr>
        <p:grpSpPr>
          <a:xfrm>
            <a:off x="6440700" y="2942812"/>
            <a:ext cx="2246101" cy="1081512"/>
            <a:chOff x="6440700" y="2942813"/>
            <a:chExt cx="2246101" cy="1081512"/>
          </a:xfrm>
        </p:grpSpPr>
        <p:sp>
          <p:nvSpPr>
            <p:cNvPr id="258" name="Google Shape;258;p19"/>
            <p:cNvSpPr txBox="1"/>
            <p:nvPr/>
          </p:nvSpPr>
          <p:spPr>
            <a:xfrm>
              <a:off x="6440700" y="2942813"/>
              <a:ext cx="2246100" cy="446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Information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440701" y="3541324"/>
              <a:ext cx="2246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4385248" y="1213459"/>
            <a:ext cx="373656" cy="364701"/>
            <a:chOff x="4791285" y="2868030"/>
            <a:chExt cx="373656" cy="364701"/>
          </a:xfrm>
        </p:grpSpPr>
        <p:sp>
          <p:nvSpPr>
            <p:cNvPr id="268" name="Google Shape;268;p19"/>
            <p:cNvSpPr/>
            <p:nvPr/>
          </p:nvSpPr>
          <p:spPr>
            <a:xfrm>
              <a:off x="4992332" y="2906482"/>
              <a:ext cx="133541" cy="129064"/>
            </a:xfrm>
            <a:custGeom>
              <a:rect b="b" l="l" r="r" t="t"/>
              <a:pathLst>
                <a:path extrusionOk="0" h="3776" w="3907">
                  <a:moveTo>
                    <a:pt x="2189" y="0"/>
                  </a:moveTo>
                  <a:cubicBezTo>
                    <a:pt x="1787" y="0"/>
                    <a:pt x="1382" y="155"/>
                    <a:pt x="1072" y="465"/>
                  </a:cubicBezTo>
                  <a:lnTo>
                    <a:pt x="1" y="1560"/>
                  </a:lnTo>
                  <a:lnTo>
                    <a:pt x="2215" y="3775"/>
                  </a:lnTo>
                  <a:lnTo>
                    <a:pt x="3287" y="2680"/>
                  </a:lnTo>
                  <a:cubicBezTo>
                    <a:pt x="3906" y="2060"/>
                    <a:pt x="3906" y="1060"/>
                    <a:pt x="3287" y="465"/>
                  </a:cubicBezTo>
                  <a:cubicBezTo>
                    <a:pt x="2989" y="155"/>
                    <a:pt x="2591" y="0"/>
                    <a:pt x="2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791285" y="2868440"/>
              <a:ext cx="372015" cy="364290"/>
            </a:xfrm>
            <a:custGeom>
              <a:rect b="b" l="l" r="r" t="t"/>
              <a:pathLst>
                <a:path extrusionOk="0" h="10658" w="10884">
                  <a:moveTo>
                    <a:pt x="1921" y="0"/>
                  </a:moveTo>
                  <a:cubicBezTo>
                    <a:pt x="1679" y="0"/>
                    <a:pt x="1441" y="89"/>
                    <a:pt x="1263" y="268"/>
                  </a:cubicBezTo>
                  <a:lnTo>
                    <a:pt x="358" y="1173"/>
                  </a:lnTo>
                  <a:cubicBezTo>
                    <a:pt x="1" y="1530"/>
                    <a:pt x="1" y="2126"/>
                    <a:pt x="358" y="2483"/>
                  </a:cubicBezTo>
                  <a:lnTo>
                    <a:pt x="572" y="2697"/>
                  </a:lnTo>
                  <a:lnTo>
                    <a:pt x="1668" y="1578"/>
                  </a:lnTo>
                  <a:cubicBezTo>
                    <a:pt x="1727" y="1518"/>
                    <a:pt x="1810" y="1489"/>
                    <a:pt x="1894" y="1489"/>
                  </a:cubicBezTo>
                  <a:cubicBezTo>
                    <a:pt x="1977" y="1489"/>
                    <a:pt x="2060" y="1518"/>
                    <a:pt x="2120" y="1578"/>
                  </a:cubicBezTo>
                  <a:cubicBezTo>
                    <a:pt x="2239" y="1697"/>
                    <a:pt x="2239" y="1911"/>
                    <a:pt x="2120" y="2030"/>
                  </a:cubicBezTo>
                  <a:lnTo>
                    <a:pt x="1001" y="3126"/>
                  </a:lnTo>
                  <a:lnTo>
                    <a:pt x="1453" y="3578"/>
                  </a:lnTo>
                  <a:lnTo>
                    <a:pt x="2120" y="2911"/>
                  </a:lnTo>
                  <a:cubicBezTo>
                    <a:pt x="2180" y="2840"/>
                    <a:pt x="2257" y="2804"/>
                    <a:pt x="2334" y="2804"/>
                  </a:cubicBezTo>
                  <a:cubicBezTo>
                    <a:pt x="2412" y="2804"/>
                    <a:pt x="2489" y="2840"/>
                    <a:pt x="2549" y="2911"/>
                  </a:cubicBezTo>
                  <a:cubicBezTo>
                    <a:pt x="2668" y="3030"/>
                    <a:pt x="2668" y="3221"/>
                    <a:pt x="2549" y="3340"/>
                  </a:cubicBezTo>
                  <a:lnTo>
                    <a:pt x="1882" y="4007"/>
                  </a:lnTo>
                  <a:lnTo>
                    <a:pt x="2334" y="4459"/>
                  </a:lnTo>
                  <a:lnTo>
                    <a:pt x="3430" y="3364"/>
                  </a:lnTo>
                  <a:cubicBezTo>
                    <a:pt x="3503" y="3290"/>
                    <a:pt x="3584" y="3260"/>
                    <a:pt x="3659" y="3260"/>
                  </a:cubicBezTo>
                  <a:cubicBezTo>
                    <a:pt x="3903" y="3260"/>
                    <a:pt x="4100" y="3575"/>
                    <a:pt x="3882" y="3793"/>
                  </a:cubicBezTo>
                  <a:lnTo>
                    <a:pt x="2763" y="4912"/>
                  </a:lnTo>
                  <a:lnTo>
                    <a:pt x="3215" y="5340"/>
                  </a:lnTo>
                  <a:lnTo>
                    <a:pt x="3882" y="4674"/>
                  </a:lnTo>
                  <a:cubicBezTo>
                    <a:pt x="3948" y="4608"/>
                    <a:pt x="4023" y="4580"/>
                    <a:pt x="4096" y="4580"/>
                  </a:cubicBezTo>
                  <a:cubicBezTo>
                    <a:pt x="4338" y="4580"/>
                    <a:pt x="4554" y="4888"/>
                    <a:pt x="4335" y="5126"/>
                  </a:cubicBezTo>
                  <a:lnTo>
                    <a:pt x="3668" y="5769"/>
                  </a:lnTo>
                  <a:lnTo>
                    <a:pt x="4097" y="6198"/>
                  </a:lnTo>
                  <a:lnTo>
                    <a:pt x="5216" y="5102"/>
                  </a:lnTo>
                  <a:cubicBezTo>
                    <a:pt x="5284" y="5029"/>
                    <a:pt x="5361" y="4998"/>
                    <a:pt x="5435" y="4998"/>
                  </a:cubicBezTo>
                  <a:cubicBezTo>
                    <a:pt x="5674" y="4998"/>
                    <a:pt x="5881" y="5313"/>
                    <a:pt x="5645" y="5531"/>
                  </a:cubicBezTo>
                  <a:lnTo>
                    <a:pt x="4549" y="6650"/>
                  </a:lnTo>
                  <a:lnTo>
                    <a:pt x="5002" y="7103"/>
                  </a:lnTo>
                  <a:lnTo>
                    <a:pt x="5668" y="6436"/>
                  </a:lnTo>
                  <a:cubicBezTo>
                    <a:pt x="5716" y="6365"/>
                    <a:pt x="5793" y="6329"/>
                    <a:pt x="5874" y="6329"/>
                  </a:cubicBezTo>
                  <a:cubicBezTo>
                    <a:pt x="5954" y="6329"/>
                    <a:pt x="6037" y="6365"/>
                    <a:pt x="6097" y="6436"/>
                  </a:cubicBezTo>
                  <a:cubicBezTo>
                    <a:pt x="6216" y="6555"/>
                    <a:pt x="6216" y="6746"/>
                    <a:pt x="6097" y="6865"/>
                  </a:cubicBezTo>
                  <a:lnTo>
                    <a:pt x="5454" y="7531"/>
                  </a:lnTo>
                  <a:lnTo>
                    <a:pt x="5883" y="7984"/>
                  </a:lnTo>
                  <a:lnTo>
                    <a:pt x="7002" y="6865"/>
                  </a:lnTo>
                  <a:cubicBezTo>
                    <a:pt x="7068" y="6799"/>
                    <a:pt x="7142" y="6771"/>
                    <a:pt x="7212" y="6771"/>
                  </a:cubicBezTo>
                  <a:cubicBezTo>
                    <a:pt x="7448" y="6771"/>
                    <a:pt x="7650" y="7079"/>
                    <a:pt x="7431" y="7317"/>
                  </a:cubicBezTo>
                  <a:lnTo>
                    <a:pt x="6335" y="8413"/>
                  </a:lnTo>
                  <a:lnTo>
                    <a:pt x="6788" y="8865"/>
                  </a:lnTo>
                  <a:lnTo>
                    <a:pt x="7431" y="8198"/>
                  </a:lnTo>
                  <a:cubicBezTo>
                    <a:pt x="7502" y="8139"/>
                    <a:pt x="7585" y="8109"/>
                    <a:pt x="7666" y="8109"/>
                  </a:cubicBezTo>
                  <a:cubicBezTo>
                    <a:pt x="7746" y="8109"/>
                    <a:pt x="7824" y="8139"/>
                    <a:pt x="7883" y="8198"/>
                  </a:cubicBezTo>
                  <a:cubicBezTo>
                    <a:pt x="8002" y="8317"/>
                    <a:pt x="8002" y="8532"/>
                    <a:pt x="7883" y="8651"/>
                  </a:cubicBezTo>
                  <a:lnTo>
                    <a:pt x="7216" y="9294"/>
                  </a:lnTo>
                  <a:lnTo>
                    <a:pt x="7669" y="9746"/>
                  </a:lnTo>
                  <a:lnTo>
                    <a:pt x="8764" y="8651"/>
                  </a:lnTo>
                  <a:cubicBezTo>
                    <a:pt x="8838" y="8577"/>
                    <a:pt x="8918" y="8547"/>
                    <a:pt x="8994" y="8547"/>
                  </a:cubicBezTo>
                  <a:cubicBezTo>
                    <a:pt x="9237" y="8547"/>
                    <a:pt x="9435" y="8861"/>
                    <a:pt x="9217" y="9079"/>
                  </a:cubicBezTo>
                  <a:lnTo>
                    <a:pt x="8097" y="10199"/>
                  </a:lnTo>
                  <a:lnTo>
                    <a:pt x="8312" y="10389"/>
                  </a:lnTo>
                  <a:cubicBezTo>
                    <a:pt x="8490" y="10568"/>
                    <a:pt x="8729" y="10657"/>
                    <a:pt x="8967" y="10657"/>
                  </a:cubicBezTo>
                  <a:cubicBezTo>
                    <a:pt x="9205" y="10657"/>
                    <a:pt x="9443" y="10568"/>
                    <a:pt x="9622" y="10389"/>
                  </a:cubicBezTo>
                  <a:lnTo>
                    <a:pt x="10527" y="9484"/>
                  </a:lnTo>
                  <a:cubicBezTo>
                    <a:pt x="10884" y="9127"/>
                    <a:pt x="10884" y="8532"/>
                    <a:pt x="10527" y="8174"/>
                  </a:cubicBezTo>
                  <a:lnTo>
                    <a:pt x="10503" y="8174"/>
                  </a:lnTo>
                  <a:lnTo>
                    <a:pt x="2596" y="268"/>
                  </a:lnTo>
                  <a:cubicBezTo>
                    <a:pt x="2406" y="89"/>
                    <a:pt x="2162" y="0"/>
                    <a:pt x="1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066400" y="2868030"/>
              <a:ext cx="98541" cy="92628"/>
            </a:xfrm>
            <a:custGeom>
              <a:rect b="b" l="l" r="r" t="t"/>
              <a:pathLst>
                <a:path extrusionOk="0" h="2710" w="2883">
                  <a:moveTo>
                    <a:pt x="1156" y="0"/>
                  </a:moveTo>
                  <a:cubicBezTo>
                    <a:pt x="757" y="0"/>
                    <a:pt x="358" y="149"/>
                    <a:pt x="48" y="447"/>
                  </a:cubicBezTo>
                  <a:lnTo>
                    <a:pt x="1" y="494"/>
                  </a:lnTo>
                  <a:lnTo>
                    <a:pt x="25" y="494"/>
                  </a:lnTo>
                  <a:cubicBezTo>
                    <a:pt x="1239" y="494"/>
                    <a:pt x="2216" y="1495"/>
                    <a:pt x="2216" y="2709"/>
                  </a:cubicBezTo>
                  <a:lnTo>
                    <a:pt x="2263" y="2661"/>
                  </a:lnTo>
                  <a:cubicBezTo>
                    <a:pt x="2882" y="2042"/>
                    <a:pt x="2882" y="1042"/>
                    <a:pt x="2263" y="447"/>
                  </a:cubicBezTo>
                  <a:cubicBezTo>
                    <a:pt x="1954" y="149"/>
                    <a:pt x="1555" y="0"/>
                    <a:pt x="1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814904" y="3142256"/>
              <a:ext cx="72462" cy="70718"/>
            </a:xfrm>
            <a:custGeom>
              <a:rect b="b" l="l" r="r" t="t"/>
              <a:pathLst>
                <a:path extrusionOk="0" h="2069" w="2120">
                  <a:moveTo>
                    <a:pt x="862" y="0"/>
                  </a:moveTo>
                  <a:cubicBezTo>
                    <a:pt x="789" y="0"/>
                    <a:pt x="715" y="7"/>
                    <a:pt x="643" y="21"/>
                  </a:cubicBezTo>
                  <a:lnTo>
                    <a:pt x="119" y="116"/>
                  </a:lnTo>
                  <a:lnTo>
                    <a:pt x="0" y="497"/>
                  </a:lnTo>
                  <a:cubicBezTo>
                    <a:pt x="857" y="497"/>
                    <a:pt x="1572" y="1187"/>
                    <a:pt x="1572" y="2069"/>
                  </a:cubicBezTo>
                  <a:lnTo>
                    <a:pt x="1929" y="1949"/>
                  </a:lnTo>
                  <a:lnTo>
                    <a:pt x="2048" y="1426"/>
                  </a:lnTo>
                  <a:cubicBezTo>
                    <a:pt x="2120" y="1021"/>
                    <a:pt x="2001" y="616"/>
                    <a:pt x="1715" y="354"/>
                  </a:cubicBezTo>
                  <a:cubicBezTo>
                    <a:pt x="1483" y="122"/>
                    <a:pt x="1173" y="0"/>
                    <a:pt x="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4829533" y="3065624"/>
              <a:ext cx="132721" cy="132687"/>
            </a:xfrm>
            <a:custGeom>
              <a:rect b="b" l="l" r="r" t="t"/>
              <a:pathLst>
                <a:path extrusionOk="0" h="3882" w="3883">
                  <a:moveTo>
                    <a:pt x="1668" y="0"/>
                  </a:moveTo>
                  <a:lnTo>
                    <a:pt x="1" y="1667"/>
                  </a:lnTo>
                  <a:cubicBezTo>
                    <a:pt x="152" y="1629"/>
                    <a:pt x="302" y="1611"/>
                    <a:pt x="449" y="1611"/>
                  </a:cubicBezTo>
                  <a:cubicBezTo>
                    <a:pt x="1590" y="1611"/>
                    <a:pt x="2511" y="2700"/>
                    <a:pt x="2216" y="3882"/>
                  </a:cubicBezTo>
                  <a:lnTo>
                    <a:pt x="3883" y="2215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793712" y="3180401"/>
              <a:ext cx="55406" cy="51954"/>
            </a:xfrm>
            <a:custGeom>
              <a:rect b="b" l="l" r="r" t="t"/>
              <a:pathLst>
                <a:path extrusionOk="0" h="1520" w="1621">
                  <a:moveTo>
                    <a:pt x="645" y="1"/>
                  </a:moveTo>
                  <a:cubicBezTo>
                    <a:pt x="580" y="1"/>
                    <a:pt x="516" y="8"/>
                    <a:pt x="453" y="24"/>
                  </a:cubicBezTo>
                  <a:lnTo>
                    <a:pt x="406" y="24"/>
                  </a:lnTo>
                  <a:lnTo>
                    <a:pt x="49" y="1119"/>
                  </a:lnTo>
                  <a:cubicBezTo>
                    <a:pt x="1" y="1215"/>
                    <a:pt x="25" y="1357"/>
                    <a:pt x="120" y="1429"/>
                  </a:cubicBezTo>
                  <a:cubicBezTo>
                    <a:pt x="172" y="1480"/>
                    <a:pt x="260" y="1519"/>
                    <a:pt x="341" y="1519"/>
                  </a:cubicBezTo>
                  <a:cubicBezTo>
                    <a:pt x="373" y="1519"/>
                    <a:pt x="403" y="1514"/>
                    <a:pt x="430" y="1500"/>
                  </a:cubicBezTo>
                  <a:lnTo>
                    <a:pt x="1525" y="1143"/>
                  </a:lnTo>
                  <a:cubicBezTo>
                    <a:pt x="1620" y="833"/>
                    <a:pt x="1525" y="500"/>
                    <a:pt x="1287" y="262"/>
                  </a:cubicBezTo>
                  <a:lnTo>
                    <a:pt x="1287" y="286"/>
                  </a:lnTo>
                  <a:cubicBezTo>
                    <a:pt x="1119" y="99"/>
                    <a:pt x="879" y="1"/>
                    <a:pt x="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279" name="Google Shape;279;p20"/>
          <p:cNvGrpSpPr/>
          <p:nvPr/>
        </p:nvGrpSpPr>
        <p:grpSpPr>
          <a:xfrm rot="5400000">
            <a:off x="4000138" y="1991453"/>
            <a:ext cx="651093" cy="2771299"/>
            <a:chOff x="3194600" y="238125"/>
            <a:chExt cx="1230800" cy="5238750"/>
          </a:xfrm>
        </p:grpSpPr>
        <p:sp>
          <p:nvSpPr>
            <p:cNvPr id="280" name="Google Shape;280;p20"/>
            <p:cNvSpPr/>
            <p:nvPr/>
          </p:nvSpPr>
          <p:spPr>
            <a:xfrm>
              <a:off x="3588600" y="238125"/>
              <a:ext cx="442800" cy="443650"/>
            </a:xfrm>
            <a:custGeom>
              <a:rect b="b" l="l" r="r" t="t"/>
              <a:pathLst>
                <a:path extrusionOk="0" h="17746" w="17712">
                  <a:moveTo>
                    <a:pt x="8856" y="0"/>
                  </a:moveTo>
                  <a:lnTo>
                    <a:pt x="8683" y="9"/>
                  </a:lnTo>
                  <a:lnTo>
                    <a:pt x="8511" y="26"/>
                  </a:lnTo>
                  <a:lnTo>
                    <a:pt x="8338" y="52"/>
                  </a:lnTo>
                  <a:lnTo>
                    <a:pt x="8166" y="95"/>
                  </a:lnTo>
                  <a:lnTo>
                    <a:pt x="8002" y="147"/>
                  </a:lnTo>
                  <a:lnTo>
                    <a:pt x="7838" y="216"/>
                  </a:lnTo>
                  <a:lnTo>
                    <a:pt x="7674" y="293"/>
                  </a:lnTo>
                  <a:lnTo>
                    <a:pt x="7527" y="380"/>
                  </a:lnTo>
                  <a:lnTo>
                    <a:pt x="7371" y="483"/>
                  </a:lnTo>
                  <a:lnTo>
                    <a:pt x="7233" y="596"/>
                  </a:lnTo>
                  <a:lnTo>
                    <a:pt x="7104" y="725"/>
                  </a:lnTo>
                  <a:lnTo>
                    <a:pt x="6974" y="863"/>
                  </a:lnTo>
                  <a:lnTo>
                    <a:pt x="6862" y="1010"/>
                  </a:lnTo>
                  <a:lnTo>
                    <a:pt x="6759" y="1174"/>
                  </a:lnTo>
                  <a:lnTo>
                    <a:pt x="6664" y="1346"/>
                  </a:lnTo>
                  <a:lnTo>
                    <a:pt x="6577" y="1536"/>
                  </a:lnTo>
                  <a:lnTo>
                    <a:pt x="0" y="17746"/>
                  </a:lnTo>
                  <a:lnTo>
                    <a:pt x="17712" y="17746"/>
                  </a:lnTo>
                  <a:lnTo>
                    <a:pt x="11135" y="1536"/>
                  </a:lnTo>
                  <a:lnTo>
                    <a:pt x="11048" y="1346"/>
                  </a:lnTo>
                  <a:lnTo>
                    <a:pt x="10953" y="1174"/>
                  </a:lnTo>
                  <a:lnTo>
                    <a:pt x="10850" y="1010"/>
                  </a:lnTo>
                  <a:lnTo>
                    <a:pt x="10738" y="863"/>
                  </a:lnTo>
                  <a:lnTo>
                    <a:pt x="10608" y="725"/>
                  </a:lnTo>
                  <a:lnTo>
                    <a:pt x="10479" y="596"/>
                  </a:lnTo>
                  <a:lnTo>
                    <a:pt x="10332" y="483"/>
                  </a:lnTo>
                  <a:lnTo>
                    <a:pt x="10185" y="380"/>
                  </a:lnTo>
                  <a:lnTo>
                    <a:pt x="10038" y="293"/>
                  </a:lnTo>
                  <a:lnTo>
                    <a:pt x="9874" y="216"/>
                  </a:lnTo>
                  <a:lnTo>
                    <a:pt x="9710" y="147"/>
                  </a:lnTo>
                  <a:lnTo>
                    <a:pt x="9546" y="95"/>
                  </a:lnTo>
                  <a:lnTo>
                    <a:pt x="9374" y="52"/>
                  </a:lnTo>
                  <a:lnTo>
                    <a:pt x="9201" y="26"/>
                  </a:lnTo>
                  <a:lnTo>
                    <a:pt x="9029" y="9"/>
                  </a:lnTo>
                  <a:lnTo>
                    <a:pt x="8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3194600" y="681750"/>
              <a:ext cx="1230800" cy="971275"/>
            </a:xfrm>
            <a:custGeom>
              <a:rect b="b" l="l" r="r" t="t"/>
              <a:pathLst>
                <a:path extrusionOk="0" h="38851" w="49232">
                  <a:moveTo>
                    <a:pt x="15760" y="1"/>
                  </a:moveTo>
                  <a:lnTo>
                    <a:pt x="0" y="38850"/>
                  </a:lnTo>
                  <a:lnTo>
                    <a:pt x="49232" y="38850"/>
                  </a:lnTo>
                  <a:lnTo>
                    <a:pt x="334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194600" y="1653000"/>
              <a:ext cx="1230800" cy="3823875"/>
            </a:xfrm>
            <a:custGeom>
              <a:rect b="b" l="l" r="r" t="t"/>
              <a:pathLst>
                <a:path extrusionOk="0" h="152955" w="49232">
                  <a:moveTo>
                    <a:pt x="0" y="0"/>
                  </a:moveTo>
                  <a:lnTo>
                    <a:pt x="0" y="152955"/>
                  </a:lnTo>
                  <a:lnTo>
                    <a:pt x="49232" y="152955"/>
                  </a:lnTo>
                  <a:lnTo>
                    <a:pt x="492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554500" y="1653000"/>
              <a:ext cx="59575" cy="3823875"/>
            </a:xfrm>
            <a:custGeom>
              <a:rect b="b" l="l" r="r" t="t"/>
              <a:pathLst>
                <a:path extrusionOk="0" h="152955" w="2383">
                  <a:moveTo>
                    <a:pt x="1" y="0"/>
                  </a:moveTo>
                  <a:lnTo>
                    <a:pt x="1" y="152955"/>
                  </a:lnTo>
                  <a:lnTo>
                    <a:pt x="2383" y="152955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4005925" y="1653000"/>
              <a:ext cx="59575" cy="3823875"/>
            </a:xfrm>
            <a:custGeom>
              <a:rect b="b" l="l" r="r" t="t"/>
              <a:pathLst>
                <a:path extrusionOk="0" h="152955" w="2383">
                  <a:moveTo>
                    <a:pt x="0" y="0"/>
                  </a:moveTo>
                  <a:lnTo>
                    <a:pt x="0" y="152955"/>
                  </a:lnTo>
                  <a:lnTo>
                    <a:pt x="2382" y="152955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0"/>
          <p:cNvGrpSpPr/>
          <p:nvPr/>
        </p:nvGrpSpPr>
        <p:grpSpPr>
          <a:xfrm rot="5400000">
            <a:off x="4000138" y="2934128"/>
            <a:ext cx="651093" cy="2771299"/>
            <a:chOff x="3194600" y="238125"/>
            <a:chExt cx="1230800" cy="5238750"/>
          </a:xfrm>
        </p:grpSpPr>
        <p:sp>
          <p:nvSpPr>
            <p:cNvPr id="286" name="Google Shape;286;p20"/>
            <p:cNvSpPr/>
            <p:nvPr/>
          </p:nvSpPr>
          <p:spPr>
            <a:xfrm>
              <a:off x="3588600" y="238125"/>
              <a:ext cx="442800" cy="443650"/>
            </a:xfrm>
            <a:custGeom>
              <a:rect b="b" l="l" r="r" t="t"/>
              <a:pathLst>
                <a:path extrusionOk="0" h="17746" w="17712">
                  <a:moveTo>
                    <a:pt x="8856" y="0"/>
                  </a:moveTo>
                  <a:lnTo>
                    <a:pt x="8683" y="9"/>
                  </a:lnTo>
                  <a:lnTo>
                    <a:pt x="8511" y="26"/>
                  </a:lnTo>
                  <a:lnTo>
                    <a:pt x="8338" y="52"/>
                  </a:lnTo>
                  <a:lnTo>
                    <a:pt x="8166" y="95"/>
                  </a:lnTo>
                  <a:lnTo>
                    <a:pt x="8002" y="147"/>
                  </a:lnTo>
                  <a:lnTo>
                    <a:pt x="7838" y="216"/>
                  </a:lnTo>
                  <a:lnTo>
                    <a:pt x="7674" y="293"/>
                  </a:lnTo>
                  <a:lnTo>
                    <a:pt x="7527" y="380"/>
                  </a:lnTo>
                  <a:lnTo>
                    <a:pt x="7371" y="483"/>
                  </a:lnTo>
                  <a:lnTo>
                    <a:pt x="7233" y="596"/>
                  </a:lnTo>
                  <a:lnTo>
                    <a:pt x="7104" y="725"/>
                  </a:lnTo>
                  <a:lnTo>
                    <a:pt x="6974" y="863"/>
                  </a:lnTo>
                  <a:lnTo>
                    <a:pt x="6862" y="1010"/>
                  </a:lnTo>
                  <a:lnTo>
                    <a:pt x="6759" y="1174"/>
                  </a:lnTo>
                  <a:lnTo>
                    <a:pt x="6664" y="1346"/>
                  </a:lnTo>
                  <a:lnTo>
                    <a:pt x="6577" y="1536"/>
                  </a:lnTo>
                  <a:lnTo>
                    <a:pt x="0" y="17746"/>
                  </a:lnTo>
                  <a:lnTo>
                    <a:pt x="17712" y="17746"/>
                  </a:lnTo>
                  <a:lnTo>
                    <a:pt x="11135" y="1536"/>
                  </a:lnTo>
                  <a:lnTo>
                    <a:pt x="11048" y="1346"/>
                  </a:lnTo>
                  <a:lnTo>
                    <a:pt x="10953" y="1174"/>
                  </a:lnTo>
                  <a:lnTo>
                    <a:pt x="10850" y="1010"/>
                  </a:lnTo>
                  <a:lnTo>
                    <a:pt x="10738" y="863"/>
                  </a:lnTo>
                  <a:lnTo>
                    <a:pt x="10608" y="725"/>
                  </a:lnTo>
                  <a:lnTo>
                    <a:pt x="10479" y="596"/>
                  </a:lnTo>
                  <a:lnTo>
                    <a:pt x="10332" y="483"/>
                  </a:lnTo>
                  <a:lnTo>
                    <a:pt x="10185" y="380"/>
                  </a:lnTo>
                  <a:lnTo>
                    <a:pt x="10038" y="293"/>
                  </a:lnTo>
                  <a:lnTo>
                    <a:pt x="9874" y="216"/>
                  </a:lnTo>
                  <a:lnTo>
                    <a:pt x="9710" y="147"/>
                  </a:lnTo>
                  <a:lnTo>
                    <a:pt x="9546" y="95"/>
                  </a:lnTo>
                  <a:lnTo>
                    <a:pt x="9374" y="52"/>
                  </a:lnTo>
                  <a:lnTo>
                    <a:pt x="9201" y="26"/>
                  </a:lnTo>
                  <a:lnTo>
                    <a:pt x="9029" y="9"/>
                  </a:lnTo>
                  <a:lnTo>
                    <a:pt x="8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3194600" y="681750"/>
              <a:ext cx="1230800" cy="971275"/>
            </a:xfrm>
            <a:custGeom>
              <a:rect b="b" l="l" r="r" t="t"/>
              <a:pathLst>
                <a:path extrusionOk="0" h="38851" w="49232">
                  <a:moveTo>
                    <a:pt x="15760" y="1"/>
                  </a:moveTo>
                  <a:lnTo>
                    <a:pt x="0" y="38850"/>
                  </a:lnTo>
                  <a:lnTo>
                    <a:pt x="49232" y="38850"/>
                  </a:lnTo>
                  <a:lnTo>
                    <a:pt x="334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194600" y="1653000"/>
              <a:ext cx="1230800" cy="3823875"/>
            </a:xfrm>
            <a:custGeom>
              <a:rect b="b" l="l" r="r" t="t"/>
              <a:pathLst>
                <a:path extrusionOk="0" h="152955" w="49232">
                  <a:moveTo>
                    <a:pt x="0" y="0"/>
                  </a:moveTo>
                  <a:lnTo>
                    <a:pt x="0" y="152955"/>
                  </a:lnTo>
                  <a:lnTo>
                    <a:pt x="49232" y="152955"/>
                  </a:lnTo>
                  <a:lnTo>
                    <a:pt x="49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554500" y="1653000"/>
              <a:ext cx="59575" cy="3823875"/>
            </a:xfrm>
            <a:custGeom>
              <a:rect b="b" l="l" r="r" t="t"/>
              <a:pathLst>
                <a:path extrusionOk="0" h="152955" w="2383">
                  <a:moveTo>
                    <a:pt x="1" y="0"/>
                  </a:moveTo>
                  <a:lnTo>
                    <a:pt x="1" y="152955"/>
                  </a:lnTo>
                  <a:lnTo>
                    <a:pt x="2383" y="152955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4005925" y="1653000"/>
              <a:ext cx="59575" cy="3823875"/>
            </a:xfrm>
            <a:custGeom>
              <a:rect b="b" l="l" r="r" t="t"/>
              <a:pathLst>
                <a:path extrusionOk="0" h="152955" w="2383">
                  <a:moveTo>
                    <a:pt x="0" y="0"/>
                  </a:moveTo>
                  <a:lnTo>
                    <a:pt x="0" y="152955"/>
                  </a:lnTo>
                  <a:lnTo>
                    <a:pt x="2382" y="152955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0"/>
          <p:cNvGrpSpPr/>
          <p:nvPr/>
        </p:nvGrpSpPr>
        <p:grpSpPr>
          <a:xfrm>
            <a:off x="5863738" y="1079450"/>
            <a:ext cx="2774131" cy="824600"/>
            <a:chOff x="5863738" y="1079450"/>
            <a:chExt cx="2774131" cy="824600"/>
          </a:xfrm>
        </p:grpSpPr>
        <p:grpSp>
          <p:nvGrpSpPr>
            <p:cNvPr id="292" name="Google Shape;292;p20"/>
            <p:cNvGrpSpPr/>
            <p:nvPr/>
          </p:nvGrpSpPr>
          <p:grpSpPr>
            <a:xfrm>
              <a:off x="6667144" y="1079450"/>
              <a:ext cx="1970724" cy="824600"/>
              <a:chOff x="456989" y="3907463"/>
              <a:chExt cx="1970724" cy="824600"/>
            </a:xfrm>
          </p:grpSpPr>
          <p:sp>
            <p:nvSpPr>
              <p:cNvPr id="293" name="Google Shape;293;p20"/>
              <p:cNvSpPr txBox="1"/>
              <p:nvPr/>
            </p:nvSpPr>
            <p:spPr>
              <a:xfrm>
                <a:off x="456989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4" name="Google Shape;294;p20"/>
              <p:cNvSpPr txBox="1"/>
              <p:nvPr/>
            </p:nvSpPr>
            <p:spPr>
              <a:xfrm>
                <a:off x="457014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5" name="Google Shape;295;p20"/>
            <p:cNvSpPr/>
            <p:nvPr/>
          </p:nvSpPr>
          <p:spPr>
            <a:xfrm>
              <a:off x="5863738" y="1166200"/>
              <a:ext cx="651000" cy="6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6" name="Google Shape;296;p20"/>
          <p:cNvGrpSpPr/>
          <p:nvPr/>
        </p:nvGrpSpPr>
        <p:grpSpPr>
          <a:xfrm>
            <a:off x="5863737" y="2022121"/>
            <a:ext cx="2774107" cy="824600"/>
            <a:chOff x="5863738" y="2022121"/>
            <a:chExt cx="2774107" cy="824600"/>
          </a:xfrm>
        </p:grpSpPr>
        <p:grpSp>
          <p:nvGrpSpPr>
            <p:cNvPr id="297" name="Google Shape;297;p20"/>
            <p:cNvGrpSpPr/>
            <p:nvPr/>
          </p:nvGrpSpPr>
          <p:grpSpPr>
            <a:xfrm>
              <a:off x="6667144" y="2022121"/>
              <a:ext cx="1970700" cy="824600"/>
              <a:chOff x="2543434" y="3907463"/>
              <a:chExt cx="1970700" cy="824600"/>
            </a:xfrm>
          </p:grpSpPr>
          <p:sp>
            <p:nvSpPr>
              <p:cNvPr id="298" name="Google Shape;298;p20"/>
              <p:cNvSpPr txBox="1"/>
              <p:nvPr/>
            </p:nvSpPr>
            <p:spPr>
              <a:xfrm>
                <a:off x="2543434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9" name="Google Shape;299;p20"/>
              <p:cNvSpPr txBox="1"/>
              <p:nvPr/>
            </p:nvSpPr>
            <p:spPr>
              <a:xfrm>
                <a:off x="2543434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0" name="Google Shape;300;p20"/>
            <p:cNvSpPr/>
            <p:nvPr/>
          </p:nvSpPr>
          <p:spPr>
            <a:xfrm>
              <a:off x="5863738" y="2108925"/>
              <a:ext cx="651000" cy="65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1" name="Google Shape;301;p20"/>
          <p:cNvGrpSpPr/>
          <p:nvPr/>
        </p:nvGrpSpPr>
        <p:grpSpPr>
          <a:xfrm>
            <a:off x="5863738" y="2964792"/>
            <a:ext cx="2774107" cy="824600"/>
            <a:chOff x="5863738" y="2964792"/>
            <a:chExt cx="2774107" cy="824600"/>
          </a:xfrm>
        </p:grpSpPr>
        <p:grpSp>
          <p:nvGrpSpPr>
            <p:cNvPr id="302" name="Google Shape;302;p20"/>
            <p:cNvGrpSpPr/>
            <p:nvPr/>
          </p:nvGrpSpPr>
          <p:grpSpPr>
            <a:xfrm>
              <a:off x="6667144" y="2964792"/>
              <a:ext cx="1970700" cy="824600"/>
              <a:chOff x="4629853" y="3907463"/>
              <a:chExt cx="1970700" cy="824600"/>
            </a:xfrm>
          </p:grpSpPr>
          <p:sp>
            <p:nvSpPr>
              <p:cNvPr id="303" name="Google Shape;303;p20"/>
              <p:cNvSpPr txBox="1"/>
              <p:nvPr/>
            </p:nvSpPr>
            <p:spPr>
              <a:xfrm>
                <a:off x="4629853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4" name="Google Shape;304;p20"/>
              <p:cNvSpPr txBox="1"/>
              <p:nvPr/>
            </p:nvSpPr>
            <p:spPr>
              <a:xfrm>
                <a:off x="4629853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5" name="Google Shape;305;p20"/>
            <p:cNvSpPr/>
            <p:nvPr/>
          </p:nvSpPr>
          <p:spPr>
            <a:xfrm>
              <a:off x="5863738" y="3051600"/>
              <a:ext cx="651000" cy="65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6" name="Google Shape;306;p20"/>
          <p:cNvGrpSpPr/>
          <p:nvPr/>
        </p:nvGrpSpPr>
        <p:grpSpPr>
          <a:xfrm rot="5400000">
            <a:off x="4000138" y="1048778"/>
            <a:ext cx="651093" cy="2771299"/>
            <a:chOff x="3194600" y="238125"/>
            <a:chExt cx="1230800" cy="5238750"/>
          </a:xfrm>
        </p:grpSpPr>
        <p:sp>
          <p:nvSpPr>
            <p:cNvPr id="307" name="Google Shape;307;p20"/>
            <p:cNvSpPr/>
            <p:nvPr/>
          </p:nvSpPr>
          <p:spPr>
            <a:xfrm>
              <a:off x="3588600" y="238125"/>
              <a:ext cx="442800" cy="443650"/>
            </a:xfrm>
            <a:custGeom>
              <a:rect b="b" l="l" r="r" t="t"/>
              <a:pathLst>
                <a:path extrusionOk="0" h="17746" w="17712">
                  <a:moveTo>
                    <a:pt x="8856" y="0"/>
                  </a:moveTo>
                  <a:lnTo>
                    <a:pt x="8683" y="9"/>
                  </a:lnTo>
                  <a:lnTo>
                    <a:pt x="8511" y="26"/>
                  </a:lnTo>
                  <a:lnTo>
                    <a:pt x="8338" y="52"/>
                  </a:lnTo>
                  <a:lnTo>
                    <a:pt x="8166" y="95"/>
                  </a:lnTo>
                  <a:lnTo>
                    <a:pt x="8002" y="147"/>
                  </a:lnTo>
                  <a:lnTo>
                    <a:pt x="7838" y="216"/>
                  </a:lnTo>
                  <a:lnTo>
                    <a:pt x="7674" y="293"/>
                  </a:lnTo>
                  <a:lnTo>
                    <a:pt x="7527" y="380"/>
                  </a:lnTo>
                  <a:lnTo>
                    <a:pt x="7371" y="483"/>
                  </a:lnTo>
                  <a:lnTo>
                    <a:pt x="7233" y="596"/>
                  </a:lnTo>
                  <a:lnTo>
                    <a:pt x="7104" y="725"/>
                  </a:lnTo>
                  <a:lnTo>
                    <a:pt x="6974" y="863"/>
                  </a:lnTo>
                  <a:lnTo>
                    <a:pt x="6862" y="1010"/>
                  </a:lnTo>
                  <a:lnTo>
                    <a:pt x="6759" y="1174"/>
                  </a:lnTo>
                  <a:lnTo>
                    <a:pt x="6664" y="1346"/>
                  </a:lnTo>
                  <a:lnTo>
                    <a:pt x="6577" y="1536"/>
                  </a:lnTo>
                  <a:lnTo>
                    <a:pt x="0" y="17746"/>
                  </a:lnTo>
                  <a:lnTo>
                    <a:pt x="17712" y="17746"/>
                  </a:lnTo>
                  <a:lnTo>
                    <a:pt x="11135" y="1536"/>
                  </a:lnTo>
                  <a:lnTo>
                    <a:pt x="11048" y="1346"/>
                  </a:lnTo>
                  <a:lnTo>
                    <a:pt x="10953" y="1174"/>
                  </a:lnTo>
                  <a:lnTo>
                    <a:pt x="10850" y="1010"/>
                  </a:lnTo>
                  <a:lnTo>
                    <a:pt x="10738" y="863"/>
                  </a:lnTo>
                  <a:lnTo>
                    <a:pt x="10608" y="725"/>
                  </a:lnTo>
                  <a:lnTo>
                    <a:pt x="10479" y="596"/>
                  </a:lnTo>
                  <a:lnTo>
                    <a:pt x="10332" y="483"/>
                  </a:lnTo>
                  <a:lnTo>
                    <a:pt x="10185" y="380"/>
                  </a:lnTo>
                  <a:lnTo>
                    <a:pt x="10038" y="293"/>
                  </a:lnTo>
                  <a:lnTo>
                    <a:pt x="9874" y="216"/>
                  </a:lnTo>
                  <a:lnTo>
                    <a:pt x="9710" y="147"/>
                  </a:lnTo>
                  <a:lnTo>
                    <a:pt x="9546" y="95"/>
                  </a:lnTo>
                  <a:lnTo>
                    <a:pt x="9374" y="52"/>
                  </a:lnTo>
                  <a:lnTo>
                    <a:pt x="9201" y="26"/>
                  </a:lnTo>
                  <a:lnTo>
                    <a:pt x="9029" y="9"/>
                  </a:lnTo>
                  <a:lnTo>
                    <a:pt x="8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3194600" y="681750"/>
              <a:ext cx="1230800" cy="971275"/>
            </a:xfrm>
            <a:custGeom>
              <a:rect b="b" l="l" r="r" t="t"/>
              <a:pathLst>
                <a:path extrusionOk="0" h="38851" w="49232">
                  <a:moveTo>
                    <a:pt x="15760" y="1"/>
                  </a:moveTo>
                  <a:lnTo>
                    <a:pt x="0" y="38850"/>
                  </a:lnTo>
                  <a:lnTo>
                    <a:pt x="49232" y="38850"/>
                  </a:lnTo>
                  <a:lnTo>
                    <a:pt x="334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3194600" y="1653000"/>
              <a:ext cx="1230800" cy="3823875"/>
            </a:xfrm>
            <a:custGeom>
              <a:rect b="b" l="l" r="r" t="t"/>
              <a:pathLst>
                <a:path extrusionOk="0" h="152955" w="49232">
                  <a:moveTo>
                    <a:pt x="0" y="0"/>
                  </a:moveTo>
                  <a:lnTo>
                    <a:pt x="0" y="152955"/>
                  </a:lnTo>
                  <a:lnTo>
                    <a:pt x="49232" y="152955"/>
                  </a:lnTo>
                  <a:lnTo>
                    <a:pt x="49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3554500" y="1653000"/>
              <a:ext cx="59575" cy="3823875"/>
            </a:xfrm>
            <a:custGeom>
              <a:rect b="b" l="l" r="r" t="t"/>
              <a:pathLst>
                <a:path extrusionOk="0" h="152955" w="2383">
                  <a:moveTo>
                    <a:pt x="1" y="0"/>
                  </a:moveTo>
                  <a:lnTo>
                    <a:pt x="1" y="152955"/>
                  </a:lnTo>
                  <a:lnTo>
                    <a:pt x="2383" y="152955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005925" y="1653000"/>
              <a:ext cx="59575" cy="3823875"/>
            </a:xfrm>
            <a:custGeom>
              <a:rect b="b" l="l" r="r" t="t"/>
              <a:pathLst>
                <a:path extrusionOk="0" h="152955" w="2383">
                  <a:moveTo>
                    <a:pt x="0" y="0"/>
                  </a:moveTo>
                  <a:lnTo>
                    <a:pt x="0" y="152955"/>
                  </a:lnTo>
                  <a:lnTo>
                    <a:pt x="2382" y="152955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0"/>
          <p:cNvGrpSpPr/>
          <p:nvPr/>
        </p:nvGrpSpPr>
        <p:grpSpPr>
          <a:xfrm>
            <a:off x="5863738" y="3907463"/>
            <a:ext cx="2774131" cy="824600"/>
            <a:chOff x="5863738" y="3907463"/>
            <a:chExt cx="2774131" cy="824600"/>
          </a:xfrm>
        </p:grpSpPr>
        <p:grpSp>
          <p:nvGrpSpPr>
            <p:cNvPr id="313" name="Google Shape;313;p20"/>
            <p:cNvGrpSpPr/>
            <p:nvPr/>
          </p:nvGrpSpPr>
          <p:grpSpPr>
            <a:xfrm>
              <a:off x="6667144" y="3907463"/>
              <a:ext cx="1970724" cy="824600"/>
              <a:chOff x="6716273" y="3907463"/>
              <a:chExt cx="1970724" cy="824600"/>
            </a:xfrm>
          </p:grpSpPr>
          <p:sp>
            <p:nvSpPr>
              <p:cNvPr id="314" name="Google Shape;314;p20"/>
              <p:cNvSpPr txBox="1"/>
              <p:nvPr/>
            </p:nvSpPr>
            <p:spPr>
              <a:xfrm>
                <a:off x="6716297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5" name="Google Shape;315;p20"/>
              <p:cNvSpPr txBox="1"/>
              <p:nvPr/>
            </p:nvSpPr>
            <p:spPr>
              <a:xfrm>
                <a:off x="6716273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very far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" name="Google Shape;316;p20"/>
            <p:cNvSpPr/>
            <p:nvPr/>
          </p:nvSpPr>
          <p:spPr>
            <a:xfrm>
              <a:off x="5863738" y="3994275"/>
              <a:ext cx="651000" cy="65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17" name="Google Shape;317;p20"/>
          <p:cNvSpPr/>
          <p:nvPr/>
        </p:nvSpPr>
        <p:spPr>
          <a:xfrm>
            <a:off x="506138" y="2108925"/>
            <a:ext cx="2281500" cy="160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 txBox="1"/>
          <p:nvPr/>
        </p:nvSpPr>
        <p:spPr>
          <a:xfrm>
            <a:off x="661538" y="2303725"/>
            <a:ext cx="19707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 graphic elements to organize content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9" name="Google Shape;319;p20"/>
          <p:cNvGrpSpPr/>
          <p:nvPr/>
        </p:nvGrpSpPr>
        <p:grpSpPr>
          <a:xfrm rot="5400000">
            <a:off x="4000138" y="106116"/>
            <a:ext cx="651093" cy="2771299"/>
            <a:chOff x="3194600" y="238125"/>
            <a:chExt cx="1230800" cy="5238750"/>
          </a:xfrm>
        </p:grpSpPr>
        <p:sp>
          <p:nvSpPr>
            <p:cNvPr id="320" name="Google Shape;320;p20"/>
            <p:cNvSpPr/>
            <p:nvPr/>
          </p:nvSpPr>
          <p:spPr>
            <a:xfrm>
              <a:off x="3588600" y="238125"/>
              <a:ext cx="442800" cy="443650"/>
            </a:xfrm>
            <a:custGeom>
              <a:rect b="b" l="l" r="r" t="t"/>
              <a:pathLst>
                <a:path extrusionOk="0" h="17746" w="17712">
                  <a:moveTo>
                    <a:pt x="8856" y="0"/>
                  </a:moveTo>
                  <a:lnTo>
                    <a:pt x="8683" y="9"/>
                  </a:lnTo>
                  <a:lnTo>
                    <a:pt x="8511" y="26"/>
                  </a:lnTo>
                  <a:lnTo>
                    <a:pt x="8338" y="52"/>
                  </a:lnTo>
                  <a:lnTo>
                    <a:pt x="8166" y="95"/>
                  </a:lnTo>
                  <a:lnTo>
                    <a:pt x="8002" y="147"/>
                  </a:lnTo>
                  <a:lnTo>
                    <a:pt x="7838" y="216"/>
                  </a:lnTo>
                  <a:lnTo>
                    <a:pt x="7674" y="293"/>
                  </a:lnTo>
                  <a:lnTo>
                    <a:pt x="7527" y="380"/>
                  </a:lnTo>
                  <a:lnTo>
                    <a:pt x="7371" y="483"/>
                  </a:lnTo>
                  <a:lnTo>
                    <a:pt x="7233" y="596"/>
                  </a:lnTo>
                  <a:lnTo>
                    <a:pt x="7104" y="725"/>
                  </a:lnTo>
                  <a:lnTo>
                    <a:pt x="6974" y="863"/>
                  </a:lnTo>
                  <a:lnTo>
                    <a:pt x="6862" y="1010"/>
                  </a:lnTo>
                  <a:lnTo>
                    <a:pt x="6759" y="1174"/>
                  </a:lnTo>
                  <a:lnTo>
                    <a:pt x="6664" y="1346"/>
                  </a:lnTo>
                  <a:lnTo>
                    <a:pt x="6577" y="1536"/>
                  </a:lnTo>
                  <a:lnTo>
                    <a:pt x="0" y="17746"/>
                  </a:lnTo>
                  <a:lnTo>
                    <a:pt x="17712" y="17746"/>
                  </a:lnTo>
                  <a:lnTo>
                    <a:pt x="11135" y="1536"/>
                  </a:lnTo>
                  <a:lnTo>
                    <a:pt x="11048" y="1346"/>
                  </a:lnTo>
                  <a:lnTo>
                    <a:pt x="10953" y="1174"/>
                  </a:lnTo>
                  <a:lnTo>
                    <a:pt x="10850" y="1010"/>
                  </a:lnTo>
                  <a:lnTo>
                    <a:pt x="10738" y="863"/>
                  </a:lnTo>
                  <a:lnTo>
                    <a:pt x="10608" y="725"/>
                  </a:lnTo>
                  <a:lnTo>
                    <a:pt x="10479" y="596"/>
                  </a:lnTo>
                  <a:lnTo>
                    <a:pt x="10332" y="483"/>
                  </a:lnTo>
                  <a:lnTo>
                    <a:pt x="10185" y="380"/>
                  </a:lnTo>
                  <a:lnTo>
                    <a:pt x="10038" y="293"/>
                  </a:lnTo>
                  <a:lnTo>
                    <a:pt x="9874" y="216"/>
                  </a:lnTo>
                  <a:lnTo>
                    <a:pt x="9710" y="147"/>
                  </a:lnTo>
                  <a:lnTo>
                    <a:pt x="9546" y="95"/>
                  </a:lnTo>
                  <a:lnTo>
                    <a:pt x="9374" y="52"/>
                  </a:lnTo>
                  <a:lnTo>
                    <a:pt x="9201" y="26"/>
                  </a:lnTo>
                  <a:lnTo>
                    <a:pt x="9029" y="9"/>
                  </a:lnTo>
                  <a:lnTo>
                    <a:pt x="8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3194600" y="681750"/>
              <a:ext cx="1230800" cy="971275"/>
            </a:xfrm>
            <a:custGeom>
              <a:rect b="b" l="l" r="r" t="t"/>
              <a:pathLst>
                <a:path extrusionOk="0" h="38851" w="49232">
                  <a:moveTo>
                    <a:pt x="15760" y="1"/>
                  </a:moveTo>
                  <a:lnTo>
                    <a:pt x="0" y="38850"/>
                  </a:lnTo>
                  <a:lnTo>
                    <a:pt x="49232" y="38850"/>
                  </a:lnTo>
                  <a:lnTo>
                    <a:pt x="334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194600" y="1653000"/>
              <a:ext cx="1230800" cy="3823875"/>
            </a:xfrm>
            <a:custGeom>
              <a:rect b="b" l="l" r="r" t="t"/>
              <a:pathLst>
                <a:path extrusionOk="0" h="152955" w="49232">
                  <a:moveTo>
                    <a:pt x="0" y="0"/>
                  </a:moveTo>
                  <a:lnTo>
                    <a:pt x="0" y="152955"/>
                  </a:lnTo>
                  <a:lnTo>
                    <a:pt x="49232" y="152955"/>
                  </a:lnTo>
                  <a:lnTo>
                    <a:pt x="49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005925" y="1653000"/>
              <a:ext cx="59575" cy="3823875"/>
            </a:xfrm>
            <a:custGeom>
              <a:rect b="b" l="l" r="r" t="t"/>
              <a:pathLst>
                <a:path extrusionOk="0" h="152955" w="2383">
                  <a:moveTo>
                    <a:pt x="0" y="0"/>
                  </a:moveTo>
                  <a:lnTo>
                    <a:pt x="0" y="152955"/>
                  </a:lnTo>
                  <a:lnTo>
                    <a:pt x="2382" y="152955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3554500" y="1653000"/>
              <a:ext cx="59575" cy="3823875"/>
            </a:xfrm>
            <a:custGeom>
              <a:rect b="b" l="l" r="r" t="t"/>
              <a:pathLst>
                <a:path extrusionOk="0" h="152955" w="2383">
                  <a:moveTo>
                    <a:pt x="1" y="0"/>
                  </a:moveTo>
                  <a:lnTo>
                    <a:pt x="1" y="152955"/>
                  </a:lnTo>
                  <a:lnTo>
                    <a:pt x="2383" y="152955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/>
          <p:nvPr/>
        </p:nvSpPr>
        <p:spPr>
          <a:xfrm>
            <a:off x="1117250" y="2951150"/>
            <a:ext cx="651000" cy="65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4246500" y="2951150"/>
            <a:ext cx="651000" cy="65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7375750" y="2951150"/>
            <a:ext cx="651000" cy="65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grpSp>
        <p:nvGrpSpPr>
          <p:cNvPr id="333" name="Google Shape;333;p21"/>
          <p:cNvGrpSpPr/>
          <p:nvPr/>
        </p:nvGrpSpPr>
        <p:grpSpPr>
          <a:xfrm>
            <a:off x="457389" y="1994825"/>
            <a:ext cx="1970724" cy="2737238"/>
            <a:chOff x="457389" y="1994825"/>
            <a:chExt cx="1970724" cy="2737238"/>
          </a:xfrm>
        </p:grpSpPr>
        <p:grpSp>
          <p:nvGrpSpPr>
            <p:cNvPr id="334" name="Google Shape;334;p21"/>
            <p:cNvGrpSpPr/>
            <p:nvPr/>
          </p:nvGrpSpPr>
          <p:grpSpPr>
            <a:xfrm>
              <a:off x="457389" y="3907463"/>
              <a:ext cx="1970724" cy="824600"/>
              <a:chOff x="457389" y="3907463"/>
              <a:chExt cx="1970724" cy="824600"/>
            </a:xfrm>
          </p:grpSpPr>
          <p:sp>
            <p:nvSpPr>
              <p:cNvPr id="335" name="Google Shape;335;p21"/>
              <p:cNvSpPr txBox="1"/>
              <p:nvPr/>
            </p:nvSpPr>
            <p:spPr>
              <a:xfrm>
                <a:off x="457389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Investigation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6" name="Google Shape;336;p21"/>
              <p:cNvSpPr txBox="1"/>
              <p:nvPr/>
            </p:nvSpPr>
            <p:spPr>
              <a:xfrm>
                <a:off x="457414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7" name="Google Shape;337;p21"/>
            <p:cNvSpPr/>
            <p:nvPr/>
          </p:nvSpPr>
          <p:spPr>
            <a:xfrm>
              <a:off x="1117250" y="1994825"/>
              <a:ext cx="651000" cy="65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8" name="Google Shape;338;p21"/>
          <p:cNvGrpSpPr/>
          <p:nvPr/>
        </p:nvGrpSpPr>
        <p:grpSpPr>
          <a:xfrm>
            <a:off x="3586758" y="1994825"/>
            <a:ext cx="1970700" cy="2737238"/>
            <a:chOff x="3586771" y="1994825"/>
            <a:chExt cx="1970700" cy="2737238"/>
          </a:xfrm>
        </p:grpSpPr>
        <p:grpSp>
          <p:nvGrpSpPr>
            <p:cNvPr id="339" name="Google Shape;339;p21"/>
            <p:cNvGrpSpPr/>
            <p:nvPr/>
          </p:nvGrpSpPr>
          <p:grpSpPr>
            <a:xfrm>
              <a:off x="3586771" y="3907463"/>
              <a:ext cx="1970700" cy="824600"/>
              <a:chOff x="2543834" y="3907463"/>
              <a:chExt cx="1970700" cy="824600"/>
            </a:xfrm>
          </p:grpSpPr>
          <p:sp>
            <p:nvSpPr>
              <p:cNvPr id="340" name="Google Shape;340;p21"/>
              <p:cNvSpPr txBox="1"/>
              <p:nvPr/>
            </p:nvSpPr>
            <p:spPr>
              <a:xfrm>
                <a:off x="2543834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Incubation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1" name="Google Shape;341;p21"/>
              <p:cNvSpPr txBox="1"/>
              <p:nvPr/>
            </p:nvSpPr>
            <p:spPr>
              <a:xfrm>
                <a:off x="2543834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2" name="Google Shape;342;p21"/>
            <p:cNvSpPr/>
            <p:nvPr/>
          </p:nvSpPr>
          <p:spPr>
            <a:xfrm>
              <a:off x="4246500" y="1994825"/>
              <a:ext cx="651000" cy="6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3" name="Google Shape;343;p21"/>
          <p:cNvGrpSpPr/>
          <p:nvPr/>
        </p:nvGrpSpPr>
        <p:grpSpPr>
          <a:xfrm>
            <a:off x="6716103" y="1994825"/>
            <a:ext cx="1970700" cy="2737238"/>
            <a:chOff x="6716103" y="1994825"/>
            <a:chExt cx="1970700" cy="2737238"/>
          </a:xfrm>
        </p:grpSpPr>
        <p:grpSp>
          <p:nvGrpSpPr>
            <p:cNvPr id="344" name="Google Shape;344;p21"/>
            <p:cNvGrpSpPr/>
            <p:nvPr/>
          </p:nvGrpSpPr>
          <p:grpSpPr>
            <a:xfrm>
              <a:off x="6716103" y="3907463"/>
              <a:ext cx="1970700" cy="824600"/>
              <a:chOff x="6716103" y="3907463"/>
              <a:chExt cx="1970700" cy="824600"/>
            </a:xfrm>
          </p:grpSpPr>
          <p:sp>
            <p:nvSpPr>
              <p:cNvPr id="345" name="Google Shape;345;p21"/>
              <p:cNvSpPr txBox="1"/>
              <p:nvPr/>
            </p:nvSpPr>
            <p:spPr>
              <a:xfrm>
                <a:off x="6716103" y="3907463"/>
                <a:ext cx="19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Concept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6" name="Google Shape;346;p21"/>
              <p:cNvSpPr txBox="1"/>
              <p:nvPr/>
            </p:nvSpPr>
            <p:spPr>
              <a:xfrm>
                <a:off x="6716103" y="4249063"/>
                <a:ext cx="19707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7" name="Google Shape;347;p21"/>
            <p:cNvSpPr/>
            <p:nvPr/>
          </p:nvSpPr>
          <p:spPr>
            <a:xfrm>
              <a:off x="7375750" y="1994825"/>
              <a:ext cx="651000" cy="651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48" name="Google Shape;348;p21"/>
          <p:cNvSpPr txBox="1"/>
          <p:nvPr/>
        </p:nvSpPr>
        <p:spPr>
          <a:xfrm>
            <a:off x="3448950" y="1178725"/>
            <a:ext cx="2246100" cy="44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Search phase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9" name="Google Shape;349;p21"/>
          <p:cNvGrpSpPr/>
          <p:nvPr/>
        </p:nvGrpSpPr>
        <p:grpSpPr>
          <a:xfrm>
            <a:off x="4387573" y="3111969"/>
            <a:ext cx="372621" cy="329385"/>
            <a:chOff x="3994298" y="2306991"/>
            <a:chExt cx="372621" cy="329385"/>
          </a:xfrm>
        </p:grpSpPr>
        <p:sp>
          <p:nvSpPr>
            <p:cNvPr id="350" name="Google Shape;350;p21"/>
            <p:cNvSpPr/>
            <p:nvPr/>
          </p:nvSpPr>
          <p:spPr>
            <a:xfrm>
              <a:off x="3994298" y="2306991"/>
              <a:ext cx="265815" cy="329385"/>
            </a:xfrm>
            <a:custGeom>
              <a:rect b="b" l="l" r="r" t="t"/>
              <a:pathLst>
                <a:path extrusionOk="0" h="9622" w="7765">
                  <a:moveTo>
                    <a:pt x="5097" y="0"/>
                  </a:moveTo>
                  <a:cubicBezTo>
                    <a:pt x="4097" y="0"/>
                    <a:pt x="2835" y="358"/>
                    <a:pt x="2120" y="1072"/>
                  </a:cubicBezTo>
                  <a:cubicBezTo>
                    <a:pt x="1430" y="1763"/>
                    <a:pt x="1025" y="2715"/>
                    <a:pt x="1025" y="3692"/>
                  </a:cubicBezTo>
                  <a:cubicBezTo>
                    <a:pt x="1025" y="3954"/>
                    <a:pt x="977" y="4192"/>
                    <a:pt x="858" y="4406"/>
                  </a:cubicBezTo>
                  <a:lnTo>
                    <a:pt x="239" y="5597"/>
                  </a:lnTo>
                  <a:cubicBezTo>
                    <a:pt x="1" y="6002"/>
                    <a:pt x="311" y="6502"/>
                    <a:pt x="763" y="6502"/>
                  </a:cubicBezTo>
                  <a:lnTo>
                    <a:pt x="1025" y="6502"/>
                  </a:lnTo>
                  <a:lnTo>
                    <a:pt x="1025" y="7454"/>
                  </a:lnTo>
                  <a:cubicBezTo>
                    <a:pt x="1025" y="8026"/>
                    <a:pt x="1501" y="8502"/>
                    <a:pt x="2049" y="8502"/>
                  </a:cubicBezTo>
                  <a:lnTo>
                    <a:pt x="2716" y="8502"/>
                  </a:lnTo>
                  <a:lnTo>
                    <a:pt x="2716" y="8764"/>
                  </a:lnTo>
                  <a:cubicBezTo>
                    <a:pt x="2740" y="9240"/>
                    <a:pt x="3121" y="9621"/>
                    <a:pt x="3573" y="9621"/>
                  </a:cubicBezTo>
                  <a:lnTo>
                    <a:pt x="6836" y="9621"/>
                  </a:lnTo>
                  <a:cubicBezTo>
                    <a:pt x="7312" y="9621"/>
                    <a:pt x="7693" y="9240"/>
                    <a:pt x="7693" y="8764"/>
                  </a:cubicBezTo>
                  <a:lnTo>
                    <a:pt x="7693" y="8145"/>
                  </a:lnTo>
                  <a:cubicBezTo>
                    <a:pt x="7693" y="7835"/>
                    <a:pt x="7717" y="7550"/>
                    <a:pt x="7764" y="7240"/>
                  </a:cubicBezTo>
                  <a:cubicBezTo>
                    <a:pt x="6002" y="7073"/>
                    <a:pt x="4669" y="5573"/>
                    <a:pt x="4669" y="3811"/>
                  </a:cubicBezTo>
                  <a:cubicBezTo>
                    <a:pt x="4669" y="2334"/>
                    <a:pt x="5597" y="1024"/>
                    <a:pt x="7002" y="548"/>
                  </a:cubicBezTo>
                  <a:cubicBezTo>
                    <a:pt x="6431" y="191"/>
                    <a:pt x="5764" y="0"/>
                    <a:pt x="5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4141053" y="2341223"/>
              <a:ext cx="225866" cy="193003"/>
            </a:xfrm>
            <a:custGeom>
              <a:rect b="b" l="l" r="r" t="t"/>
              <a:pathLst>
                <a:path extrusionOk="0" h="5638" w="6598">
                  <a:moveTo>
                    <a:pt x="3839" y="1085"/>
                  </a:moveTo>
                  <a:cubicBezTo>
                    <a:pt x="4065" y="1085"/>
                    <a:pt x="4287" y="1318"/>
                    <a:pt x="4097" y="1572"/>
                  </a:cubicBezTo>
                  <a:lnTo>
                    <a:pt x="3573" y="2501"/>
                  </a:lnTo>
                  <a:lnTo>
                    <a:pt x="4501" y="2501"/>
                  </a:lnTo>
                  <a:cubicBezTo>
                    <a:pt x="4512" y="2500"/>
                    <a:pt x="4522" y="2500"/>
                    <a:pt x="4532" y="2500"/>
                  </a:cubicBezTo>
                  <a:cubicBezTo>
                    <a:pt x="4776" y="2500"/>
                    <a:pt x="4925" y="2771"/>
                    <a:pt x="4787" y="2977"/>
                  </a:cubicBezTo>
                  <a:lnTo>
                    <a:pt x="4001" y="4359"/>
                  </a:lnTo>
                  <a:cubicBezTo>
                    <a:pt x="3960" y="4441"/>
                    <a:pt x="3883" y="4506"/>
                    <a:pt x="3785" y="4506"/>
                  </a:cubicBezTo>
                  <a:cubicBezTo>
                    <a:pt x="3770" y="4506"/>
                    <a:pt x="3755" y="4505"/>
                    <a:pt x="3739" y="4501"/>
                  </a:cubicBezTo>
                  <a:cubicBezTo>
                    <a:pt x="3668" y="4501"/>
                    <a:pt x="3620" y="4501"/>
                    <a:pt x="3573" y="4478"/>
                  </a:cubicBezTo>
                  <a:cubicBezTo>
                    <a:pt x="3430" y="4382"/>
                    <a:pt x="3382" y="4192"/>
                    <a:pt x="3454" y="4049"/>
                  </a:cubicBezTo>
                  <a:lnTo>
                    <a:pt x="3978" y="3144"/>
                  </a:lnTo>
                  <a:lnTo>
                    <a:pt x="3049" y="3144"/>
                  </a:lnTo>
                  <a:cubicBezTo>
                    <a:pt x="2811" y="3144"/>
                    <a:pt x="2644" y="2882"/>
                    <a:pt x="2763" y="2692"/>
                  </a:cubicBezTo>
                  <a:lnTo>
                    <a:pt x="3549" y="1287"/>
                  </a:lnTo>
                  <a:cubicBezTo>
                    <a:pt x="3612" y="1144"/>
                    <a:pt x="3726" y="1085"/>
                    <a:pt x="3839" y="1085"/>
                  </a:cubicBezTo>
                  <a:close/>
                  <a:moveTo>
                    <a:pt x="3763" y="1"/>
                  </a:moveTo>
                  <a:cubicBezTo>
                    <a:pt x="1263" y="1"/>
                    <a:pt x="1" y="3025"/>
                    <a:pt x="1787" y="4811"/>
                  </a:cubicBezTo>
                  <a:cubicBezTo>
                    <a:pt x="2357" y="5381"/>
                    <a:pt x="3059" y="5637"/>
                    <a:pt x="3749" y="5637"/>
                  </a:cubicBezTo>
                  <a:cubicBezTo>
                    <a:pt x="5192" y="5637"/>
                    <a:pt x="6581" y="4518"/>
                    <a:pt x="6597" y="2811"/>
                  </a:cubicBezTo>
                  <a:cubicBezTo>
                    <a:pt x="6597" y="1263"/>
                    <a:pt x="5335" y="1"/>
                    <a:pt x="3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>
            <a:off x="7514212" y="3093375"/>
            <a:ext cx="374093" cy="366565"/>
            <a:chOff x="7163949" y="4633471"/>
            <a:chExt cx="374093" cy="366565"/>
          </a:xfrm>
        </p:grpSpPr>
        <p:sp>
          <p:nvSpPr>
            <p:cNvPr id="353" name="Google Shape;353;p21"/>
            <p:cNvSpPr/>
            <p:nvPr/>
          </p:nvSpPr>
          <p:spPr>
            <a:xfrm>
              <a:off x="7486644" y="4806042"/>
              <a:ext cx="51398" cy="21216"/>
            </a:xfrm>
            <a:custGeom>
              <a:rect b="b" l="l" r="r" t="t"/>
              <a:pathLst>
                <a:path extrusionOk="0" h="620" w="1502">
                  <a:moveTo>
                    <a:pt x="406" y="1"/>
                  </a:moveTo>
                  <a:cubicBezTo>
                    <a:pt x="1" y="1"/>
                    <a:pt x="1" y="620"/>
                    <a:pt x="406" y="620"/>
                  </a:cubicBezTo>
                  <a:lnTo>
                    <a:pt x="1096" y="620"/>
                  </a:lnTo>
                  <a:cubicBezTo>
                    <a:pt x="1501" y="620"/>
                    <a:pt x="1501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163949" y="4806042"/>
              <a:ext cx="51364" cy="21216"/>
            </a:xfrm>
            <a:custGeom>
              <a:rect b="b" l="l" r="r" t="t"/>
              <a:pathLst>
                <a:path extrusionOk="0" h="620" w="1501">
                  <a:moveTo>
                    <a:pt x="405" y="1"/>
                  </a:moveTo>
                  <a:cubicBezTo>
                    <a:pt x="0" y="1"/>
                    <a:pt x="0" y="620"/>
                    <a:pt x="405" y="620"/>
                  </a:cubicBezTo>
                  <a:lnTo>
                    <a:pt x="1072" y="620"/>
                  </a:lnTo>
                  <a:cubicBezTo>
                    <a:pt x="1501" y="620"/>
                    <a:pt x="150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7441028" y="4911200"/>
              <a:ext cx="43220" cy="38292"/>
            </a:xfrm>
            <a:custGeom>
              <a:rect b="b" l="l" r="r" t="t"/>
              <a:pathLst>
                <a:path extrusionOk="0" h="1119" w="1263">
                  <a:moveTo>
                    <a:pt x="454" y="1"/>
                  </a:moveTo>
                  <a:cubicBezTo>
                    <a:pt x="213" y="1"/>
                    <a:pt x="0" y="309"/>
                    <a:pt x="238" y="547"/>
                  </a:cubicBezTo>
                  <a:lnTo>
                    <a:pt x="715" y="1024"/>
                  </a:lnTo>
                  <a:cubicBezTo>
                    <a:pt x="762" y="1071"/>
                    <a:pt x="858" y="1095"/>
                    <a:pt x="929" y="1119"/>
                  </a:cubicBezTo>
                  <a:cubicBezTo>
                    <a:pt x="1024" y="1095"/>
                    <a:pt x="1096" y="1071"/>
                    <a:pt x="1143" y="1024"/>
                  </a:cubicBezTo>
                  <a:cubicBezTo>
                    <a:pt x="1262" y="881"/>
                    <a:pt x="1262" y="690"/>
                    <a:pt x="1143" y="571"/>
                  </a:cubicBezTo>
                  <a:lnTo>
                    <a:pt x="667" y="95"/>
                  </a:lnTo>
                  <a:cubicBezTo>
                    <a:pt x="601" y="29"/>
                    <a:pt x="526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7212884" y="4683501"/>
              <a:ext cx="44007" cy="37813"/>
            </a:xfrm>
            <a:custGeom>
              <a:rect b="b" l="l" r="r" t="t"/>
              <a:pathLst>
                <a:path extrusionOk="0" h="1105" w="1286">
                  <a:moveTo>
                    <a:pt x="458" y="1"/>
                  </a:moveTo>
                  <a:cubicBezTo>
                    <a:pt x="209" y="1"/>
                    <a:pt x="1" y="321"/>
                    <a:pt x="237" y="557"/>
                  </a:cubicBezTo>
                  <a:lnTo>
                    <a:pt x="714" y="1033"/>
                  </a:lnTo>
                  <a:cubicBezTo>
                    <a:pt x="761" y="1081"/>
                    <a:pt x="856" y="1105"/>
                    <a:pt x="928" y="1105"/>
                  </a:cubicBezTo>
                  <a:cubicBezTo>
                    <a:pt x="1023" y="1105"/>
                    <a:pt x="1095" y="1081"/>
                    <a:pt x="1166" y="1033"/>
                  </a:cubicBezTo>
                  <a:cubicBezTo>
                    <a:pt x="1285" y="891"/>
                    <a:pt x="1285" y="700"/>
                    <a:pt x="1166" y="581"/>
                  </a:cubicBezTo>
                  <a:lnTo>
                    <a:pt x="690" y="105"/>
                  </a:lnTo>
                  <a:cubicBezTo>
                    <a:pt x="617" y="32"/>
                    <a:pt x="536" y="1"/>
                    <a:pt x="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7216921" y="4911200"/>
              <a:ext cx="43220" cy="38292"/>
            </a:xfrm>
            <a:custGeom>
              <a:rect b="b" l="l" r="r" t="t"/>
              <a:pathLst>
                <a:path extrusionOk="0" h="1119" w="1263">
                  <a:moveTo>
                    <a:pt x="809" y="1"/>
                  </a:moveTo>
                  <a:cubicBezTo>
                    <a:pt x="737" y="1"/>
                    <a:pt x="662" y="29"/>
                    <a:pt x="596" y="95"/>
                  </a:cubicBezTo>
                  <a:lnTo>
                    <a:pt x="119" y="571"/>
                  </a:lnTo>
                  <a:cubicBezTo>
                    <a:pt x="0" y="690"/>
                    <a:pt x="0" y="881"/>
                    <a:pt x="119" y="1024"/>
                  </a:cubicBezTo>
                  <a:cubicBezTo>
                    <a:pt x="167" y="1071"/>
                    <a:pt x="238" y="1095"/>
                    <a:pt x="334" y="1119"/>
                  </a:cubicBezTo>
                  <a:cubicBezTo>
                    <a:pt x="405" y="1095"/>
                    <a:pt x="500" y="1071"/>
                    <a:pt x="548" y="1024"/>
                  </a:cubicBezTo>
                  <a:lnTo>
                    <a:pt x="1024" y="547"/>
                  </a:lnTo>
                  <a:cubicBezTo>
                    <a:pt x="1262" y="309"/>
                    <a:pt x="105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7444279" y="4683501"/>
              <a:ext cx="43973" cy="37813"/>
            </a:xfrm>
            <a:custGeom>
              <a:rect b="b" l="l" r="r" t="t"/>
              <a:pathLst>
                <a:path extrusionOk="0" h="1105" w="1285">
                  <a:moveTo>
                    <a:pt x="838" y="1"/>
                  </a:moveTo>
                  <a:cubicBezTo>
                    <a:pt x="764" y="1"/>
                    <a:pt x="687" y="32"/>
                    <a:pt x="620" y="105"/>
                  </a:cubicBezTo>
                  <a:lnTo>
                    <a:pt x="143" y="581"/>
                  </a:lnTo>
                  <a:cubicBezTo>
                    <a:pt x="0" y="700"/>
                    <a:pt x="0" y="891"/>
                    <a:pt x="143" y="1033"/>
                  </a:cubicBezTo>
                  <a:cubicBezTo>
                    <a:pt x="191" y="1081"/>
                    <a:pt x="262" y="1105"/>
                    <a:pt x="358" y="1105"/>
                  </a:cubicBezTo>
                  <a:cubicBezTo>
                    <a:pt x="429" y="1105"/>
                    <a:pt x="524" y="1081"/>
                    <a:pt x="572" y="1033"/>
                  </a:cubicBezTo>
                  <a:lnTo>
                    <a:pt x="1048" y="557"/>
                  </a:lnTo>
                  <a:cubicBezTo>
                    <a:pt x="1285" y="321"/>
                    <a:pt x="1077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7339977" y="4633471"/>
              <a:ext cx="22038" cy="44657"/>
            </a:xfrm>
            <a:custGeom>
              <a:rect b="b" l="l" r="r" t="t"/>
              <a:pathLst>
                <a:path extrusionOk="0" h="1305" w="644">
                  <a:moveTo>
                    <a:pt x="334" y="1"/>
                  </a:moveTo>
                  <a:cubicBezTo>
                    <a:pt x="179" y="1"/>
                    <a:pt x="24" y="102"/>
                    <a:pt x="24" y="304"/>
                  </a:cubicBezTo>
                  <a:lnTo>
                    <a:pt x="24" y="971"/>
                  </a:lnTo>
                  <a:cubicBezTo>
                    <a:pt x="0" y="1138"/>
                    <a:pt x="143" y="1281"/>
                    <a:pt x="310" y="1305"/>
                  </a:cubicBezTo>
                  <a:lnTo>
                    <a:pt x="334" y="1305"/>
                  </a:lnTo>
                  <a:cubicBezTo>
                    <a:pt x="500" y="1281"/>
                    <a:pt x="643" y="1138"/>
                    <a:pt x="643" y="971"/>
                  </a:cubicBezTo>
                  <a:lnTo>
                    <a:pt x="643" y="304"/>
                  </a:lnTo>
                  <a:cubicBezTo>
                    <a:pt x="643" y="102"/>
                    <a:pt x="488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7293506" y="4954352"/>
              <a:ext cx="114124" cy="45684"/>
            </a:xfrm>
            <a:custGeom>
              <a:rect b="b" l="l" r="r" t="t"/>
              <a:pathLst>
                <a:path extrusionOk="0" h="1335" w="3335">
                  <a:moveTo>
                    <a:pt x="1" y="1"/>
                  </a:moveTo>
                  <a:lnTo>
                    <a:pt x="1" y="358"/>
                  </a:lnTo>
                  <a:cubicBezTo>
                    <a:pt x="1" y="429"/>
                    <a:pt x="48" y="501"/>
                    <a:pt x="96" y="572"/>
                  </a:cubicBezTo>
                  <a:lnTo>
                    <a:pt x="763" y="1239"/>
                  </a:lnTo>
                  <a:cubicBezTo>
                    <a:pt x="834" y="1311"/>
                    <a:pt x="906" y="1334"/>
                    <a:pt x="1001" y="1334"/>
                  </a:cubicBezTo>
                  <a:lnTo>
                    <a:pt x="2335" y="1334"/>
                  </a:lnTo>
                  <a:cubicBezTo>
                    <a:pt x="2430" y="1334"/>
                    <a:pt x="2501" y="1311"/>
                    <a:pt x="2573" y="1239"/>
                  </a:cubicBezTo>
                  <a:lnTo>
                    <a:pt x="3240" y="572"/>
                  </a:lnTo>
                  <a:cubicBezTo>
                    <a:pt x="3287" y="501"/>
                    <a:pt x="3335" y="429"/>
                    <a:pt x="3335" y="358"/>
                  </a:cubicBezTo>
                  <a:lnTo>
                    <a:pt x="3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7247891" y="4713956"/>
              <a:ext cx="205388" cy="219248"/>
            </a:xfrm>
            <a:custGeom>
              <a:rect b="b" l="l" r="r" t="t"/>
              <a:pathLst>
                <a:path extrusionOk="0" h="6407" w="6002">
                  <a:moveTo>
                    <a:pt x="3001" y="1"/>
                  </a:moveTo>
                  <a:cubicBezTo>
                    <a:pt x="1334" y="1"/>
                    <a:pt x="0" y="1334"/>
                    <a:pt x="0" y="3001"/>
                  </a:cubicBezTo>
                  <a:lnTo>
                    <a:pt x="0" y="3430"/>
                  </a:lnTo>
                  <a:cubicBezTo>
                    <a:pt x="0" y="3882"/>
                    <a:pt x="143" y="4311"/>
                    <a:pt x="429" y="4668"/>
                  </a:cubicBezTo>
                  <a:lnTo>
                    <a:pt x="1024" y="5406"/>
                  </a:lnTo>
                  <a:cubicBezTo>
                    <a:pt x="1239" y="5668"/>
                    <a:pt x="1334" y="5978"/>
                    <a:pt x="1334" y="6311"/>
                  </a:cubicBezTo>
                  <a:lnTo>
                    <a:pt x="1334" y="6407"/>
                  </a:lnTo>
                  <a:lnTo>
                    <a:pt x="2715" y="6407"/>
                  </a:lnTo>
                  <a:lnTo>
                    <a:pt x="2715" y="4359"/>
                  </a:lnTo>
                  <a:cubicBezTo>
                    <a:pt x="2703" y="4156"/>
                    <a:pt x="2858" y="4055"/>
                    <a:pt x="3016" y="4055"/>
                  </a:cubicBezTo>
                  <a:cubicBezTo>
                    <a:pt x="3173" y="4055"/>
                    <a:pt x="3334" y="4156"/>
                    <a:pt x="3334" y="4359"/>
                  </a:cubicBezTo>
                  <a:lnTo>
                    <a:pt x="3334" y="6407"/>
                  </a:lnTo>
                  <a:lnTo>
                    <a:pt x="4668" y="6407"/>
                  </a:lnTo>
                  <a:lnTo>
                    <a:pt x="4668" y="6311"/>
                  </a:lnTo>
                  <a:cubicBezTo>
                    <a:pt x="4668" y="5978"/>
                    <a:pt x="4763" y="5668"/>
                    <a:pt x="4977" y="5406"/>
                  </a:cubicBezTo>
                  <a:lnTo>
                    <a:pt x="5573" y="4668"/>
                  </a:lnTo>
                  <a:cubicBezTo>
                    <a:pt x="5859" y="4311"/>
                    <a:pt x="6001" y="3882"/>
                    <a:pt x="6001" y="3430"/>
                  </a:cubicBezTo>
                  <a:lnTo>
                    <a:pt x="6001" y="3001"/>
                  </a:lnTo>
                  <a:cubicBezTo>
                    <a:pt x="6001" y="1334"/>
                    <a:pt x="4668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2" name="Google Shape;362;p21"/>
          <p:cNvCxnSpPr>
            <a:stCxn id="348" idx="1"/>
            <a:endCxn id="337" idx="0"/>
          </p:cNvCxnSpPr>
          <p:nvPr/>
        </p:nvCxnSpPr>
        <p:spPr>
          <a:xfrm flipH="1">
            <a:off x="1442850" y="1401775"/>
            <a:ext cx="2006100" cy="59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1"/>
          <p:cNvCxnSpPr>
            <a:stCxn id="337" idx="6"/>
            <a:endCxn id="342" idx="2"/>
          </p:cNvCxnSpPr>
          <p:nvPr/>
        </p:nvCxnSpPr>
        <p:spPr>
          <a:xfrm>
            <a:off x="1768250" y="2320325"/>
            <a:ext cx="24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1"/>
          <p:cNvCxnSpPr>
            <a:stCxn id="342" idx="6"/>
            <a:endCxn id="347" idx="2"/>
          </p:cNvCxnSpPr>
          <p:nvPr/>
        </p:nvCxnSpPr>
        <p:spPr>
          <a:xfrm>
            <a:off x="4897487" y="2320325"/>
            <a:ext cx="24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1"/>
          <p:cNvCxnSpPr>
            <a:stCxn id="337" idx="4"/>
            <a:endCxn id="329" idx="0"/>
          </p:cNvCxnSpPr>
          <p:nvPr/>
        </p:nvCxnSpPr>
        <p:spPr>
          <a:xfrm>
            <a:off x="1442750" y="2645825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1"/>
          <p:cNvCxnSpPr>
            <a:stCxn id="342" idx="4"/>
            <a:endCxn id="330" idx="0"/>
          </p:cNvCxnSpPr>
          <p:nvPr/>
        </p:nvCxnSpPr>
        <p:spPr>
          <a:xfrm>
            <a:off x="4571987" y="2645825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1"/>
          <p:cNvCxnSpPr>
            <a:stCxn id="347" idx="4"/>
            <a:endCxn id="331" idx="0"/>
          </p:cNvCxnSpPr>
          <p:nvPr/>
        </p:nvCxnSpPr>
        <p:spPr>
          <a:xfrm>
            <a:off x="7701250" y="2645825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1"/>
          <p:cNvSpPr/>
          <p:nvPr/>
        </p:nvSpPr>
        <p:spPr>
          <a:xfrm>
            <a:off x="7375750" y="1076275"/>
            <a:ext cx="651000" cy="6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69" name="Google Shape;369;p21"/>
          <p:cNvCxnSpPr>
            <a:stCxn id="348" idx="3"/>
            <a:endCxn id="368" idx="2"/>
          </p:cNvCxnSpPr>
          <p:nvPr/>
        </p:nvCxnSpPr>
        <p:spPr>
          <a:xfrm>
            <a:off x="5695050" y="1401775"/>
            <a:ext cx="168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0" name="Google Shape;370;p21"/>
          <p:cNvGrpSpPr/>
          <p:nvPr/>
        </p:nvGrpSpPr>
        <p:grpSpPr>
          <a:xfrm>
            <a:off x="1261089" y="3093633"/>
            <a:ext cx="368721" cy="366017"/>
            <a:chOff x="6372714" y="3462155"/>
            <a:chExt cx="368721" cy="366017"/>
          </a:xfrm>
        </p:grpSpPr>
        <p:sp>
          <p:nvSpPr>
            <p:cNvPr id="371" name="Google Shape;371;p21"/>
            <p:cNvSpPr/>
            <p:nvPr/>
          </p:nvSpPr>
          <p:spPr>
            <a:xfrm>
              <a:off x="6668067" y="3575491"/>
              <a:ext cx="73368" cy="233723"/>
            </a:xfrm>
            <a:custGeom>
              <a:rect b="b" l="l" r="r" t="t"/>
              <a:pathLst>
                <a:path extrusionOk="0" h="6830" w="2144">
                  <a:moveTo>
                    <a:pt x="36" y="1"/>
                  </a:moveTo>
                  <a:lnTo>
                    <a:pt x="36" y="715"/>
                  </a:lnTo>
                  <a:lnTo>
                    <a:pt x="1060" y="715"/>
                  </a:lnTo>
                  <a:cubicBezTo>
                    <a:pt x="1075" y="714"/>
                    <a:pt x="1090" y="713"/>
                    <a:pt x="1105" y="713"/>
                  </a:cubicBezTo>
                  <a:cubicBezTo>
                    <a:pt x="1521" y="713"/>
                    <a:pt x="1521" y="1337"/>
                    <a:pt x="1105" y="1337"/>
                  </a:cubicBezTo>
                  <a:cubicBezTo>
                    <a:pt x="1090" y="1337"/>
                    <a:pt x="1075" y="1336"/>
                    <a:pt x="1060" y="1334"/>
                  </a:cubicBezTo>
                  <a:lnTo>
                    <a:pt x="36" y="1334"/>
                  </a:lnTo>
                  <a:lnTo>
                    <a:pt x="36" y="2049"/>
                  </a:lnTo>
                  <a:lnTo>
                    <a:pt x="1060" y="2049"/>
                  </a:lnTo>
                  <a:cubicBezTo>
                    <a:pt x="1075" y="2047"/>
                    <a:pt x="1089" y="2047"/>
                    <a:pt x="1103" y="2047"/>
                  </a:cubicBezTo>
                  <a:cubicBezTo>
                    <a:pt x="1522" y="2047"/>
                    <a:pt x="1522" y="2694"/>
                    <a:pt x="1103" y="2694"/>
                  </a:cubicBezTo>
                  <a:cubicBezTo>
                    <a:pt x="1089" y="2694"/>
                    <a:pt x="1075" y="2693"/>
                    <a:pt x="1060" y="2692"/>
                  </a:cubicBezTo>
                  <a:lnTo>
                    <a:pt x="36" y="2692"/>
                  </a:lnTo>
                  <a:lnTo>
                    <a:pt x="36" y="3406"/>
                  </a:lnTo>
                  <a:lnTo>
                    <a:pt x="1060" y="3406"/>
                  </a:lnTo>
                  <a:cubicBezTo>
                    <a:pt x="1075" y="3405"/>
                    <a:pt x="1090" y="3404"/>
                    <a:pt x="1105" y="3404"/>
                  </a:cubicBezTo>
                  <a:cubicBezTo>
                    <a:pt x="1521" y="3404"/>
                    <a:pt x="1521" y="4028"/>
                    <a:pt x="1105" y="4028"/>
                  </a:cubicBezTo>
                  <a:cubicBezTo>
                    <a:pt x="1090" y="4028"/>
                    <a:pt x="1075" y="4027"/>
                    <a:pt x="1060" y="4025"/>
                  </a:cubicBezTo>
                  <a:lnTo>
                    <a:pt x="36" y="4025"/>
                  </a:lnTo>
                  <a:lnTo>
                    <a:pt x="36" y="4740"/>
                  </a:lnTo>
                  <a:lnTo>
                    <a:pt x="1060" y="4740"/>
                  </a:lnTo>
                  <a:cubicBezTo>
                    <a:pt x="1075" y="4738"/>
                    <a:pt x="1089" y="4738"/>
                    <a:pt x="1103" y="4738"/>
                  </a:cubicBezTo>
                  <a:cubicBezTo>
                    <a:pt x="1522" y="4738"/>
                    <a:pt x="1522" y="5385"/>
                    <a:pt x="1103" y="5385"/>
                  </a:cubicBezTo>
                  <a:cubicBezTo>
                    <a:pt x="1089" y="5385"/>
                    <a:pt x="1075" y="5384"/>
                    <a:pt x="1060" y="5383"/>
                  </a:cubicBezTo>
                  <a:lnTo>
                    <a:pt x="36" y="5383"/>
                  </a:lnTo>
                  <a:lnTo>
                    <a:pt x="36" y="5740"/>
                  </a:lnTo>
                  <a:cubicBezTo>
                    <a:pt x="0" y="6466"/>
                    <a:pt x="536" y="6830"/>
                    <a:pt x="1072" y="6830"/>
                  </a:cubicBezTo>
                  <a:cubicBezTo>
                    <a:pt x="1608" y="6830"/>
                    <a:pt x="2143" y="6466"/>
                    <a:pt x="2108" y="5740"/>
                  </a:cubicBezTo>
                  <a:lnTo>
                    <a:pt x="2108" y="25"/>
                  </a:lnTo>
                  <a:cubicBezTo>
                    <a:pt x="2108" y="1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497343" y="3713227"/>
              <a:ext cx="36684" cy="35897"/>
            </a:xfrm>
            <a:custGeom>
              <a:rect b="b" l="l" r="r" t="t"/>
              <a:pathLst>
                <a:path extrusionOk="0" h="1049" w="1072">
                  <a:moveTo>
                    <a:pt x="0" y="0"/>
                  </a:moveTo>
                  <a:lnTo>
                    <a:pt x="0" y="1048"/>
                  </a:lnTo>
                  <a:lnTo>
                    <a:pt x="1072" y="1048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555175" y="3682258"/>
              <a:ext cx="24502" cy="66866"/>
            </a:xfrm>
            <a:custGeom>
              <a:rect b="b" l="l" r="r" t="t"/>
              <a:pathLst>
                <a:path extrusionOk="0" h="1954" w="716">
                  <a:moveTo>
                    <a:pt x="715" y="1"/>
                  </a:moveTo>
                  <a:lnTo>
                    <a:pt x="1" y="739"/>
                  </a:lnTo>
                  <a:lnTo>
                    <a:pt x="1" y="1953"/>
                  </a:lnTo>
                  <a:lnTo>
                    <a:pt x="715" y="1953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6455766" y="3728694"/>
              <a:ext cx="20395" cy="20429"/>
            </a:xfrm>
            <a:custGeom>
              <a:rect b="b" l="l" r="r" t="t"/>
              <a:pathLst>
                <a:path extrusionOk="0" h="597" w="596">
                  <a:moveTo>
                    <a:pt x="596" y="1"/>
                  </a:moveTo>
                  <a:lnTo>
                    <a:pt x="0" y="596"/>
                  </a:lnTo>
                  <a:lnTo>
                    <a:pt x="596" y="5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372714" y="3462155"/>
              <a:ext cx="332447" cy="366017"/>
            </a:xfrm>
            <a:custGeom>
              <a:rect b="b" l="l" r="r" t="t"/>
              <a:pathLst>
                <a:path extrusionOk="0" h="10696" w="9715">
                  <a:moveTo>
                    <a:pt x="6357" y="1336"/>
                  </a:moveTo>
                  <a:cubicBezTo>
                    <a:pt x="6738" y="1384"/>
                    <a:pt x="6738" y="1932"/>
                    <a:pt x="6357" y="1955"/>
                  </a:cubicBezTo>
                  <a:lnTo>
                    <a:pt x="1665" y="1955"/>
                  </a:lnTo>
                  <a:cubicBezTo>
                    <a:pt x="1284" y="1932"/>
                    <a:pt x="1284" y="1384"/>
                    <a:pt x="1665" y="1336"/>
                  </a:cubicBezTo>
                  <a:close/>
                  <a:moveTo>
                    <a:pt x="3332" y="2670"/>
                  </a:moveTo>
                  <a:cubicBezTo>
                    <a:pt x="3713" y="2718"/>
                    <a:pt x="3713" y="3265"/>
                    <a:pt x="3332" y="3313"/>
                  </a:cubicBezTo>
                  <a:lnTo>
                    <a:pt x="1642" y="3313"/>
                  </a:lnTo>
                  <a:cubicBezTo>
                    <a:pt x="1475" y="3313"/>
                    <a:pt x="1332" y="3170"/>
                    <a:pt x="1332" y="3003"/>
                  </a:cubicBezTo>
                  <a:cubicBezTo>
                    <a:pt x="1332" y="2813"/>
                    <a:pt x="1475" y="2670"/>
                    <a:pt x="1642" y="2670"/>
                  </a:cubicBezTo>
                  <a:close/>
                  <a:moveTo>
                    <a:pt x="6381" y="2670"/>
                  </a:moveTo>
                  <a:cubicBezTo>
                    <a:pt x="6762" y="2718"/>
                    <a:pt x="6762" y="3265"/>
                    <a:pt x="6381" y="3313"/>
                  </a:cubicBezTo>
                  <a:lnTo>
                    <a:pt x="4690" y="3313"/>
                  </a:lnTo>
                  <a:cubicBezTo>
                    <a:pt x="4309" y="3265"/>
                    <a:pt x="4309" y="2718"/>
                    <a:pt x="4690" y="2670"/>
                  </a:cubicBezTo>
                  <a:close/>
                  <a:moveTo>
                    <a:pt x="3332" y="4027"/>
                  </a:moveTo>
                  <a:cubicBezTo>
                    <a:pt x="3713" y="4051"/>
                    <a:pt x="3713" y="4623"/>
                    <a:pt x="3332" y="4646"/>
                  </a:cubicBezTo>
                  <a:lnTo>
                    <a:pt x="1642" y="4646"/>
                  </a:lnTo>
                  <a:cubicBezTo>
                    <a:pt x="1261" y="4623"/>
                    <a:pt x="1261" y="4051"/>
                    <a:pt x="1642" y="4027"/>
                  </a:cubicBezTo>
                  <a:close/>
                  <a:moveTo>
                    <a:pt x="6381" y="4027"/>
                  </a:moveTo>
                  <a:cubicBezTo>
                    <a:pt x="6762" y="4051"/>
                    <a:pt x="6762" y="4623"/>
                    <a:pt x="6381" y="4646"/>
                  </a:cubicBezTo>
                  <a:lnTo>
                    <a:pt x="4690" y="4646"/>
                  </a:lnTo>
                  <a:cubicBezTo>
                    <a:pt x="4309" y="4623"/>
                    <a:pt x="4309" y="4051"/>
                    <a:pt x="4690" y="4027"/>
                  </a:cubicBezTo>
                  <a:close/>
                  <a:moveTo>
                    <a:pt x="6360" y="5367"/>
                  </a:moveTo>
                  <a:cubicBezTo>
                    <a:pt x="6440" y="5367"/>
                    <a:pt x="6524" y="5397"/>
                    <a:pt x="6595" y="5456"/>
                  </a:cubicBezTo>
                  <a:cubicBezTo>
                    <a:pt x="6643" y="5528"/>
                    <a:pt x="6666" y="5575"/>
                    <a:pt x="6666" y="5670"/>
                  </a:cubicBezTo>
                  <a:lnTo>
                    <a:pt x="6666" y="8719"/>
                  </a:lnTo>
                  <a:cubicBezTo>
                    <a:pt x="6666" y="8885"/>
                    <a:pt x="6547" y="9005"/>
                    <a:pt x="6381" y="9028"/>
                  </a:cubicBezTo>
                  <a:lnTo>
                    <a:pt x="1665" y="9028"/>
                  </a:lnTo>
                  <a:cubicBezTo>
                    <a:pt x="1475" y="9028"/>
                    <a:pt x="1332" y="8885"/>
                    <a:pt x="1356" y="8719"/>
                  </a:cubicBezTo>
                  <a:lnTo>
                    <a:pt x="1356" y="5694"/>
                  </a:lnTo>
                  <a:cubicBezTo>
                    <a:pt x="1368" y="5504"/>
                    <a:pt x="1511" y="5409"/>
                    <a:pt x="1657" y="5409"/>
                  </a:cubicBezTo>
                  <a:cubicBezTo>
                    <a:pt x="1802" y="5409"/>
                    <a:pt x="1951" y="5504"/>
                    <a:pt x="1975" y="5694"/>
                  </a:cubicBezTo>
                  <a:lnTo>
                    <a:pt x="1975" y="7957"/>
                  </a:lnTo>
                  <a:lnTo>
                    <a:pt x="3118" y="6814"/>
                  </a:lnTo>
                  <a:cubicBezTo>
                    <a:pt x="3166" y="6742"/>
                    <a:pt x="3261" y="6718"/>
                    <a:pt x="3332" y="6718"/>
                  </a:cubicBezTo>
                  <a:lnTo>
                    <a:pt x="4880" y="6718"/>
                  </a:lnTo>
                  <a:lnTo>
                    <a:pt x="6143" y="5456"/>
                  </a:lnTo>
                  <a:cubicBezTo>
                    <a:pt x="6202" y="5397"/>
                    <a:pt x="6279" y="5367"/>
                    <a:pt x="6360" y="5367"/>
                  </a:cubicBezTo>
                  <a:close/>
                  <a:moveTo>
                    <a:pt x="272" y="0"/>
                  </a:moveTo>
                  <a:cubicBezTo>
                    <a:pt x="121" y="0"/>
                    <a:pt x="0" y="136"/>
                    <a:pt x="22" y="312"/>
                  </a:cubicBezTo>
                  <a:lnTo>
                    <a:pt x="22" y="9052"/>
                  </a:lnTo>
                  <a:cubicBezTo>
                    <a:pt x="22" y="9957"/>
                    <a:pt x="760" y="10695"/>
                    <a:pt x="1665" y="10695"/>
                  </a:cubicBezTo>
                  <a:lnTo>
                    <a:pt x="9715" y="10695"/>
                  </a:lnTo>
                  <a:cubicBezTo>
                    <a:pt x="8786" y="10695"/>
                    <a:pt x="8048" y="9957"/>
                    <a:pt x="8048" y="9052"/>
                  </a:cubicBezTo>
                  <a:lnTo>
                    <a:pt x="8048" y="312"/>
                  </a:lnTo>
                  <a:cubicBezTo>
                    <a:pt x="8048" y="136"/>
                    <a:pt x="7925" y="0"/>
                    <a:pt x="7774" y="0"/>
                  </a:cubicBezTo>
                  <a:cubicBezTo>
                    <a:pt x="7762" y="0"/>
                    <a:pt x="7750" y="1"/>
                    <a:pt x="7738" y="3"/>
                  </a:cubicBezTo>
                  <a:lnTo>
                    <a:pt x="308" y="3"/>
                  </a:lnTo>
                  <a:cubicBezTo>
                    <a:pt x="296" y="1"/>
                    <a:pt x="284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21"/>
          <p:cNvGrpSpPr/>
          <p:nvPr/>
        </p:nvGrpSpPr>
        <p:grpSpPr>
          <a:xfrm>
            <a:off x="7510457" y="1223474"/>
            <a:ext cx="381576" cy="356612"/>
            <a:chOff x="4784607" y="4053233"/>
            <a:chExt cx="381576" cy="356612"/>
          </a:xfrm>
        </p:grpSpPr>
        <p:sp>
          <p:nvSpPr>
            <p:cNvPr id="377" name="Google Shape;377;p21"/>
            <p:cNvSpPr/>
            <p:nvPr/>
          </p:nvSpPr>
          <p:spPr>
            <a:xfrm>
              <a:off x="4860081" y="4115335"/>
              <a:ext cx="154231" cy="147254"/>
            </a:xfrm>
            <a:custGeom>
              <a:rect b="b" l="l" r="r" t="t"/>
              <a:pathLst>
                <a:path extrusionOk="0" h="4306" w="4510">
                  <a:moveTo>
                    <a:pt x="2164" y="1"/>
                  </a:moveTo>
                  <a:cubicBezTo>
                    <a:pt x="1616" y="1"/>
                    <a:pt x="1068" y="209"/>
                    <a:pt x="652" y="626"/>
                  </a:cubicBezTo>
                  <a:cubicBezTo>
                    <a:pt x="247" y="1031"/>
                    <a:pt x="33" y="1555"/>
                    <a:pt x="33" y="2126"/>
                  </a:cubicBezTo>
                  <a:cubicBezTo>
                    <a:pt x="0" y="3435"/>
                    <a:pt x="1065" y="4306"/>
                    <a:pt x="2176" y="4306"/>
                  </a:cubicBezTo>
                  <a:cubicBezTo>
                    <a:pt x="2703" y="4306"/>
                    <a:pt x="3240" y="4111"/>
                    <a:pt x="3676" y="3674"/>
                  </a:cubicBezTo>
                  <a:cubicBezTo>
                    <a:pt x="4510" y="2841"/>
                    <a:pt x="4510" y="1483"/>
                    <a:pt x="3676" y="650"/>
                  </a:cubicBezTo>
                  <a:lnTo>
                    <a:pt x="3676" y="626"/>
                  </a:lnTo>
                  <a:cubicBezTo>
                    <a:pt x="3259" y="209"/>
                    <a:pt x="2712" y="1"/>
                    <a:pt x="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784607" y="4053233"/>
              <a:ext cx="381576" cy="356612"/>
            </a:xfrm>
            <a:custGeom>
              <a:rect b="b" l="l" r="r" t="t"/>
              <a:pathLst>
                <a:path extrusionOk="0" h="10428" w="11158">
                  <a:moveTo>
                    <a:pt x="4389" y="1212"/>
                  </a:moveTo>
                  <a:cubicBezTo>
                    <a:pt x="5063" y="1212"/>
                    <a:pt x="5751" y="1460"/>
                    <a:pt x="6312" y="2013"/>
                  </a:cubicBezTo>
                  <a:cubicBezTo>
                    <a:pt x="7383" y="3085"/>
                    <a:pt x="7383" y="4823"/>
                    <a:pt x="6312" y="5919"/>
                  </a:cubicBezTo>
                  <a:cubicBezTo>
                    <a:pt x="5751" y="6472"/>
                    <a:pt x="5063" y="6721"/>
                    <a:pt x="4389" y="6721"/>
                  </a:cubicBezTo>
                  <a:cubicBezTo>
                    <a:pt x="2975" y="6721"/>
                    <a:pt x="1620" y="5627"/>
                    <a:pt x="1620" y="3966"/>
                  </a:cubicBezTo>
                  <a:cubicBezTo>
                    <a:pt x="1620" y="2305"/>
                    <a:pt x="2975" y="1212"/>
                    <a:pt x="4389" y="1212"/>
                  </a:cubicBezTo>
                  <a:close/>
                  <a:moveTo>
                    <a:pt x="4368" y="0"/>
                  </a:moveTo>
                  <a:cubicBezTo>
                    <a:pt x="3353" y="0"/>
                    <a:pt x="2341" y="388"/>
                    <a:pt x="1573" y="1156"/>
                  </a:cubicBezTo>
                  <a:cubicBezTo>
                    <a:pt x="49" y="2656"/>
                    <a:pt x="1" y="5085"/>
                    <a:pt x="1454" y="6657"/>
                  </a:cubicBezTo>
                  <a:cubicBezTo>
                    <a:pt x="2235" y="7503"/>
                    <a:pt x="3299" y="7935"/>
                    <a:pt x="4368" y="7935"/>
                  </a:cubicBezTo>
                  <a:cubicBezTo>
                    <a:pt x="5285" y="7935"/>
                    <a:pt x="6207" y="7616"/>
                    <a:pt x="6955" y="6967"/>
                  </a:cubicBezTo>
                  <a:lnTo>
                    <a:pt x="7431" y="7467"/>
                  </a:lnTo>
                  <a:cubicBezTo>
                    <a:pt x="7264" y="7776"/>
                    <a:pt x="7312" y="8181"/>
                    <a:pt x="7550" y="8443"/>
                  </a:cubicBezTo>
                  <a:lnTo>
                    <a:pt x="9312" y="10206"/>
                  </a:lnTo>
                  <a:cubicBezTo>
                    <a:pt x="9499" y="10361"/>
                    <a:pt x="9699" y="10427"/>
                    <a:pt x="9890" y="10427"/>
                  </a:cubicBezTo>
                  <a:cubicBezTo>
                    <a:pt x="10579" y="10427"/>
                    <a:pt x="11158" y="9567"/>
                    <a:pt x="10598" y="8896"/>
                  </a:cubicBezTo>
                  <a:lnTo>
                    <a:pt x="8860" y="7133"/>
                  </a:lnTo>
                  <a:cubicBezTo>
                    <a:pt x="8693" y="6995"/>
                    <a:pt x="8495" y="6921"/>
                    <a:pt x="8292" y="6921"/>
                  </a:cubicBezTo>
                  <a:cubicBezTo>
                    <a:pt x="8146" y="6921"/>
                    <a:pt x="7999" y="6959"/>
                    <a:pt x="7860" y="7038"/>
                  </a:cubicBezTo>
                  <a:lnTo>
                    <a:pt x="7383" y="6538"/>
                  </a:lnTo>
                  <a:cubicBezTo>
                    <a:pt x="8765" y="4919"/>
                    <a:pt x="8622" y="2490"/>
                    <a:pt x="7074" y="1061"/>
                  </a:cubicBezTo>
                  <a:cubicBezTo>
                    <a:pt x="6307" y="352"/>
                    <a:pt x="5336" y="0"/>
                    <a:pt x="4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384" name="Google Shape;384;p22"/>
          <p:cNvSpPr txBox="1"/>
          <p:nvPr/>
        </p:nvSpPr>
        <p:spPr>
          <a:xfrm>
            <a:off x="3278550" y="1178725"/>
            <a:ext cx="2586900" cy="44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Production</a:t>
            </a: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phase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85" name="Google Shape;385;p22"/>
          <p:cNvGrpSpPr/>
          <p:nvPr/>
        </p:nvGrpSpPr>
        <p:grpSpPr>
          <a:xfrm>
            <a:off x="838200" y="1777225"/>
            <a:ext cx="2586900" cy="2954850"/>
            <a:chOff x="838200" y="1777225"/>
            <a:chExt cx="2586900" cy="2954850"/>
          </a:xfrm>
        </p:grpSpPr>
        <p:sp>
          <p:nvSpPr>
            <p:cNvPr id="386" name="Google Shape;386;p22"/>
            <p:cNvSpPr txBox="1"/>
            <p:nvPr/>
          </p:nvSpPr>
          <p:spPr>
            <a:xfrm>
              <a:off x="838200" y="2579500"/>
              <a:ext cx="2586900" cy="44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 selection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1806150" y="1777225"/>
              <a:ext cx="651000" cy="65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838200" y="4019575"/>
              <a:ext cx="25869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5718900" y="1777225"/>
            <a:ext cx="2586900" cy="2954850"/>
            <a:chOff x="5718900" y="1777225"/>
            <a:chExt cx="2586900" cy="2954850"/>
          </a:xfrm>
        </p:grpSpPr>
        <p:sp>
          <p:nvSpPr>
            <p:cNvPr id="390" name="Google Shape;390;p22"/>
            <p:cNvSpPr txBox="1"/>
            <p:nvPr/>
          </p:nvSpPr>
          <p:spPr>
            <a:xfrm>
              <a:off x="5718900" y="2579500"/>
              <a:ext cx="2586900" cy="44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Digital implementation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686850" y="1777225"/>
              <a:ext cx="651000" cy="65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2" name="Google Shape;392;p22"/>
            <p:cNvSpPr txBox="1"/>
            <p:nvPr/>
          </p:nvSpPr>
          <p:spPr>
            <a:xfrm>
              <a:off x="5718900" y="4019575"/>
              <a:ext cx="25869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93" name="Google Shape;393;p22"/>
          <p:cNvCxnSpPr>
            <a:stCxn id="394" idx="6"/>
            <a:endCxn id="395" idx="2"/>
          </p:cNvCxnSpPr>
          <p:nvPr/>
        </p:nvCxnSpPr>
        <p:spPr>
          <a:xfrm>
            <a:off x="2457150" y="3522575"/>
            <a:ext cx="42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22"/>
          <p:cNvCxnSpPr>
            <a:stCxn id="384" idx="1"/>
            <a:endCxn id="387" idx="0"/>
          </p:cNvCxnSpPr>
          <p:nvPr/>
        </p:nvCxnSpPr>
        <p:spPr>
          <a:xfrm flipH="1">
            <a:off x="2131650" y="1401775"/>
            <a:ext cx="1146900" cy="37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2"/>
          <p:cNvCxnSpPr>
            <a:stCxn id="384" idx="3"/>
            <a:endCxn id="391" idx="0"/>
          </p:cNvCxnSpPr>
          <p:nvPr/>
        </p:nvCxnSpPr>
        <p:spPr>
          <a:xfrm>
            <a:off x="5865450" y="1401775"/>
            <a:ext cx="1146900" cy="37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2"/>
          <p:cNvSpPr/>
          <p:nvPr/>
        </p:nvSpPr>
        <p:spPr>
          <a:xfrm>
            <a:off x="1806150" y="3197075"/>
            <a:ext cx="651000" cy="65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6686850" y="3197075"/>
            <a:ext cx="651000" cy="6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98" name="Google Shape;398;p22"/>
          <p:cNvGrpSpPr/>
          <p:nvPr/>
        </p:nvGrpSpPr>
        <p:grpSpPr>
          <a:xfrm>
            <a:off x="6856563" y="3339063"/>
            <a:ext cx="311561" cy="367038"/>
            <a:chOff x="1651788" y="4631088"/>
            <a:chExt cx="311561" cy="367038"/>
          </a:xfrm>
        </p:grpSpPr>
        <p:sp>
          <p:nvSpPr>
            <p:cNvPr id="399" name="Google Shape;399;p22"/>
            <p:cNvSpPr/>
            <p:nvPr/>
          </p:nvSpPr>
          <p:spPr>
            <a:xfrm>
              <a:off x="1717025" y="4957306"/>
              <a:ext cx="181088" cy="40820"/>
            </a:xfrm>
            <a:custGeom>
              <a:rect b="b" l="l" r="r" t="t"/>
              <a:pathLst>
                <a:path extrusionOk="0" h="1192" w="5288">
                  <a:moveTo>
                    <a:pt x="1096" y="1"/>
                  </a:moveTo>
                  <a:lnTo>
                    <a:pt x="1096" y="572"/>
                  </a:lnTo>
                  <a:lnTo>
                    <a:pt x="382" y="572"/>
                  </a:lnTo>
                  <a:cubicBezTo>
                    <a:pt x="1" y="620"/>
                    <a:pt x="1" y="1168"/>
                    <a:pt x="382" y="1191"/>
                  </a:cubicBezTo>
                  <a:lnTo>
                    <a:pt x="4907" y="1191"/>
                  </a:lnTo>
                  <a:cubicBezTo>
                    <a:pt x="5288" y="1168"/>
                    <a:pt x="5288" y="620"/>
                    <a:pt x="4907" y="572"/>
                  </a:cubicBezTo>
                  <a:lnTo>
                    <a:pt x="4192" y="572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1651788" y="4683312"/>
              <a:ext cx="310773" cy="186772"/>
            </a:xfrm>
            <a:custGeom>
              <a:rect b="b" l="l" r="r" t="t"/>
              <a:pathLst>
                <a:path extrusionOk="0" h="5454" w="9075">
                  <a:moveTo>
                    <a:pt x="7693" y="1596"/>
                  </a:moveTo>
                  <a:cubicBezTo>
                    <a:pt x="8074" y="1619"/>
                    <a:pt x="8074" y="2191"/>
                    <a:pt x="7693" y="2215"/>
                  </a:cubicBezTo>
                  <a:lnTo>
                    <a:pt x="7431" y="2215"/>
                  </a:lnTo>
                  <a:cubicBezTo>
                    <a:pt x="7050" y="2191"/>
                    <a:pt x="7050" y="1619"/>
                    <a:pt x="7431" y="1596"/>
                  </a:cubicBezTo>
                  <a:close/>
                  <a:moveTo>
                    <a:pt x="7693" y="2643"/>
                  </a:moveTo>
                  <a:cubicBezTo>
                    <a:pt x="8074" y="2691"/>
                    <a:pt x="8074" y="3239"/>
                    <a:pt x="7693" y="3286"/>
                  </a:cubicBezTo>
                  <a:lnTo>
                    <a:pt x="7431" y="3286"/>
                  </a:lnTo>
                  <a:cubicBezTo>
                    <a:pt x="7050" y="3239"/>
                    <a:pt x="7050" y="2691"/>
                    <a:pt x="7431" y="2643"/>
                  </a:cubicBezTo>
                  <a:close/>
                  <a:moveTo>
                    <a:pt x="7556" y="3836"/>
                  </a:moveTo>
                  <a:cubicBezTo>
                    <a:pt x="7709" y="3836"/>
                    <a:pt x="7860" y="3933"/>
                    <a:pt x="7860" y="4144"/>
                  </a:cubicBezTo>
                  <a:cubicBezTo>
                    <a:pt x="7883" y="4334"/>
                    <a:pt x="7740" y="4477"/>
                    <a:pt x="7574" y="4477"/>
                  </a:cubicBezTo>
                  <a:lnTo>
                    <a:pt x="7574" y="4501"/>
                  </a:lnTo>
                  <a:cubicBezTo>
                    <a:pt x="7407" y="4501"/>
                    <a:pt x="7240" y="4382"/>
                    <a:pt x="7240" y="4191"/>
                  </a:cubicBezTo>
                  <a:cubicBezTo>
                    <a:pt x="7202" y="3963"/>
                    <a:pt x="7381" y="3836"/>
                    <a:pt x="7556" y="3836"/>
                  </a:cubicBezTo>
                  <a:close/>
                  <a:moveTo>
                    <a:pt x="5883" y="0"/>
                  </a:moveTo>
                  <a:lnTo>
                    <a:pt x="5883" y="3215"/>
                  </a:lnTo>
                  <a:cubicBezTo>
                    <a:pt x="5883" y="4072"/>
                    <a:pt x="5192" y="4763"/>
                    <a:pt x="4335" y="4763"/>
                  </a:cubicBezTo>
                  <a:lnTo>
                    <a:pt x="2215" y="4763"/>
                  </a:lnTo>
                  <a:cubicBezTo>
                    <a:pt x="1358" y="4763"/>
                    <a:pt x="668" y="4072"/>
                    <a:pt x="668" y="3215"/>
                  </a:cubicBezTo>
                  <a:lnTo>
                    <a:pt x="668" y="24"/>
                  </a:lnTo>
                  <a:cubicBezTo>
                    <a:pt x="287" y="95"/>
                    <a:pt x="1" y="429"/>
                    <a:pt x="1" y="810"/>
                  </a:cubicBezTo>
                  <a:lnTo>
                    <a:pt x="1" y="5454"/>
                  </a:lnTo>
                  <a:lnTo>
                    <a:pt x="9074" y="5454"/>
                  </a:lnTo>
                  <a:lnTo>
                    <a:pt x="9074" y="810"/>
                  </a:lnTo>
                  <a:cubicBezTo>
                    <a:pt x="9074" y="357"/>
                    <a:pt x="8717" y="0"/>
                    <a:pt x="8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1695005" y="4631088"/>
              <a:ext cx="137870" cy="120748"/>
            </a:xfrm>
            <a:custGeom>
              <a:rect b="b" l="l" r="r" t="t"/>
              <a:pathLst>
                <a:path extrusionOk="0" h="3526" w="4026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lnTo>
                    <a:pt x="1" y="3525"/>
                  </a:lnTo>
                  <a:lnTo>
                    <a:pt x="4026" y="3525"/>
                  </a:lnTo>
                  <a:lnTo>
                    <a:pt x="4026" y="953"/>
                  </a:lnTo>
                  <a:cubicBezTo>
                    <a:pt x="4002" y="430"/>
                    <a:pt x="3597" y="1"/>
                    <a:pt x="3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1695827" y="4773000"/>
              <a:ext cx="137048" cy="53046"/>
            </a:xfrm>
            <a:custGeom>
              <a:rect b="b" l="l" r="r" t="t"/>
              <a:pathLst>
                <a:path extrusionOk="0" h="1549" w="4002">
                  <a:moveTo>
                    <a:pt x="2001" y="405"/>
                  </a:moveTo>
                  <a:cubicBezTo>
                    <a:pt x="2263" y="405"/>
                    <a:pt x="2406" y="763"/>
                    <a:pt x="2215" y="953"/>
                  </a:cubicBezTo>
                  <a:cubicBezTo>
                    <a:pt x="2155" y="1014"/>
                    <a:pt x="2077" y="1041"/>
                    <a:pt x="2000" y="1041"/>
                  </a:cubicBezTo>
                  <a:cubicBezTo>
                    <a:pt x="1834" y="1041"/>
                    <a:pt x="1668" y="917"/>
                    <a:pt x="1668" y="739"/>
                  </a:cubicBezTo>
                  <a:cubicBezTo>
                    <a:pt x="1668" y="548"/>
                    <a:pt x="1811" y="405"/>
                    <a:pt x="2001" y="405"/>
                  </a:cubicBezTo>
                  <a:close/>
                  <a:moveTo>
                    <a:pt x="1" y="1"/>
                  </a:moveTo>
                  <a:lnTo>
                    <a:pt x="1" y="596"/>
                  </a:lnTo>
                  <a:cubicBezTo>
                    <a:pt x="1" y="1120"/>
                    <a:pt x="406" y="1549"/>
                    <a:pt x="929" y="1549"/>
                  </a:cubicBezTo>
                  <a:lnTo>
                    <a:pt x="3049" y="1549"/>
                  </a:lnTo>
                  <a:cubicBezTo>
                    <a:pt x="3573" y="1549"/>
                    <a:pt x="3978" y="1120"/>
                    <a:pt x="4002" y="596"/>
                  </a:cubicBezTo>
                  <a:lnTo>
                    <a:pt x="4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651788" y="4891248"/>
              <a:ext cx="311561" cy="44895"/>
            </a:xfrm>
            <a:custGeom>
              <a:rect b="b" l="l" r="r" t="t"/>
              <a:pathLst>
                <a:path extrusionOk="0" h="1311" w="9098">
                  <a:moveTo>
                    <a:pt x="1" y="1"/>
                  </a:moveTo>
                  <a:lnTo>
                    <a:pt x="1" y="477"/>
                  </a:lnTo>
                  <a:cubicBezTo>
                    <a:pt x="1" y="929"/>
                    <a:pt x="382" y="1310"/>
                    <a:pt x="834" y="1310"/>
                  </a:cubicBezTo>
                  <a:lnTo>
                    <a:pt x="8264" y="1310"/>
                  </a:lnTo>
                  <a:cubicBezTo>
                    <a:pt x="8717" y="1310"/>
                    <a:pt x="9074" y="929"/>
                    <a:pt x="9098" y="477"/>
                  </a:cubicBezTo>
                  <a:lnTo>
                    <a:pt x="9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1945639" y="3340031"/>
            <a:ext cx="372015" cy="365111"/>
            <a:chOff x="3203214" y="2287243"/>
            <a:chExt cx="372015" cy="365111"/>
          </a:xfrm>
        </p:grpSpPr>
        <p:sp>
          <p:nvSpPr>
            <p:cNvPr id="405" name="Google Shape;405;p22"/>
            <p:cNvSpPr/>
            <p:nvPr/>
          </p:nvSpPr>
          <p:spPr>
            <a:xfrm>
              <a:off x="3314744" y="2565844"/>
              <a:ext cx="149777" cy="86510"/>
            </a:xfrm>
            <a:custGeom>
              <a:rect b="b" l="l" r="r" t="t"/>
              <a:pathLst>
                <a:path extrusionOk="0" h="2531" w="4382">
                  <a:moveTo>
                    <a:pt x="0" y="0"/>
                  </a:moveTo>
                  <a:lnTo>
                    <a:pt x="0" y="310"/>
                  </a:lnTo>
                  <a:cubicBezTo>
                    <a:pt x="0" y="715"/>
                    <a:pt x="262" y="1072"/>
                    <a:pt x="643" y="1191"/>
                  </a:cubicBezTo>
                  <a:cubicBezTo>
                    <a:pt x="762" y="2084"/>
                    <a:pt x="1471" y="2530"/>
                    <a:pt x="2179" y="2530"/>
                  </a:cubicBezTo>
                  <a:cubicBezTo>
                    <a:pt x="2888" y="2530"/>
                    <a:pt x="3596" y="2084"/>
                    <a:pt x="3715" y="1191"/>
                  </a:cubicBezTo>
                  <a:cubicBezTo>
                    <a:pt x="4120" y="1072"/>
                    <a:pt x="4382" y="715"/>
                    <a:pt x="4382" y="310"/>
                  </a:cubicBezTo>
                  <a:lnTo>
                    <a:pt x="4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3228439" y="2287243"/>
              <a:ext cx="333221" cy="257444"/>
            </a:xfrm>
            <a:custGeom>
              <a:rect b="b" l="l" r="r" t="t"/>
              <a:pathLst>
                <a:path extrusionOk="0" h="7532" w="9749">
                  <a:moveTo>
                    <a:pt x="4716" y="1293"/>
                  </a:moveTo>
                  <a:cubicBezTo>
                    <a:pt x="6097" y="1293"/>
                    <a:pt x="7216" y="2412"/>
                    <a:pt x="7216" y="3793"/>
                  </a:cubicBezTo>
                  <a:cubicBezTo>
                    <a:pt x="7216" y="3948"/>
                    <a:pt x="7094" y="4081"/>
                    <a:pt x="6943" y="4081"/>
                  </a:cubicBezTo>
                  <a:cubicBezTo>
                    <a:pt x="6931" y="4081"/>
                    <a:pt x="6919" y="4081"/>
                    <a:pt x="6907" y="4079"/>
                  </a:cubicBezTo>
                  <a:cubicBezTo>
                    <a:pt x="6895" y="4081"/>
                    <a:pt x="6882" y="4081"/>
                    <a:pt x="6870" y="4081"/>
                  </a:cubicBezTo>
                  <a:cubicBezTo>
                    <a:pt x="6720" y="4081"/>
                    <a:pt x="6597" y="3948"/>
                    <a:pt x="6597" y="3793"/>
                  </a:cubicBezTo>
                  <a:cubicBezTo>
                    <a:pt x="6597" y="2745"/>
                    <a:pt x="5740" y="1912"/>
                    <a:pt x="4716" y="1912"/>
                  </a:cubicBezTo>
                  <a:cubicBezTo>
                    <a:pt x="4287" y="1912"/>
                    <a:pt x="4287" y="1293"/>
                    <a:pt x="4716" y="1293"/>
                  </a:cubicBezTo>
                  <a:close/>
                  <a:moveTo>
                    <a:pt x="4785" y="1"/>
                  </a:moveTo>
                  <a:cubicBezTo>
                    <a:pt x="4501" y="1"/>
                    <a:pt x="4207" y="33"/>
                    <a:pt x="3906" y="102"/>
                  </a:cubicBezTo>
                  <a:cubicBezTo>
                    <a:pt x="1096" y="721"/>
                    <a:pt x="1" y="4127"/>
                    <a:pt x="1906" y="6270"/>
                  </a:cubicBezTo>
                  <a:cubicBezTo>
                    <a:pt x="2215" y="6627"/>
                    <a:pt x="2430" y="7056"/>
                    <a:pt x="2501" y="7532"/>
                  </a:cubicBezTo>
                  <a:lnTo>
                    <a:pt x="6931" y="7532"/>
                  </a:lnTo>
                  <a:cubicBezTo>
                    <a:pt x="7002" y="7056"/>
                    <a:pt x="7216" y="6603"/>
                    <a:pt x="7526" y="6246"/>
                  </a:cubicBezTo>
                  <a:cubicBezTo>
                    <a:pt x="9749" y="3762"/>
                    <a:pt x="7844" y="1"/>
                    <a:pt x="4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3203214" y="2416068"/>
              <a:ext cx="49698" cy="21192"/>
            </a:xfrm>
            <a:custGeom>
              <a:rect b="b" l="l" r="r" t="t"/>
              <a:pathLst>
                <a:path extrusionOk="0" h="620" w="1454">
                  <a:moveTo>
                    <a:pt x="429" y="0"/>
                  </a:moveTo>
                  <a:cubicBezTo>
                    <a:pt x="0" y="0"/>
                    <a:pt x="0" y="619"/>
                    <a:pt x="429" y="619"/>
                  </a:cubicBezTo>
                  <a:lnTo>
                    <a:pt x="1048" y="619"/>
                  </a:lnTo>
                  <a:cubicBezTo>
                    <a:pt x="1453" y="619"/>
                    <a:pt x="145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3205470" y="2344460"/>
              <a:ext cx="45801" cy="36573"/>
            </a:xfrm>
            <a:custGeom>
              <a:rect b="b" l="l" r="r" t="t"/>
              <a:pathLst>
                <a:path extrusionOk="0" h="1070" w="1340">
                  <a:moveTo>
                    <a:pt x="448" y="1"/>
                  </a:moveTo>
                  <a:cubicBezTo>
                    <a:pt x="202" y="1"/>
                    <a:pt x="1" y="304"/>
                    <a:pt x="220" y="524"/>
                  </a:cubicBezTo>
                  <a:lnTo>
                    <a:pt x="673" y="976"/>
                  </a:lnTo>
                  <a:cubicBezTo>
                    <a:pt x="739" y="1042"/>
                    <a:pt x="814" y="1070"/>
                    <a:pt x="886" y="1070"/>
                  </a:cubicBezTo>
                  <a:cubicBezTo>
                    <a:pt x="1127" y="1070"/>
                    <a:pt x="1339" y="762"/>
                    <a:pt x="1101" y="524"/>
                  </a:cubicBezTo>
                  <a:lnTo>
                    <a:pt x="673" y="95"/>
                  </a:lnTo>
                  <a:cubicBezTo>
                    <a:pt x="601" y="28"/>
                    <a:pt x="522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3205402" y="2472635"/>
              <a:ext cx="41802" cy="36914"/>
            </a:xfrm>
            <a:custGeom>
              <a:rect b="b" l="l" r="r" t="t"/>
              <a:pathLst>
                <a:path extrusionOk="0" h="1080" w="1223">
                  <a:moveTo>
                    <a:pt x="889" y="0"/>
                  </a:moveTo>
                  <a:cubicBezTo>
                    <a:pt x="812" y="0"/>
                    <a:pt x="734" y="36"/>
                    <a:pt x="675" y="108"/>
                  </a:cubicBezTo>
                  <a:lnTo>
                    <a:pt x="222" y="536"/>
                  </a:lnTo>
                  <a:cubicBezTo>
                    <a:pt x="1" y="758"/>
                    <a:pt x="209" y="1080"/>
                    <a:pt x="458" y="1080"/>
                  </a:cubicBezTo>
                  <a:cubicBezTo>
                    <a:pt x="530" y="1080"/>
                    <a:pt x="605" y="1053"/>
                    <a:pt x="675" y="989"/>
                  </a:cubicBezTo>
                  <a:lnTo>
                    <a:pt x="1103" y="536"/>
                  </a:lnTo>
                  <a:cubicBezTo>
                    <a:pt x="1222" y="417"/>
                    <a:pt x="1222" y="227"/>
                    <a:pt x="1103" y="84"/>
                  </a:cubicBezTo>
                  <a:lnTo>
                    <a:pt x="1103" y="108"/>
                  </a:lnTo>
                  <a:cubicBezTo>
                    <a:pt x="1044" y="36"/>
                    <a:pt x="966" y="0"/>
                    <a:pt x="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3525532" y="2416068"/>
              <a:ext cx="49698" cy="21192"/>
            </a:xfrm>
            <a:custGeom>
              <a:rect b="b" l="l" r="r" t="t"/>
              <a:pathLst>
                <a:path extrusionOk="0" h="620" w="1454">
                  <a:moveTo>
                    <a:pt x="430" y="0"/>
                  </a:moveTo>
                  <a:cubicBezTo>
                    <a:pt x="1" y="0"/>
                    <a:pt x="1" y="619"/>
                    <a:pt x="430" y="619"/>
                  </a:cubicBezTo>
                  <a:lnTo>
                    <a:pt x="1049" y="619"/>
                  </a:lnTo>
                  <a:cubicBezTo>
                    <a:pt x="1454" y="619"/>
                    <a:pt x="145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527822" y="2344016"/>
              <a:ext cx="42520" cy="37017"/>
            </a:xfrm>
            <a:custGeom>
              <a:rect b="b" l="l" r="r" t="t"/>
              <a:pathLst>
                <a:path extrusionOk="0" h="1083" w="1244">
                  <a:moveTo>
                    <a:pt x="887" y="1"/>
                  </a:moveTo>
                  <a:cubicBezTo>
                    <a:pt x="809" y="1"/>
                    <a:pt x="732" y="36"/>
                    <a:pt x="672" y="108"/>
                  </a:cubicBezTo>
                  <a:lnTo>
                    <a:pt x="220" y="537"/>
                  </a:lnTo>
                  <a:cubicBezTo>
                    <a:pt x="0" y="775"/>
                    <a:pt x="203" y="1083"/>
                    <a:pt x="449" y="1083"/>
                  </a:cubicBezTo>
                  <a:cubicBezTo>
                    <a:pt x="523" y="1083"/>
                    <a:pt x="601" y="1055"/>
                    <a:pt x="672" y="989"/>
                  </a:cubicBezTo>
                  <a:lnTo>
                    <a:pt x="1101" y="537"/>
                  </a:lnTo>
                  <a:cubicBezTo>
                    <a:pt x="1244" y="417"/>
                    <a:pt x="1244" y="227"/>
                    <a:pt x="1101" y="108"/>
                  </a:cubicBezTo>
                  <a:cubicBezTo>
                    <a:pt x="1041" y="36"/>
                    <a:pt x="964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3527753" y="2472362"/>
              <a:ext cx="45904" cy="37188"/>
            </a:xfrm>
            <a:custGeom>
              <a:rect b="b" l="l" r="r" t="t"/>
              <a:pathLst>
                <a:path extrusionOk="0" h="1088" w="1343">
                  <a:moveTo>
                    <a:pt x="457" y="1"/>
                  </a:moveTo>
                  <a:cubicBezTo>
                    <a:pt x="208" y="1"/>
                    <a:pt x="0" y="323"/>
                    <a:pt x="222" y="544"/>
                  </a:cubicBezTo>
                  <a:lnTo>
                    <a:pt x="674" y="997"/>
                  </a:lnTo>
                  <a:cubicBezTo>
                    <a:pt x="738" y="1061"/>
                    <a:pt x="811" y="1088"/>
                    <a:pt x="881" y="1088"/>
                  </a:cubicBezTo>
                  <a:cubicBezTo>
                    <a:pt x="1125" y="1088"/>
                    <a:pt x="1343" y="766"/>
                    <a:pt x="1103" y="544"/>
                  </a:cubicBezTo>
                  <a:lnTo>
                    <a:pt x="674" y="92"/>
                  </a:lnTo>
                  <a:cubicBezTo>
                    <a:pt x="605" y="28"/>
                    <a:pt x="529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457200" y="2005838"/>
            <a:ext cx="3038978" cy="1704783"/>
          </a:xfrm>
          <a:custGeom>
            <a:rect b="b" l="l" r="r" t="t"/>
            <a:pathLst>
              <a:path extrusionOk="0" h="92929" w="165657">
                <a:moveTo>
                  <a:pt x="82829" y="0"/>
                </a:moveTo>
                <a:lnTo>
                  <a:pt x="81753" y="11"/>
                </a:lnTo>
                <a:lnTo>
                  <a:pt x="80689" y="33"/>
                </a:lnTo>
                <a:lnTo>
                  <a:pt x="79624" y="78"/>
                </a:lnTo>
                <a:lnTo>
                  <a:pt x="78560" y="133"/>
                </a:lnTo>
                <a:lnTo>
                  <a:pt x="77507" y="211"/>
                </a:lnTo>
                <a:lnTo>
                  <a:pt x="76454" y="300"/>
                </a:lnTo>
                <a:lnTo>
                  <a:pt x="75400" y="399"/>
                </a:lnTo>
                <a:lnTo>
                  <a:pt x="74358" y="521"/>
                </a:lnTo>
                <a:lnTo>
                  <a:pt x="73316" y="654"/>
                </a:lnTo>
                <a:lnTo>
                  <a:pt x="72274" y="809"/>
                </a:lnTo>
                <a:lnTo>
                  <a:pt x="71243" y="965"/>
                </a:lnTo>
                <a:lnTo>
                  <a:pt x="70212" y="1153"/>
                </a:lnTo>
                <a:lnTo>
                  <a:pt x="69192" y="1342"/>
                </a:lnTo>
                <a:lnTo>
                  <a:pt x="68161" y="1541"/>
                </a:lnTo>
                <a:lnTo>
                  <a:pt x="67152" y="1763"/>
                </a:lnTo>
                <a:lnTo>
                  <a:pt x="66132" y="1996"/>
                </a:lnTo>
                <a:lnTo>
                  <a:pt x="65123" y="2240"/>
                </a:lnTo>
                <a:lnTo>
                  <a:pt x="64125" y="2495"/>
                </a:lnTo>
                <a:lnTo>
                  <a:pt x="63127" y="2772"/>
                </a:lnTo>
                <a:lnTo>
                  <a:pt x="62130" y="3049"/>
                </a:lnTo>
                <a:lnTo>
                  <a:pt x="61143" y="3337"/>
                </a:lnTo>
                <a:lnTo>
                  <a:pt x="60156" y="3648"/>
                </a:lnTo>
                <a:lnTo>
                  <a:pt x="59170" y="3958"/>
                </a:lnTo>
                <a:lnTo>
                  <a:pt x="58194" y="4291"/>
                </a:lnTo>
                <a:lnTo>
                  <a:pt x="57229" y="4623"/>
                </a:lnTo>
                <a:lnTo>
                  <a:pt x="56265" y="4967"/>
                </a:lnTo>
                <a:lnTo>
                  <a:pt x="55300" y="5333"/>
                </a:lnTo>
                <a:lnTo>
                  <a:pt x="54347" y="5699"/>
                </a:lnTo>
                <a:lnTo>
                  <a:pt x="53404" y="6076"/>
                </a:lnTo>
                <a:lnTo>
                  <a:pt x="52462" y="6464"/>
                </a:lnTo>
                <a:lnTo>
                  <a:pt x="51520" y="6852"/>
                </a:lnTo>
                <a:lnTo>
                  <a:pt x="50588" y="7262"/>
                </a:lnTo>
                <a:lnTo>
                  <a:pt x="49657" y="7672"/>
                </a:lnTo>
                <a:lnTo>
                  <a:pt x="48737" y="8093"/>
                </a:lnTo>
                <a:lnTo>
                  <a:pt x="47828" y="8526"/>
                </a:lnTo>
                <a:lnTo>
                  <a:pt x="46919" y="8958"/>
                </a:lnTo>
                <a:lnTo>
                  <a:pt x="46021" y="9402"/>
                </a:lnTo>
                <a:lnTo>
                  <a:pt x="45123" y="9856"/>
                </a:lnTo>
                <a:lnTo>
                  <a:pt x="44236" y="10311"/>
                </a:lnTo>
                <a:lnTo>
                  <a:pt x="43349" y="10776"/>
                </a:lnTo>
                <a:lnTo>
                  <a:pt x="42473" y="11242"/>
                </a:lnTo>
                <a:lnTo>
                  <a:pt x="41597" y="11719"/>
                </a:lnTo>
                <a:lnTo>
                  <a:pt x="40732" y="12207"/>
                </a:lnTo>
                <a:lnTo>
                  <a:pt x="39879" y="12694"/>
                </a:lnTo>
                <a:lnTo>
                  <a:pt x="39025" y="13193"/>
                </a:lnTo>
                <a:lnTo>
                  <a:pt x="38182" y="13692"/>
                </a:lnTo>
                <a:lnTo>
                  <a:pt x="37351" y="14191"/>
                </a:lnTo>
                <a:lnTo>
                  <a:pt x="36519" y="14701"/>
                </a:lnTo>
                <a:lnTo>
                  <a:pt x="35699" y="15211"/>
                </a:lnTo>
                <a:lnTo>
                  <a:pt x="34879" y="15732"/>
                </a:lnTo>
                <a:lnTo>
                  <a:pt x="34069" y="16253"/>
                </a:lnTo>
                <a:lnTo>
                  <a:pt x="33271" y="16774"/>
                </a:lnTo>
                <a:lnTo>
                  <a:pt x="31686" y="17828"/>
                </a:lnTo>
                <a:lnTo>
                  <a:pt x="30145" y="18892"/>
                </a:lnTo>
                <a:lnTo>
                  <a:pt x="28626" y="19978"/>
                </a:lnTo>
                <a:lnTo>
                  <a:pt x="27140" y="21054"/>
                </a:lnTo>
                <a:lnTo>
                  <a:pt x="25677" y="22140"/>
                </a:lnTo>
                <a:lnTo>
                  <a:pt x="24258" y="23227"/>
                </a:lnTo>
                <a:lnTo>
                  <a:pt x="22872" y="24324"/>
                </a:lnTo>
                <a:lnTo>
                  <a:pt x="21519" y="25411"/>
                </a:lnTo>
                <a:lnTo>
                  <a:pt x="20200" y="26486"/>
                </a:lnTo>
                <a:lnTo>
                  <a:pt x="18914" y="27562"/>
                </a:lnTo>
                <a:lnTo>
                  <a:pt x="17661" y="28626"/>
                </a:lnTo>
                <a:lnTo>
                  <a:pt x="16453" y="29690"/>
                </a:lnTo>
                <a:lnTo>
                  <a:pt x="15277" y="30733"/>
                </a:lnTo>
                <a:lnTo>
                  <a:pt x="14147" y="31764"/>
                </a:lnTo>
                <a:lnTo>
                  <a:pt x="13049" y="32772"/>
                </a:lnTo>
                <a:lnTo>
                  <a:pt x="11996" y="33770"/>
                </a:lnTo>
                <a:lnTo>
                  <a:pt x="10976" y="34735"/>
                </a:lnTo>
                <a:lnTo>
                  <a:pt x="10000" y="35688"/>
                </a:lnTo>
                <a:lnTo>
                  <a:pt x="9058" y="36608"/>
                </a:lnTo>
                <a:lnTo>
                  <a:pt x="8171" y="37507"/>
                </a:lnTo>
                <a:lnTo>
                  <a:pt x="7317" y="38371"/>
                </a:lnTo>
                <a:lnTo>
                  <a:pt x="6508" y="39203"/>
                </a:lnTo>
                <a:lnTo>
                  <a:pt x="5743" y="40001"/>
                </a:lnTo>
                <a:lnTo>
                  <a:pt x="5022" y="40766"/>
                </a:lnTo>
                <a:lnTo>
                  <a:pt x="3725" y="42174"/>
                </a:lnTo>
                <a:lnTo>
                  <a:pt x="2605" y="43416"/>
                </a:lnTo>
                <a:lnTo>
                  <a:pt x="1685" y="44469"/>
                </a:lnTo>
                <a:lnTo>
                  <a:pt x="953" y="45312"/>
                </a:lnTo>
                <a:lnTo>
                  <a:pt x="432" y="45944"/>
                </a:lnTo>
                <a:lnTo>
                  <a:pt x="0" y="46465"/>
                </a:lnTo>
                <a:lnTo>
                  <a:pt x="432" y="46986"/>
                </a:lnTo>
                <a:lnTo>
                  <a:pt x="953" y="47607"/>
                </a:lnTo>
                <a:lnTo>
                  <a:pt x="1685" y="48460"/>
                </a:lnTo>
                <a:lnTo>
                  <a:pt x="2605" y="49513"/>
                </a:lnTo>
                <a:lnTo>
                  <a:pt x="3725" y="50744"/>
                </a:lnTo>
                <a:lnTo>
                  <a:pt x="5022" y="52163"/>
                </a:lnTo>
                <a:lnTo>
                  <a:pt x="5743" y="52917"/>
                </a:lnTo>
                <a:lnTo>
                  <a:pt x="6508" y="53726"/>
                </a:lnTo>
                <a:lnTo>
                  <a:pt x="7317" y="54558"/>
                </a:lnTo>
                <a:lnTo>
                  <a:pt x="8171" y="55423"/>
                </a:lnTo>
                <a:lnTo>
                  <a:pt x="9058" y="56321"/>
                </a:lnTo>
                <a:lnTo>
                  <a:pt x="10000" y="57241"/>
                </a:lnTo>
                <a:lnTo>
                  <a:pt x="10976" y="58183"/>
                </a:lnTo>
                <a:lnTo>
                  <a:pt x="11996" y="59159"/>
                </a:lnTo>
                <a:lnTo>
                  <a:pt x="13049" y="60146"/>
                </a:lnTo>
                <a:lnTo>
                  <a:pt x="14147" y="61166"/>
                </a:lnTo>
                <a:lnTo>
                  <a:pt x="15277" y="62197"/>
                </a:lnTo>
                <a:lnTo>
                  <a:pt x="16453" y="63239"/>
                </a:lnTo>
                <a:lnTo>
                  <a:pt x="17661" y="64292"/>
                </a:lnTo>
                <a:lnTo>
                  <a:pt x="18914" y="65356"/>
                </a:lnTo>
                <a:lnTo>
                  <a:pt x="20200" y="66432"/>
                </a:lnTo>
                <a:lnTo>
                  <a:pt x="21519" y="67518"/>
                </a:lnTo>
                <a:lnTo>
                  <a:pt x="22872" y="68605"/>
                </a:lnTo>
                <a:lnTo>
                  <a:pt x="24258" y="69691"/>
                </a:lnTo>
                <a:lnTo>
                  <a:pt x="25677" y="70778"/>
                </a:lnTo>
                <a:lnTo>
                  <a:pt x="27140" y="71864"/>
                </a:lnTo>
                <a:lnTo>
                  <a:pt x="28626" y="72951"/>
                </a:lnTo>
                <a:lnTo>
                  <a:pt x="30145" y="74026"/>
                </a:lnTo>
                <a:lnTo>
                  <a:pt x="31686" y="75090"/>
                </a:lnTo>
                <a:lnTo>
                  <a:pt x="33271" y="76155"/>
                </a:lnTo>
                <a:lnTo>
                  <a:pt x="34069" y="76676"/>
                </a:lnTo>
                <a:lnTo>
                  <a:pt x="34879" y="77197"/>
                </a:lnTo>
                <a:lnTo>
                  <a:pt x="35699" y="77707"/>
                </a:lnTo>
                <a:lnTo>
                  <a:pt x="36519" y="78228"/>
                </a:lnTo>
                <a:lnTo>
                  <a:pt x="37351" y="78727"/>
                </a:lnTo>
                <a:lnTo>
                  <a:pt x="38182" y="79237"/>
                </a:lnTo>
                <a:lnTo>
                  <a:pt x="39025" y="79736"/>
                </a:lnTo>
                <a:lnTo>
                  <a:pt x="39879" y="80224"/>
                </a:lnTo>
                <a:lnTo>
                  <a:pt x="40732" y="80711"/>
                </a:lnTo>
                <a:lnTo>
                  <a:pt x="41597" y="81199"/>
                </a:lnTo>
                <a:lnTo>
                  <a:pt x="42473" y="81676"/>
                </a:lnTo>
                <a:lnTo>
                  <a:pt x="43349" y="82153"/>
                </a:lnTo>
                <a:lnTo>
                  <a:pt x="44236" y="82607"/>
                </a:lnTo>
                <a:lnTo>
                  <a:pt x="45123" y="83073"/>
                </a:lnTo>
                <a:lnTo>
                  <a:pt x="46021" y="83516"/>
                </a:lnTo>
                <a:lnTo>
                  <a:pt x="46919" y="83971"/>
                </a:lnTo>
                <a:lnTo>
                  <a:pt x="47828" y="84403"/>
                </a:lnTo>
                <a:lnTo>
                  <a:pt x="48737" y="84836"/>
                </a:lnTo>
                <a:lnTo>
                  <a:pt x="49657" y="85257"/>
                </a:lnTo>
                <a:lnTo>
                  <a:pt x="50588" y="85667"/>
                </a:lnTo>
                <a:lnTo>
                  <a:pt x="51520" y="86066"/>
                </a:lnTo>
                <a:lnTo>
                  <a:pt x="52462" y="86465"/>
                </a:lnTo>
                <a:lnTo>
                  <a:pt x="53404" y="86853"/>
                </a:lnTo>
                <a:lnTo>
                  <a:pt x="54347" y="87230"/>
                </a:lnTo>
                <a:lnTo>
                  <a:pt x="55300" y="87596"/>
                </a:lnTo>
                <a:lnTo>
                  <a:pt x="56265" y="87951"/>
                </a:lnTo>
                <a:lnTo>
                  <a:pt x="57229" y="88295"/>
                </a:lnTo>
                <a:lnTo>
                  <a:pt x="58194" y="88638"/>
                </a:lnTo>
                <a:lnTo>
                  <a:pt x="59170" y="88960"/>
                </a:lnTo>
                <a:lnTo>
                  <a:pt x="60156" y="89281"/>
                </a:lnTo>
                <a:lnTo>
                  <a:pt x="61143" y="89581"/>
                </a:lnTo>
                <a:lnTo>
                  <a:pt x="62130" y="89880"/>
                </a:lnTo>
                <a:lnTo>
                  <a:pt x="63127" y="90157"/>
                </a:lnTo>
                <a:lnTo>
                  <a:pt x="64125" y="90423"/>
                </a:lnTo>
                <a:lnTo>
                  <a:pt x="65123" y="90678"/>
                </a:lnTo>
                <a:lnTo>
                  <a:pt x="66132" y="90922"/>
                </a:lnTo>
                <a:lnTo>
                  <a:pt x="67152" y="91155"/>
                </a:lnTo>
                <a:lnTo>
                  <a:pt x="68161" y="91377"/>
                </a:lnTo>
                <a:lnTo>
                  <a:pt x="69192" y="91588"/>
                </a:lnTo>
                <a:lnTo>
                  <a:pt x="70212" y="91776"/>
                </a:lnTo>
                <a:lnTo>
                  <a:pt x="71243" y="91953"/>
                </a:lnTo>
                <a:lnTo>
                  <a:pt x="72274" y="92120"/>
                </a:lnTo>
                <a:lnTo>
                  <a:pt x="73316" y="92264"/>
                </a:lnTo>
                <a:lnTo>
                  <a:pt x="74358" y="92408"/>
                </a:lnTo>
                <a:lnTo>
                  <a:pt x="75400" y="92519"/>
                </a:lnTo>
                <a:lnTo>
                  <a:pt x="76454" y="92630"/>
                </a:lnTo>
                <a:lnTo>
                  <a:pt x="77507" y="92718"/>
                </a:lnTo>
                <a:lnTo>
                  <a:pt x="78560" y="92796"/>
                </a:lnTo>
                <a:lnTo>
                  <a:pt x="79624" y="92851"/>
                </a:lnTo>
                <a:lnTo>
                  <a:pt x="80689" y="92896"/>
                </a:lnTo>
                <a:lnTo>
                  <a:pt x="81753" y="92918"/>
                </a:lnTo>
                <a:lnTo>
                  <a:pt x="82829" y="92929"/>
                </a:lnTo>
                <a:lnTo>
                  <a:pt x="83893" y="92918"/>
                </a:lnTo>
                <a:lnTo>
                  <a:pt x="84968" y="92896"/>
                </a:lnTo>
                <a:lnTo>
                  <a:pt x="86033" y="92851"/>
                </a:lnTo>
                <a:lnTo>
                  <a:pt x="87086" y="92796"/>
                </a:lnTo>
                <a:lnTo>
                  <a:pt x="88150" y="92718"/>
                </a:lnTo>
                <a:lnTo>
                  <a:pt x="89203" y="92630"/>
                </a:lnTo>
                <a:lnTo>
                  <a:pt x="90245" y="92519"/>
                </a:lnTo>
                <a:lnTo>
                  <a:pt x="91299" y="92408"/>
                </a:lnTo>
                <a:lnTo>
                  <a:pt x="92341" y="92264"/>
                </a:lnTo>
                <a:lnTo>
                  <a:pt x="93372" y="92120"/>
                </a:lnTo>
                <a:lnTo>
                  <a:pt x="94414" y="91953"/>
                </a:lnTo>
                <a:lnTo>
                  <a:pt x="95445" y="91776"/>
                </a:lnTo>
                <a:lnTo>
                  <a:pt x="96465" y="91588"/>
                </a:lnTo>
                <a:lnTo>
                  <a:pt x="97485" y="91377"/>
                </a:lnTo>
                <a:lnTo>
                  <a:pt x="98505" y="91155"/>
                </a:lnTo>
                <a:lnTo>
                  <a:pt x="99525" y="90922"/>
                </a:lnTo>
                <a:lnTo>
                  <a:pt x="100534" y="90678"/>
                </a:lnTo>
                <a:lnTo>
                  <a:pt x="101532" y="90423"/>
                </a:lnTo>
                <a:lnTo>
                  <a:pt x="102530" y="90157"/>
                </a:lnTo>
                <a:lnTo>
                  <a:pt x="103527" y="89880"/>
                </a:lnTo>
                <a:lnTo>
                  <a:pt x="104514" y="89581"/>
                </a:lnTo>
                <a:lnTo>
                  <a:pt x="105501" y="89281"/>
                </a:lnTo>
                <a:lnTo>
                  <a:pt x="106487" y="88960"/>
                </a:lnTo>
                <a:lnTo>
                  <a:pt x="107463" y="88638"/>
                </a:lnTo>
                <a:lnTo>
                  <a:pt x="108428" y="88295"/>
                </a:lnTo>
                <a:lnTo>
                  <a:pt x="109392" y="87951"/>
                </a:lnTo>
                <a:lnTo>
                  <a:pt x="110357" y="87596"/>
                </a:lnTo>
                <a:lnTo>
                  <a:pt x="111310" y="87230"/>
                </a:lnTo>
                <a:lnTo>
                  <a:pt x="112253" y="86853"/>
                </a:lnTo>
                <a:lnTo>
                  <a:pt x="113195" y="86465"/>
                </a:lnTo>
                <a:lnTo>
                  <a:pt x="114137" y="86066"/>
                </a:lnTo>
                <a:lnTo>
                  <a:pt x="115069" y="85667"/>
                </a:lnTo>
                <a:lnTo>
                  <a:pt x="116000" y="85257"/>
                </a:lnTo>
                <a:lnTo>
                  <a:pt x="116920" y="84836"/>
                </a:lnTo>
                <a:lnTo>
                  <a:pt x="117829" y="84403"/>
                </a:lnTo>
                <a:lnTo>
                  <a:pt x="118738" y="83971"/>
                </a:lnTo>
                <a:lnTo>
                  <a:pt x="119636" y="83516"/>
                </a:lnTo>
                <a:lnTo>
                  <a:pt x="120534" y="83073"/>
                </a:lnTo>
                <a:lnTo>
                  <a:pt x="121421" y="82607"/>
                </a:lnTo>
                <a:lnTo>
                  <a:pt x="122308" y="82153"/>
                </a:lnTo>
                <a:lnTo>
                  <a:pt x="123184" y="81676"/>
                </a:lnTo>
                <a:lnTo>
                  <a:pt x="124060" y="81199"/>
                </a:lnTo>
                <a:lnTo>
                  <a:pt x="124925" y="80711"/>
                </a:lnTo>
                <a:lnTo>
                  <a:pt x="125778" y="80224"/>
                </a:lnTo>
                <a:lnTo>
                  <a:pt x="126632" y="79736"/>
                </a:lnTo>
                <a:lnTo>
                  <a:pt x="127475" y="79237"/>
                </a:lnTo>
                <a:lnTo>
                  <a:pt x="128306" y="78727"/>
                </a:lnTo>
                <a:lnTo>
                  <a:pt x="129138" y="78228"/>
                </a:lnTo>
                <a:lnTo>
                  <a:pt x="129958" y="77707"/>
                </a:lnTo>
                <a:lnTo>
                  <a:pt x="130778" y="77197"/>
                </a:lnTo>
                <a:lnTo>
                  <a:pt x="131588" y="76676"/>
                </a:lnTo>
                <a:lnTo>
                  <a:pt x="132386" y="76155"/>
                </a:lnTo>
                <a:lnTo>
                  <a:pt x="133960" y="75090"/>
                </a:lnTo>
                <a:lnTo>
                  <a:pt x="135512" y="74026"/>
                </a:lnTo>
                <a:lnTo>
                  <a:pt x="137031" y="72951"/>
                </a:lnTo>
                <a:lnTo>
                  <a:pt x="138517" y="71864"/>
                </a:lnTo>
                <a:lnTo>
                  <a:pt x="139969" y="70778"/>
                </a:lnTo>
                <a:lnTo>
                  <a:pt x="141399" y="69691"/>
                </a:lnTo>
                <a:lnTo>
                  <a:pt x="142785" y="68605"/>
                </a:lnTo>
                <a:lnTo>
                  <a:pt x="144138" y="67518"/>
                </a:lnTo>
                <a:lnTo>
                  <a:pt x="145457" y="66432"/>
                </a:lnTo>
                <a:lnTo>
                  <a:pt x="146743" y="65356"/>
                </a:lnTo>
                <a:lnTo>
                  <a:pt x="147985" y="64292"/>
                </a:lnTo>
                <a:lnTo>
                  <a:pt x="149204" y="63239"/>
                </a:lnTo>
                <a:lnTo>
                  <a:pt x="150380" y="62197"/>
                </a:lnTo>
                <a:lnTo>
                  <a:pt x="151510" y="61166"/>
                </a:lnTo>
                <a:lnTo>
                  <a:pt x="152608" y="60146"/>
                </a:lnTo>
                <a:lnTo>
                  <a:pt x="153661" y="59159"/>
                </a:lnTo>
                <a:lnTo>
                  <a:pt x="154681" y="58183"/>
                </a:lnTo>
                <a:lnTo>
                  <a:pt x="155657" y="57241"/>
                </a:lnTo>
                <a:lnTo>
                  <a:pt x="156599" y="56321"/>
                </a:lnTo>
                <a:lnTo>
                  <a:pt x="157486" y="55423"/>
                </a:lnTo>
                <a:lnTo>
                  <a:pt x="158340" y="54558"/>
                </a:lnTo>
                <a:lnTo>
                  <a:pt x="159149" y="53726"/>
                </a:lnTo>
                <a:lnTo>
                  <a:pt x="159914" y="52917"/>
                </a:lnTo>
                <a:lnTo>
                  <a:pt x="160635" y="52163"/>
                </a:lnTo>
                <a:lnTo>
                  <a:pt x="161932" y="50744"/>
                </a:lnTo>
                <a:lnTo>
                  <a:pt x="163052" y="49513"/>
                </a:lnTo>
                <a:lnTo>
                  <a:pt x="163972" y="48460"/>
                </a:lnTo>
                <a:lnTo>
                  <a:pt x="164704" y="47607"/>
                </a:lnTo>
                <a:lnTo>
                  <a:pt x="165225" y="46986"/>
                </a:lnTo>
                <a:lnTo>
                  <a:pt x="165657" y="46465"/>
                </a:lnTo>
                <a:lnTo>
                  <a:pt x="165225" y="45944"/>
                </a:lnTo>
                <a:lnTo>
                  <a:pt x="164704" y="45312"/>
                </a:lnTo>
                <a:lnTo>
                  <a:pt x="163972" y="44469"/>
                </a:lnTo>
                <a:lnTo>
                  <a:pt x="163052" y="43416"/>
                </a:lnTo>
                <a:lnTo>
                  <a:pt x="161932" y="42174"/>
                </a:lnTo>
                <a:lnTo>
                  <a:pt x="160635" y="40766"/>
                </a:lnTo>
                <a:lnTo>
                  <a:pt x="159914" y="40001"/>
                </a:lnTo>
                <a:lnTo>
                  <a:pt x="159149" y="39203"/>
                </a:lnTo>
                <a:lnTo>
                  <a:pt x="158340" y="38371"/>
                </a:lnTo>
                <a:lnTo>
                  <a:pt x="157486" y="37507"/>
                </a:lnTo>
                <a:lnTo>
                  <a:pt x="156599" y="36608"/>
                </a:lnTo>
                <a:lnTo>
                  <a:pt x="155657" y="35688"/>
                </a:lnTo>
                <a:lnTo>
                  <a:pt x="154681" y="34735"/>
                </a:lnTo>
                <a:lnTo>
                  <a:pt x="153661" y="33770"/>
                </a:lnTo>
                <a:lnTo>
                  <a:pt x="152608" y="32772"/>
                </a:lnTo>
                <a:lnTo>
                  <a:pt x="151510" y="31764"/>
                </a:lnTo>
                <a:lnTo>
                  <a:pt x="150380" y="30733"/>
                </a:lnTo>
                <a:lnTo>
                  <a:pt x="149204" y="29690"/>
                </a:lnTo>
                <a:lnTo>
                  <a:pt x="147985" y="28626"/>
                </a:lnTo>
                <a:lnTo>
                  <a:pt x="146743" y="27562"/>
                </a:lnTo>
                <a:lnTo>
                  <a:pt x="145457" y="26486"/>
                </a:lnTo>
                <a:lnTo>
                  <a:pt x="144138" y="25411"/>
                </a:lnTo>
                <a:lnTo>
                  <a:pt x="142785" y="24324"/>
                </a:lnTo>
                <a:lnTo>
                  <a:pt x="141399" y="23227"/>
                </a:lnTo>
                <a:lnTo>
                  <a:pt x="139969" y="22140"/>
                </a:lnTo>
                <a:lnTo>
                  <a:pt x="138517" y="21054"/>
                </a:lnTo>
                <a:lnTo>
                  <a:pt x="137031" y="19978"/>
                </a:lnTo>
                <a:lnTo>
                  <a:pt x="135512" y="18892"/>
                </a:lnTo>
                <a:lnTo>
                  <a:pt x="133960" y="17828"/>
                </a:lnTo>
                <a:lnTo>
                  <a:pt x="132386" y="16774"/>
                </a:lnTo>
                <a:lnTo>
                  <a:pt x="131588" y="16253"/>
                </a:lnTo>
                <a:lnTo>
                  <a:pt x="130778" y="15732"/>
                </a:lnTo>
                <a:lnTo>
                  <a:pt x="129958" y="15211"/>
                </a:lnTo>
                <a:lnTo>
                  <a:pt x="129138" y="14701"/>
                </a:lnTo>
                <a:lnTo>
                  <a:pt x="128306" y="14191"/>
                </a:lnTo>
                <a:lnTo>
                  <a:pt x="127475" y="13692"/>
                </a:lnTo>
                <a:lnTo>
                  <a:pt x="126632" y="13193"/>
                </a:lnTo>
                <a:lnTo>
                  <a:pt x="125778" y="12694"/>
                </a:lnTo>
                <a:lnTo>
                  <a:pt x="124925" y="12207"/>
                </a:lnTo>
                <a:lnTo>
                  <a:pt x="124060" y="11719"/>
                </a:lnTo>
                <a:lnTo>
                  <a:pt x="123184" y="11242"/>
                </a:lnTo>
                <a:lnTo>
                  <a:pt x="122308" y="10776"/>
                </a:lnTo>
                <a:lnTo>
                  <a:pt x="121421" y="10311"/>
                </a:lnTo>
                <a:lnTo>
                  <a:pt x="120534" y="9856"/>
                </a:lnTo>
                <a:lnTo>
                  <a:pt x="119636" y="9402"/>
                </a:lnTo>
                <a:lnTo>
                  <a:pt x="118738" y="8958"/>
                </a:lnTo>
                <a:lnTo>
                  <a:pt x="117829" y="8526"/>
                </a:lnTo>
                <a:lnTo>
                  <a:pt x="116920" y="8093"/>
                </a:lnTo>
                <a:lnTo>
                  <a:pt x="116000" y="7672"/>
                </a:lnTo>
                <a:lnTo>
                  <a:pt x="115069" y="7262"/>
                </a:lnTo>
                <a:lnTo>
                  <a:pt x="114137" y="6852"/>
                </a:lnTo>
                <a:lnTo>
                  <a:pt x="113195" y="6464"/>
                </a:lnTo>
                <a:lnTo>
                  <a:pt x="112253" y="6076"/>
                </a:lnTo>
                <a:lnTo>
                  <a:pt x="111310" y="5699"/>
                </a:lnTo>
                <a:lnTo>
                  <a:pt x="110357" y="5333"/>
                </a:lnTo>
                <a:lnTo>
                  <a:pt x="109392" y="4967"/>
                </a:lnTo>
                <a:lnTo>
                  <a:pt x="108428" y="4623"/>
                </a:lnTo>
                <a:lnTo>
                  <a:pt x="107463" y="4291"/>
                </a:lnTo>
                <a:lnTo>
                  <a:pt x="106487" y="3958"/>
                </a:lnTo>
                <a:lnTo>
                  <a:pt x="105501" y="3648"/>
                </a:lnTo>
                <a:lnTo>
                  <a:pt x="104514" y="3337"/>
                </a:lnTo>
                <a:lnTo>
                  <a:pt x="103527" y="3049"/>
                </a:lnTo>
                <a:lnTo>
                  <a:pt x="102530" y="2772"/>
                </a:lnTo>
                <a:lnTo>
                  <a:pt x="101532" y="2495"/>
                </a:lnTo>
                <a:lnTo>
                  <a:pt x="100534" y="2240"/>
                </a:lnTo>
                <a:lnTo>
                  <a:pt x="99525" y="1996"/>
                </a:lnTo>
                <a:lnTo>
                  <a:pt x="98505" y="1763"/>
                </a:lnTo>
                <a:lnTo>
                  <a:pt x="97485" y="1541"/>
                </a:lnTo>
                <a:lnTo>
                  <a:pt x="96465" y="1342"/>
                </a:lnTo>
                <a:lnTo>
                  <a:pt x="95445" y="1153"/>
                </a:lnTo>
                <a:lnTo>
                  <a:pt x="94414" y="965"/>
                </a:lnTo>
                <a:lnTo>
                  <a:pt x="93372" y="809"/>
                </a:lnTo>
                <a:lnTo>
                  <a:pt x="92341" y="654"/>
                </a:lnTo>
                <a:lnTo>
                  <a:pt x="91299" y="521"/>
                </a:lnTo>
                <a:lnTo>
                  <a:pt x="90245" y="399"/>
                </a:lnTo>
                <a:lnTo>
                  <a:pt x="89203" y="300"/>
                </a:lnTo>
                <a:lnTo>
                  <a:pt x="88150" y="211"/>
                </a:lnTo>
                <a:lnTo>
                  <a:pt x="87086" y="133"/>
                </a:lnTo>
                <a:lnTo>
                  <a:pt x="86033" y="78"/>
                </a:lnTo>
                <a:lnTo>
                  <a:pt x="84968" y="33"/>
                </a:lnTo>
                <a:lnTo>
                  <a:pt x="83893" y="11"/>
                </a:lnTo>
                <a:lnTo>
                  <a:pt x="82829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1462425" y="2344038"/>
            <a:ext cx="1028400" cy="1028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infographic</a:t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848535" y="2730062"/>
            <a:ext cx="256174" cy="256345"/>
          </a:xfrm>
          <a:custGeom>
            <a:rect b="b" l="l" r="r" t="t"/>
            <a:pathLst>
              <a:path extrusionOk="0" h="27728" w="27717">
                <a:moveTo>
                  <a:pt x="13859" y="0"/>
                </a:moveTo>
                <a:lnTo>
                  <a:pt x="13504" y="11"/>
                </a:lnTo>
                <a:lnTo>
                  <a:pt x="13149" y="22"/>
                </a:lnTo>
                <a:lnTo>
                  <a:pt x="12794" y="44"/>
                </a:lnTo>
                <a:lnTo>
                  <a:pt x="12439" y="78"/>
                </a:lnTo>
                <a:lnTo>
                  <a:pt x="12096" y="111"/>
                </a:lnTo>
                <a:lnTo>
                  <a:pt x="11752" y="166"/>
                </a:lnTo>
                <a:lnTo>
                  <a:pt x="11408" y="222"/>
                </a:lnTo>
                <a:lnTo>
                  <a:pt x="11065" y="288"/>
                </a:lnTo>
                <a:lnTo>
                  <a:pt x="10732" y="355"/>
                </a:lnTo>
                <a:lnTo>
                  <a:pt x="10388" y="444"/>
                </a:lnTo>
                <a:lnTo>
                  <a:pt x="10067" y="532"/>
                </a:lnTo>
                <a:lnTo>
                  <a:pt x="9734" y="632"/>
                </a:lnTo>
                <a:lnTo>
                  <a:pt x="9413" y="732"/>
                </a:lnTo>
                <a:lnTo>
                  <a:pt x="9091" y="843"/>
                </a:lnTo>
                <a:lnTo>
                  <a:pt x="8770" y="965"/>
                </a:lnTo>
                <a:lnTo>
                  <a:pt x="8459" y="1098"/>
                </a:lnTo>
                <a:lnTo>
                  <a:pt x="8149" y="1231"/>
                </a:lnTo>
                <a:lnTo>
                  <a:pt x="7850" y="1375"/>
                </a:lnTo>
                <a:lnTo>
                  <a:pt x="7550" y="1519"/>
                </a:lnTo>
                <a:lnTo>
                  <a:pt x="7251" y="1674"/>
                </a:lnTo>
                <a:lnTo>
                  <a:pt x="6963" y="1840"/>
                </a:lnTo>
                <a:lnTo>
                  <a:pt x="6674" y="2007"/>
                </a:lnTo>
                <a:lnTo>
                  <a:pt x="6386" y="2184"/>
                </a:lnTo>
                <a:lnTo>
                  <a:pt x="6109" y="2373"/>
                </a:lnTo>
                <a:lnTo>
                  <a:pt x="5832" y="2561"/>
                </a:lnTo>
                <a:lnTo>
                  <a:pt x="5566" y="2761"/>
                </a:lnTo>
                <a:lnTo>
                  <a:pt x="5300" y="2960"/>
                </a:lnTo>
                <a:lnTo>
                  <a:pt x="5045" y="3171"/>
                </a:lnTo>
                <a:lnTo>
                  <a:pt x="4790" y="3382"/>
                </a:lnTo>
                <a:lnTo>
                  <a:pt x="4535" y="3603"/>
                </a:lnTo>
                <a:lnTo>
                  <a:pt x="4291" y="3836"/>
                </a:lnTo>
                <a:lnTo>
                  <a:pt x="4058" y="4069"/>
                </a:lnTo>
                <a:lnTo>
                  <a:pt x="3825" y="4302"/>
                </a:lnTo>
                <a:lnTo>
                  <a:pt x="3592" y="4546"/>
                </a:lnTo>
                <a:lnTo>
                  <a:pt x="3371" y="4790"/>
                </a:lnTo>
                <a:lnTo>
                  <a:pt x="3160" y="5045"/>
                </a:lnTo>
                <a:lnTo>
                  <a:pt x="2949" y="5311"/>
                </a:lnTo>
                <a:lnTo>
                  <a:pt x="2750" y="5577"/>
                </a:lnTo>
                <a:lnTo>
                  <a:pt x="2550" y="5843"/>
                </a:lnTo>
                <a:lnTo>
                  <a:pt x="2362" y="6120"/>
                </a:lnTo>
                <a:lnTo>
                  <a:pt x="2184" y="6397"/>
                </a:lnTo>
                <a:lnTo>
                  <a:pt x="2007" y="6674"/>
                </a:lnTo>
                <a:lnTo>
                  <a:pt x="1829" y="6963"/>
                </a:lnTo>
                <a:lnTo>
                  <a:pt x="1663" y="7262"/>
                </a:lnTo>
                <a:lnTo>
                  <a:pt x="1508" y="7561"/>
                </a:lnTo>
                <a:lnTo>
                  <a:pt x="1364" y="7861"/>
                </a:lnTo>
                <a:lnTo>
                  <a:pt x="1220" y="8160"/>
                </a:lnTo>
                <a:lnTo>
                  <a:pt x="1087" y="8470"/>
                </a:lnTo>
                <a:lnTo>
                  <a:pt x="954" y="8781"/>
                </a:lnTo>
                <a:lnTo>
                  <a:pt x="832" y="9102"/>
                </a:lnTo>
                <a:lnTo>
                  <a:pt x="721" y="9424"/>
                </a:lnTo>
                <a:lnTo>
                  <a:pt x="621" y="9745"/>
                </a:lnTo>
                <a:lnTo>
                  <a:pt x="521" y="10067"/>
                </a:lnTo>
                <a:lnTo>
                  <a:pt x="433" y="10399"/>
                </a:lnTo>
                <a:lnTo>
                  <a:pt x="355" y="10732"/>
                </a:lnTo>
                <a:lnTo>
                  <a:pt x="277" y="11076"/>
                </a:lnTo>
                <a:lnTo>
                  <a:pt x="211" y="11408"/>
                </a:lnTo>
                <a:lnTo>
                  <a:pt x="155" y="11752"/>
                </a:lnTo>
                <a:lnTo>
                  <a:pt x="111" y="12096"/>
                </a:lnTo>
                <a:lnTo>
                  <a:pt x="67" y="12450"/>
                </a:lnTo>
                <a:lnTo>
                  <a:pt x="33" y="12805"/>
                </a:lnTo>
                <a:lnTo>
                  <a:pt x="11" y="13149"/>
                </a:lnTo>
                <a:lnTo>
                  <a:pt x="0" y="13504"/>
                </a:lnTo>
                <a:lnTo>
                  <a:pt x="0" y="13870"/>
                </a:lnTo>
                <a:lnTo>
                  <a:pt x="0" y="14224"/>
                </a:lnTo>
                <a:lnTo>
                  <a:pt x="11" y="14579"/>
                </a:lnTo>
                <a:lnTo>
                  <a:pt x="33" y="14934"/>
                </a:lnTo>
                <a:lnTo>
                  <a:pt x="67" y="15289"/>
                </a:lnTo>
                <a:lnTo>
                  <a:pt x="111" y="15632"/>
                </a:lnTo>
                <a:lnTo>
                  <a:pt x="155" y="15976"/>
                </a:lnTo>
                <a:lnTo>
                  <a:pt x="211" y="16320"/>
                </a:lnTo>
                <a:lnTo>
                  <a:pt x="277" y="16663"/>
                </a:lnTo>
                <a:lnTo>
                  <a:pt x="355" y="16996"/>
                </a:lnTo>
                <a:lnTo>
                  <a:pt x="433" y="17329"/>
                </a:lnTo>
                <a:lnTo>
                  <a:pt x="521" y="17661"/>
                </a:lnTo>
                <a:lnTo>
                  <a:pt x="621" y="17994"/>
                </a:lnTo>
                <a:lnTo>
                  <a:pt x="721" y="18315"/>
                </a:lnTo>
                <a:lnTo>
                  <a:pt x="832" y="18637"/>
                </a:lnTo>
                <a:lnTo>
                  <a:pt x="954" y="18947"/>
                </a:lnTo>
                <a:lnTo>
                  <a:pt x="1087" y="19258"/>
                </a:lnTo>
                <a:lnTo>
                  <a:pt x="1220" y="19568"/>
                </a:lnTo>
                <a:lnTo>
                  <a:pt x="1364" y="19879"/>
                </a:lnTo>
                <a:lnTo>
                  <a:pt x="1508" y="20178"/>
                </a:lnTo>
                <a:lnTo>
                  <a:pt x="1663" y="20477"/>
                </a:lnTo>
                <a:lnTo>
                  <a:pt x="1829" y="20766"/>
                </a:lnTo>
                <a:lnTo>
                  <a:pt x="2007" y="21054"/>
                </a:lnTo>
                <a:lnTo>
                  <a:pt x="2184" y="21342"/>
                </a:lnTo>
                <a:lnTo>
                  <a:pt x="2362" y="21619"/>
                </a:lnTo>
                <a:lnTo>
                  <a:pt x="2550" y="21896"/>
                </a:lnTo>
                <a:lnTo>
                  <a:pt x="2750" y="22162"/>
                </a:lnTo>
                <a:lnTo>
                  <a:pt x="2949" y="22429"/>
                </a:lnTo>
                <a:lnTo>
                  <a:pt x="3160" y="22684"/>
                </a:lnTo>
                <a:lnTo>
                  <a:pt x="3371" y="22939"/>
                </a:lnTo>
                <a:lnTo>
                  <a:pt x="3592" y="23182"/>
                </a:lnTo>
                <a:lnTo>
                  <a:pt x="3825" y="23426"/>
                </a:lnTo>
                <a:lnTo>
                  <a:pt x="4058" y="23670"/>
                </a:lnTo>
                <a:lnTo>
                  <a:pt x="4291" y="23903"/>
                </a:lnTo>
                <a:lnTo>
                  <a:pt x="4535" y="24125"/>
                </a:lnTo>
                <a:lnTo>
                  <a:pt x="4790" y="24347"/>
                </a:lnTo>
                <a:lnTo>
                  <a:pt x="5045" y="24568"/>
                </a:lnTo>
                <a:lnTo>
                  <a:pt x="5300" y="24768"/>
                </a:lnTo>
                <a:lnTo>
                  <a:pt x="5566" y="24978"/>
                </a:lnTo>
                <a:lnTo>
                  <a:pt x="5832" y="25167"/>
                </a:lnTo>
                <a:lnTo>
                  <a:pt x="6109" y="25367"/>
                </a:lnTo>
                <a:lnTo>
                  <a:pt x="6386" y="25544"/>
                </a:lnTo>
                <a:lnTo>
                  <a:pt x="6674" y="25721"/>
                </a:lnTo>
                <a:lnTo>
                  <a:pt x="6963" y="25888"/>
                </a:lnTo>
                <a:lnTo>
                  <a:pt x="7251" y="26054"/>
                </a:lnTo>
                <a:lnTo>
                  <a:pt x="7550" y="26209"/>
                </a:lnTo>
                <a:lnTo>
                  <a:pt x="7850" y="26364"/>
                </a:lnTo>
                <a:lnTo>
                  <a:pt x="8149" y="26508"/>
                </a:lnTo>
                <a:lnTo>
                  <a:pt x="8459" y="26641"/>
                </a:lnTo>
                <a:lnTo>
                  <a:pt x="8770" y="26763"/>
                </a:lnTo>
                <a:lnTo>
                  <a:pt x="9091" y="26885"/>
                </a:lnTo>
                <a:lnTo>
                  <a:pt x="9413" y="26996"/>
                </a:lnTo>
                <a:lnTo>
                  <a:pt x="9734" y="27107"/>
                </a:lnTo>
                <a:lnTo>
                  <a:pt x="10067" y="27207"/>
                </a:lnTo>
                <a:lnTo>
                  <a:pt x="10388" y="27296"/>
                </a:lnTo>
                <a:lnTo>
                  <a:pt x="10732" y="27373"/>
                </a:lnTo>
                <a:lnTo>
                  <a:pt x="11065" y="27451"/>
                </a:lnTo>
                <a:lnTo>
                  <a:pt x="11408" y="27517"/>
                </a:lnTo>
                <a:lnTo>
                  <a:pt x="11752" y="27573"/>
                </a:lnTo>
                <a:lnTo>
                  <a:pt x="12096" y="27617"/>
                </a:lnTo>
                <a:lnTo>
                  <a:pt x="12439" y="27661"/>
                </a:lnTo>
                <a:lnTo>
                  <a:pt x="12794" y="27684"/>
                </a:lnTo>
                <a:lnTo>
                  <a:pt x="13149" y="27706"/>
                </a:lnTo>
                <a:lnTo>
                  <a:pt x="13504" y="27728"/>
                </a:lnTo>
                <a:lnTo>
                  <a:pt x="14213" y="27728"/>
                </a:lnTo>
                <a:lnTo>
                  <a:pt x="14568" y="27706"/>
                </a:lnTo>
                <a:lnTo>
                  <a:pt x="14923" y="27684"/>
                </a:lnTo>
                <a:lnTo>
                  <a:pt x="15278" y="27661"/>
                </a:lnTo>
                <a:lnTo>
                  <a:pt x="15621" y="27617"/>
                </a:lnTo>
                <a:lnTo>
                  <a:pt x="15965" y="27573"/>
                </a:lnTo>
                <a:lnTo>
                  <a:pt x="16309" y="27517"/>
                </a:lnTo>
                <a:lnTo>
                  <a:pt x="16652" y="27451"/>
                </a:lnTo>
                <a:lnTo>
                  <a:pt x="16985" y="27373"/>
                </a:lnTo>
                <a:lnTo>
                  <a:pt x="17318" y="27296"/>
                </a:lnTo>
                <a:lnTo>
                  <a:pt x="17650" y="27207"/>
                </a:lnTo>
                <a:lnTo>
                  <a:pt x="17983" y="27107"/>
                </a:lnTo>
                <a:lnTo>
                  <a:pt x="18304" y="26996"/>
                </a:lnTo>
                <a:lnTo>
                  <a:pt x="18626" y="26885"/>
                </a:lnTo>
                <a:lnTo>
                  <a:pt x="18936" y="26763"/>
                </a:lnTo>
                <a:lnTo>
                  <a:pt x="19258" y="26641"/>
                </a:lnTo>
                <a:lnTo>
                  <a:pt x="19568" y="26508"/>
                </a:lnTo>
                <a:lnTo>
                  <a:pt x="19867" y="26364"/>
                </a:lnTo>
                <a:lnTo>
                  <a:pt x="20167" y="26209"/>
                </a:lnTo>
                <a:lnTo>
                  <a:pt x="20466" y="26054"/>
                </a:lnTo>
                <a:lnTo>
                  <a:pt x="20754" y="25888"/>
                </a:lnTo>
                <a:lnTo>
                  <a:pt x="21043" y="25721"/>
                </a:lnTo>
                <a:lnTo>
                  <a:pt x="21331" y="25544"/>
                </a:lnTo>
                <a:lnTo>
                  <a:pt x="21608" y="25367"/>
                </a:lnTo>
                <a:lnTo>
                  <a:pt x="21885" y="25167"/>
                </a:lnTo>
                <a:lnTo>
                  <a:pt x="22151" y="24978"/>
                </a:lnTo>
                <a:lnTo>
                  <a:pt x="22417" y="24768"/>
                </a:lnTo>
                <a:lnTo>
                  <a:pt x="22672" y="24568"/>
                </a:lnTo>
                <a:lnTo>
                  <a:pt x="22927" y="24347"/>
                </a:lnTo>
                <a:lnTo>
                  <a:pt x="23182" y="24125"/>
                </a:lnTo>
                <a:lnTo>
                  <a:pt x="23426" y="23903"/>
                </a:lnTo>
                <a:lnTo>
                  <a:pt x="23659" y="23670"/>
                </a:lnTo>
                <a:lnTo>
                  <a:pt x="23892" y="23426"/>
                </a:lnTo>
                <a:lnTo>
                  <a:pt x="24114" y="23182"/>
                </a:lnTo>
                <a:lnTo>
                  <a:pt x="24335" y="22939"/>
                </a:lnTo>
                <a:lnTo>
                  <a:pt x="24557" y="22684"/>
                </a:lnTo>
                <a:lnTo>
                  <a:pt x="24768" y="22429"/>
                </a:lnTo>
                <a:lnTo>
                  <a:pt x="24967" y="22162"/>
                </a:lnTo>
                <a:lnTo>
                  <a:pt x="25167" y="21896"/>
                </a:lnTo>
                <a:lnTo>
                  <a:pt x="25355" y="21619"/>
                </a:lnTo>
                <a:lnTo>
                  <a:pt x="25533" y="21342"/>
                </a:lnTo>
                <a:lnTo>
                  <a:pt x="25710" y="21054"/>
                </a:lnTo>
                <a:lnTo>
                  <a:pt x="25888" y="20766"/>
                </a:lnTo>
                <a:lnTo>
                  <a:pt x="26043" y="20477"/>
                </a:lnTo>
                <a:lnTo>
                  <a:pt x="26209" y="20178"/>
                </a:lnTo>
                <a:lnTo>
                  <a:pt x="26353" y="19879"/>
                </a:lnTo>
                <a:lnTo>
                  <a:pt x="26497" y="19568"/>
                </a:lnTo>
                <a:lnTo>
                  <a:pt x="26630" y="19258"/>
                </a:lnTo>
                <a:lnTo>
                  <a:pt x="26763" y="18947"/>
                </a:lnTo>
                <a:lnTo>
                  <a:pt x="26874" y="18637"/>
                </a:lnTo>
                <a:lnTo>
                  <a:pt x="26996" y="18315"/>
                </a:lnTo>
                <a:lnTo>
                  <a:pt x="27096" y="17994"/>
                </a:lnTo>
                <a:lnTo>
                  <a:pt x="27196" y="17661"/>
                </a:lnTo>
                <a:lnTo>
                  <a:pt x="27284" y="17329"/>
                </a:lnTo>
                <a:lnTo>
                  <a:pt x="27362" y="16996"/>
                </a:lnTo>
                <a:lnTo>
                  <a:pt x="27440" y="16663"/>
                </a:lnTo>
                <a:lnTo>
                  <a:pt x="27506" y="16320"/>
                </a:lnTo>
                <a:lnTo>
                  <a:pt x="27562" y="15976"/>
                </a:lnTo>
                <a:lnTo>
                  <a:pt x="27606" y="15632"/>
                </a:lnTo>
                <a:lnTo>
                  <a:pt x="27650" y="15289"/>
                </a:lnTo>
                <a:lnTo>
                  <a:pt x="27684" y="14934"/>
                </a:lnTo>
                <a:lnTo>
                  <a:pt x="27706" y="14579"/>
                </a:lnTo>
                <a:lnTo>
                  <a:pt x="27717" y="14224"/>
                </a:lnTo>
                <a:lnTo>
                  <a:pt x="27717" y="13870"/>
                </a:lnTo>
                <a:lnTo>
                  <a:pt x="27717" y="13504"/>
                </a:lnTo>
                <a:lnTo>
                  <a:pt x="27706" y="13149"/>
                </a:lnTo>
                <a:lnTo>
                  <a:pt x="27684" y="12805"/>
                </a:lnTo>
                <a:lnTo>
                  <a:pt x="27650" y="12450"/>
                </a:lnTo>
                <a:lnTo>
                  <a:pt x="27606" y="12096"/>
                </a:lnTo>
                <a:lnTo>
                  <a:pt x="27562" y="11752"/>
                </a:lnTo>
                <a:lnTo>
                  <a:pt x="27506" y="11408"/>
                </a:lnTo>
                <a:lnTo>
                  <a:pt x="27440" y="11076"/>
                </a:lnTo>
                <a:lnTo>
                  <a:pt x="27362" y="10732"/>
                </a:lnTo>
                <a:lnTo>
                  <a:pt x="27284" y="10399"/>
                </a:lnTo>
                <a:lnTo>
                  <a:pt x="27196" y="10067"/>
                </a:lnTo>
                <a:lnTo>
                  <a:pt x="27096" y="9745"/>
                </a:lnTo>
                <a:lnTo>
                  <a:pt x="26996" y="9424"/>
                </a:lnTo>
                <a:lnTo>
                  <a:pt x="26874" y="9102"/>
                </a:lnTo>
                <a:lnTo>
                  <a:pt x="26763" y="8781"/>
                </a:lnTo>
                <a:lnTo>
                  <a:pt x="26630" y="8470"/>
                </a:lnTo>
                <a:lnTo>
                  <a:pt x="26497" y="8160"/>
                </a:lnTo>
                <a:lnTo>
                  <a:pt x="26353" y="7861"/>
                </a:lnTo>
                <a:lnTo>
                  <a:pt x="26209" y="7561"/>
                </a:lnTo>
                <a:lnTo>
                  <a:pt x="26043" y="7262"/>
                </a:lnTo>
                <a:lnTo>
                  <a:pt x="25888" y="6963"/>
                </a:lnTo>
                <a:lnTo>
                  <a:pt x="25710" y="6674"/>
                </a:lnTo>
                <a:lnTo>
                  <a:pt x="25533" y="6397"/>
                </a:lnTo>
                <a:lnTo>
                  <a:pt x="25355" y="6120"/>
                </a:lnTo>
                <a:lnTo>
                  <a:pt x="25167" y="5843"/>
                </a:lnTo>
                <a:lnTo>
                  <a:pt x="24967" y="5577"/>
                </a:lnTo>
                <a:lnTo>
                  <a:pt x="24768" y="5311"/>
                </a:lnTo>
                <a:lnTo>
                  <a:pt x="24557" y="5045"/>
                </a:lnTo>
                <a:lnTo>
                  <a:pt x="24335" y="4790"/>
                </a:lnTo>
                <a:lnTo>
                  <a:pt x="24114" y="4546"/>
                </a:lnTo>
                <a:lnTo>
                  <a:pt x="23892" y="4302"/>
                </a:lnTo>
                <a:lnTo>
                  <a:pt x="23659" y="4069"/>
                </a:lnTo>
                <a:lnTo>
                  <a:pt x="23426" y="3836"/>
                </a:lnTo>
                <a:lnTo>
                  <a:pt x="23182" y="3603"/>
                </a:lnTo>
                <a:lnTo>
                  <a:pt x="22927" y="3382"/>
                </a:lnTo>
                <a:lnTo>
                  <a:pt x="22672" y="3171"/>
                </a:lnTo>
                <a:lnTo>
                  <a:pt x="22417" y="2960"/>
                </a:lnTo>
                <a:lnTo>
                  <a:pt x="22151" y="2761"/>
                </a:lnTo>
                <a:lnTo>
                  <a:pt x="21885" y="2561"/>
                </a:lnTo>
                <a:lnTo>
                  <a:pt x="21608" y="2373"/>
                </a:lnTo>
                <a:lnTo>
                  <a:pt x="21331" y="2184"/>
                </a:lnTo>
                <a:lnTo>
                  <a:pt x="21043" y="2007"/>
                </a:lnTo>
                <a:lnTo>
                  <a:pt x="20754" y="1840"/>
                </a:lnTo>
                <a:lnTo>
                  <a:pt x="20466" y="1674"/>
                </a:lnTo>
                <a:lnTo>
                  <a:pt x="20167" y="1519"/>
                </a:lnTo>
                <a:lnTo>
                  <a:pt x="19867" y="1375"/>
                </a:lnTo>
                <a:lnTo>
                  <a:pt x="19568" y="1231"/>
                </a:lnTo>
                <a:lnTo>
                  <a:pt x="19258" y="1098"/>
                </a:lnTo>
                <a:lnTo>
                  <a:pt x="18936" y="965"/>
                </a:lnTo>
                <a:lnTo>
                  <a:pt x="18626" y="843"/>
                </a:lnTo>
                <a:lnTo>
                  <a:pt x="18304" y="732"/>
                </a:lnTo>
                <a:lnTo>
                  <a:pt x="17983" y="632"/>
                </a:lnTo>
                <a:lnTo>
                  <a:pt x="17650" y="532"/>
                </a:lnTo>
                <a:lnTo>
                  <a:pt x="17318" y="444"/>
                </a:lnTo>
                <a:lnTo>
                  <a:pt x="16985" y="355"/>
                </a:lnTo>
                <a:lnTo>
                  <a:pt x="16652" y="288"/>
                </a:lnTo>
                <a:lnTo>
                  <a:pt x="16309" y="222"/>
                </a:lnTo>
                <a:lnTo>
                  <a:pt x="15965" y="166"/>
                </a:lnTo>
                <a:lnTo>
                  <a:pt x="15621" y="111"/>
                </a:lnTo>
                <a:lnTo>
                  <a:pt x="15278" y="78"/>
                </a:lnTo>
                <a:lnTo>
                  <a:pt x="14923" y="44"/>
                </a:lnTo>
                <a:lnTo>
                  <a:pt x="14568" y="22"/>
                </a:lnTo>
                <a:lnTo>
                  <a:pt x="14213" y="11"/>
                </a:lnTo>
                <a:lnTo>
                  <a:pt x="13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 txBox="1"/>
          <p:nvPr/>
        </p:nvSpPr>
        <p:spPr>
          <a:xfrm>
            <a:off x="4047763" y="1289013"/>
            <a:ext cx="1797300" cy="44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Criticism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4047763" y="3981388"/>
            <a:ext cx="1797300" cy="4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Verification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23" name="Google Shape;423;p23"/>
          <p:cNvCxnSpPr>
            <a:stCxn id="418" idx="7"/>
            <a:endCxn id="421" idx="1"/>
          </p:cNvCxnSpPr>
          <p:nvPr/>
        </p:nvCxnSpPr>
        <p:spPr>
          <a:xfrm flipH="1" rot="10800000">
            <a:off x="2340219" y="1512143"/>
            <a:ext cx="1707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3"/>
          <p:cNvCxnSpPr>
            <a:stCxn id="418" idx="5"/>
            <a:endCxn id="422" idx="1"/>
          </p:cNvCxnSpPr>
          <p:nvPr/>
        </p:nvCxnSpPr>
        <p:spPr>
          <a:xfrm>
            <a:off x="2340219" y="3221832"/>
            <a:ext cx="1707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3"/>
          <p:cNvSpPr/>
          <p:nvPr/>
        </p:nvSpPr>
        <p:spPr>
          <a:xfrm>
            <a:off x="1995781" y="2730054"/>
            <a:ext cx="108928" cy="109040"/>
          </a:xfrm>
          <a:custGeom>
            <a:rect b="b" l="l" r="r" t="t"/>
            <a:pathLst>
              <a:path extrusionOk="0" h="27728" w="27717">
                <a:moveTo>
                  <a:pt x="13859" y="0"/>
                </a:moveTo>
                <a:lnTo>
                  <a:pt x="13504" y="11"/>
                </a:lnTo>
                <a:lnTo>
                  <a:pt x="13149" y="22"/>
                </a:lnTo>
                <a:lnTo>
                  <a:pt x="12794" y="44"/>
                </a:lnTo>
                <a:lnTo>
                  <a:pt x="12439" y="78"/>
                </a:lnTo>
                <a:lnTo>
                  <a:pt x="12096" y="111"/>
                </a:lnTo>
                <a:lnTo>
                  <a:pt x="11752" y="166"/>
                </a:lnTo>
                <a:lnTo>
                  <a:pt x="11408" y="222"/>
                </a:lnTo>
                <a:lnTo>
                  <a:pt x="11065" y="288"/>
                </a:lnTo>
                <a:lnTo>
                  <a:pt x="10732" y="355"/>
                </a:lnTo>
                <a:lnTo>
                  <a:pt x="10388" y="444"/>
                </a:lnTo>
                <a:lnTo>
                  <a:pt x="10067" y="532"/>
                </a:lnTo>
                <a:lnTo>
                  <a:pt x="9734" y="632"/>
                </a:lnTo>
                <a:lnTo>
                  <a:pt x="9413" y="732"/>
                </a:lnTo>
                <a:lnTo>
                  <a:pt x="9091" y="843"/>
                </a:lnTo>
                <a:lnTo>
                  <a:pt x="8770" y="965"/>
                </a:lnTo>
                <a:lnTo>
                  <a:pt x="8459" y="1098"/>
                </a:lnTo>
                <a:lnTo>
                  <a:pt x="8149" y="1231"/>
                </a:lnTo>
                <a:lnTo>
                  <a:pt x="7850" y="1375"/>
                </a:lnTo>
                <a:lnTo>
                  <a:pt x="7550" y="1519"/>
                </a:lnTo>
                <a:lnTo>
                  <a:pt x="7251" y="1674"/>
                </a:lnTo>
                <a:lnTo>
                  <a:pt x="6963" y="1840"/>
                </a:lnTo>
                <a:lnTo>
                  <a:pt x="6674" y="2007"/>
                </a:lnTo>
                <a:lnTo>
                  <a:pt x="6386" y="2184"/>
                </a:lnTo>
                <a:lnTo>
                  <a:pt x="6109" y="2373"/>
                </a:lnTo>
                <a:lnTo>
                  <a:pt x="5832" y="2561"/>
                </a:lnTo>
                <a:lnTo>
                  <a:pt x="5566" y="2761"/>
                </a:lnTo>
                <a:lnTo>
                  <a:pt x="5300" y="2960"/>
                </a:lnTo>
                <a:lnTo>
                  <a:pt x="5045" y="3171"/>
                </a:lnTo>
                <a:lnTo>
                  <a:pt x="4790" y="3382"/>
                </a:lnTo>
                <a:lnTo>
                  <a:pt x="4535" y="3603"/>
                </a:lnTo>
                <a:lnTo>
                  <a:pt x="4291" y="3836"/>
                </a:lnTo>
                <a:lnTo>
                  <a:pt x="4058" y="4069"/>
                </a:lnTo>
                <a:lnTo>
                  <a:pt x="3825" y="4302"/>
                </a:lnTo>
                <a:lnTo>
                  <a:pt x="3592" y="4546"/>
                </a:lnTo>
                <a:lnTo>
                  <a:pt x="3371" y="4790"/>
                </a:lnTo>
                <a:lnTo>
                  <a:pt x="3160" y="5045"/>
                </a:lnTo>
                <a:lnTo>
                  <a:pt x="2949" y="5311"/>
                </a:lnTo>
                <a:lnTo>
                  <a:pt x="2750" y="5577"/>
                </a:lnTo>
                <a:lnTo>
                  <a:pt x="2550" y="5843"/>
                </a:lnTo>
                <a:lnTo>
                  <a:pt x="2362" y="6120"/>
                </a:lnTo>
                <a:lnTo>
                  <a:pt x="2184" y="6397"/>
                </a:lnTo>
                <a:lnTo>
                  <a:pt x="2007" y="6674"/>
                </a:lnTo>
                <a:lnTo>
                  <a:pt x="1829" y="6963"/>
                </a:lnTo>
                <a:lnTo>
                  <a:pt x="1663" y="7262"/>
                </a:lnTo>
                <a:lnTo>
                  <a:pt x="1508" y="7561"/>
                </a:lnTo>
                <a:lnTo>
                  <a:pt x="1364" y="7861"/>
                </a:lnTo>
                <a:lnTo>
                  <a:pt x="1220" y="8160"/>
                </a:lnTo>
                <a:lnTo>
                  <a:pt x="1087" y="8470"/>
                </a:lnTo>
                <a:lnTo>
                  <a:pt x="954" y="8781"/>
                </a:lnTo>
                <a:lnTo>
                  <a:pt x="832" y="9102"/>
                </a:lnTo>
                <a:lnTo>
                  <a:pt x="721" y="9424"/>
                </a:lnTo>
                <a:lnTo>
                  <a:pt x="621" y="9745"/>
                </a:lnTo>
                <a:lnTo>
                  <a:pt x="521" y="10067"/>
                </a:lnTo>
                <a:lnTo>
                  <a:pt x="433" y="10399"/>
                </a:lnTo>
                <a:lnTo>
                  <a:pt x="355" y="10732"/>
                </a:lnTo>
                <a:lnTo>
                  <a:pt x="277" y="11076"/>
                </a:lnTo>
                <a:lnTo>
                  <a:pt x="211" y="11408"/>
                </a:lnTo>
                <a:lnTo>
                  <a:pt x="155" y="11752"/>
                </a:lnTo>
                <a:lnTo>
                  <a:pt x="111" y="12096"/>
                </a:lnTo>
                <a:lnTo>
                  <a:pt x="67" y="12450"/>
                </a:lnTo>
                <a:lnTo>
                  <a:pt x="33" y="12805"/>
                </a:lnTo>
                <a:lnTo>
                  <a:pt x="11" y="13149"/>
                </a:lnTo>
                <a:lnTo>
                  <a:pt x="0" y="13504"/>
                </a:lnTo>
                <a:lnTo>
                  <a:pt x="0" y="13870"/>
                </a:lnTo>
                <a:lnTo>
                  <a:pt x="0" y="14224"/>
                </a:lnTo>
                <a:lnTo>
                  <a:pt x="11" y="14579"/>
                </a:lnTo>
                <a:lnTo>
                  <a:pt x="33" y="14934"/>
                </a:lnTo>
                <a:lnTo>
                  <a:pt x="67" y="15289"/>
                </a:lnTo>
                <a:lnTo>
                  <a:pt x="111" y="15632"/>
                </a:lnTo>
                <a:lnTo>
                  <a:pt x="155" y="15976"/>
                </a:lnTo>
                <a:lnTo>
                  <a:pt x="211" y="16320"/>
                </a:lnTo>
                <a:lnTo>
                  <a:pt x="277" y="16663"/>
                </a:lnTo>
                <a:lnTo>
                  <a:pt x="355" y="16996"/>
                </a:lnTo>
                <a:lnTo>
                  <a:pt x="433" y="17329"/>
                </a:lnTo>
                <a:lnTo>
                  <a:pt x="521" y="17661"/>
                </a:lnTo>
                <a:lnTo>
                  <a:pt x="621" y="17994"/>
                </a:lnTo>
                <a:lnTo>
                  <a:pt x="721" y="18315"/>
                </a:lnTo>
                <a:lnTo>
                  <a:pt x="832" y="18637"/>
                </a:lnTo>
                <a:lnTo>
                  <a:pt x="954" y="18947"/>
                </a:lnTo>
                <a:lnTo>
                  <a:pt x="1087" y="19258"/>
                </a:lnTo>
                <a:lnTo>
                  <a:pt x="1220" y="19568"/>
                </a:lnTo>
                <a:lnTo>
                  <a:pt x="1364" y="19879"/>
                </a:lnTo>
                <a:lnTo>
                  <a:pt x="1508" y="20178"/>
                </a:lnTo>
                <a:lnTo>
                  <a:pt x="1663" y="20477"/>
                </a:lnTo>
                <a:lnTo>
                  <a:pt x="1829" y="20766"/>
                </a:lnTo>
                <a:lnTo>
                  <a:pt x="2007" y="21054"/>
                </a:lnTo>
                <a:lnTo>
                  <a:pt x="2184" y="21342"/>
                </a:lnTo>
                <a:lnTo>
                  <a:pt x="2362" y="21619"/>
                </a:lnTo>
                <a:lnTo>
                  <a:pt x="2550" y="21896"/>
                </a:lnTo>
                <a:lnTo>
                  <a:pt x="2750" y="22162"/>
                </a:lnTo>
                <a:lnTo>
                  <a:pt x="2949" y="22429"/>
                </a:lnTo>
                <a:lnTo>
                  <a:pt x="3160" y="22684"/>
                </a:lnTo>
                <a:lnTo>
                  <a:pt x="3371" y="22939"/>
                </a:lnTo>
                <a:lnTo>
                  <a:pt x="3592" y="23182"/>
                </a:lnTo>
                <a:lnTo>
                  <a:pt x="3825" y="23426"/>
                </a:lnTo>
                <a:lnTo>
                  <a:pt x="4058" y="23670"/>
                </a:lnTo>
                <a:lnTo>
                  <a:pt x="4291" y="23903"/>
                </a:lnTo>
                <a:lnTo>
                  <a:pt x="4535" y="24125"/>
                </a:lnTo>
                <a:lnTo>
                  <a:pt x="4790" y="24347"/>
                </a:lnTo>
                <a:lnTo>
                  <a:pt x="5045" y="24568"/>
                </a:lnTo>
                <a:lnTo>
                  <a:pt x="5300" y="24768"/>
                </a:lnTo>
                <a:lnTo>
                  <a:pt x="5566" y="24978"/>
                </a:lnTo>
                <a:lnTo>
                  <a:pt x="5832" y="25167"/>
                </a:lnTo>
                <a:lnTo>
                  <a:pt x="6109" y="25367"/>
                </a:lnTo>
                <a:lnTo>
                  <a:pt x="6386" y="25544"/>
                </a:lnTo>
                <a:lnTo>
                  <a:pt x="6674" y="25721"/>
                </a:lnTo>
                <a:lnTo>
                  <a:pt x="6963" y="25888"/>
                </a:lnTo>
                <a:lnTo>
                  <a:pt x="7251" y="26054"/>
                </a:lnTo>
                <a:lnTo>
                  <a:pt x="7550" y="26209"/>
                </a:lnTo>
                <a:lnTo>
                  <a:pt x="7850" y="26364"/>
                </a:lnTo>
                <a:lnTo>
                  <a:pt x="8149" y="26508"/>
                </a:lnTo>
                <a:lnTo>
                  <a:pt x="8459" y="26641"/>
                </a:lnTo>
                <a:lnTo>
                  <a:pt x="8770" y="26763"/>
                </a:lnTo>
                <a:lnTo>
                  <a:pt x="9091" y="26885"/>
                </a:lnTo>
                <a:lnTo>
                  <a:pt x="9413" y="26996"/>
                </a:lnTo>
                <a:lnTo>
                  <a:pt x="9734" y="27107"/>
                </a:lnTo>
                <a:lnTo>
                  <a:pt x="10067" y="27207"/>
                </a:lnTo>
                <a:lnTo>
                  <a:pt x="10388" y="27296"/>
                </a:lnTo>
                <a:lnTo>
                  <a:pt x="10732" y="27373"/>
                </a:lnTo>
                <a:lnTo>
                  <a:pt x="11065" y="27451"/>
                </a:lnTo>
                <a:lnTo>
                  <a:pt x="11408" y="27517"/>
                </a:lnTo>
                <a:lnTo>
                  <a:pt x="11752" y="27573"/>
                </a:lnTo>
                <a:lnTo>
                  <a:pt x="12096" y="27617"/>
                </a:lnTo>
                <a:lnTo>
                  <a:pt x="12439" y="27661"/>
                </a:lnTo>
                <a:lnTo>
                  <a:pt x="12794" y="27684"/>
                </a:lnTo>
                <a:lnTo>
                  <a:pt x="13149" y="27706"/>
                </a:lnTo>
                <a:lnTo>
                  <a:pt x="13504" y="27728"/>
                </a:lnTo>
                <a:lnTo>
                  <a:pt x="14213" y="27728"/>
                </a:lnTo>
                <a:lnTo>
                  <a:pt x="14568" y="27706"/>
                </a:lnTo>
                <a:lnTo>
                  <a:pt x="14923" y="27684"/>
                </a:lnTo>
                <a:lnTo>
                  <a:pt x="15278" y="27661"/>
                </a:lnTo>
                <a:lnTo>
                  <a:pt x="15621" y="27617"/>
                </a:lnTo>
                <a:lnTo>
                  <a:pt x="15965" y="27573"/>
                </a:lnTo>
                <a:lnTo>
                  <a:pt x="16309" y="27517"/>
                </a:lnTo>
                <a:lnTo>
                  <a:pt x="16652" y="27451"/>
                </a:lnTo>
                <a:lnTo>
                  <a:pt x="16985" y="27373"/>
                </a:lnTo>
                <a:lnTo>
                  <a:pt x="17318" y="27296"/>
                </a:lnTo>
                <a:lnTo>
                  <a:pt x="17650" y="27207"/>
                </a:lnTo>
                <a:lnTo>
                  <a:pt x="17983" y="27107"/>
                </a:lnTo>
                <a:lnTo>
                  <a:pt x="18304" y="26996"/>
                </a:lnTo>
                <a:lnTo>
                  <a:pt x="18626" y="26885"/>
                </a:lnTo>
                <a:lnTo>
                  <a:pt x="18936" y="26763"/>
                </a:lnTo>
                <a:lnTo>
                  <a:pt x="19258" y="26641"/>
                </a:lnTo>
                <a:lnTo>
                  <a:pt x="19568" y="26508"/>
                </a:lnTo>
                <a:lnTo>
                  <a:pt x="19867" y="26364"/>
                </a:lnTo>
                <a:lnTo>
                  <a:pt x="20167" y="26209"/>
                </a:lnTo>
                <a:lnTo>
                  <a:pt x="20466" y="26054"/>
                </a:lnTo>
                <a:lnTo>
                  <a:pt x="20754" y="25888"/>
                </a:lnTo>
                <a:lnTo>
                  <a:pt x="21043" y="25721"/>
                </a:lnTo>
                <a:lnTo>
                  <a:pt x="21331" y="25544"/>
                </a:lnTo>
                <a:lnTo>
                  <a:pt x="21608" y="25367"/>
                </a:lnTo>
                <a:lnTo>
                  <a:pt x="21885" y="25167"/>
                </a:lnTo>
                <a:lnTo>
                  <a:pt x="22151" y="24978"/>
                </a:lnTo>
                <a:lnTo>
                  <a:pt x="22417" y="24768"/>
                </a:lnTo>
                <a:lnTo>
                  <a:pt x="22672" y="24568"/>
                </a:lnTo>
                <a:lnTo>
                  <a:pt x="22927" y="24347"/>
                </a:lnTo>
                <a:lnTo>
                  <a:pt x="23182" y="24125"/>
                </a:lnTo>
                <a:lnTo>
                  <a:pt x="23426" y="23903"/>
                </a:lnTo>
                <a:lnTo>
                  <a:pt x="23659" y="23670"/>
                </a:lnTo>
                <a:lnTo>
                  <a:pt x="23892" y="23426"/>
                </a:lnTo>
                <a:lnTo>
                  <a:pt x="24114" y="23182"/>
                </a:lnTo>
                <a:lnTo>
                  <a:pt x="24335" y="22939"/>
                </a:lnTo>
                <a:lnTo>
                  <a:pt x="24557" y="22684"/>
                </a:lnTo>
                <a:lnTo>
                  <a:pt x="24768" y="22429"/>
                </a:lnTo>
                <a:lnTo>
                  <a:pt x="24967" y="22162"/>
                </a:lnTo>
                <a:lnTo>
                  <a:pt x="25167" y="21896"/>
                </a:lnTo>
                <a:lnTo>
                  <a:pt x="25355" y="21619"/>
                </a:lnTo>
                <a:lnTo>
                  <a:pt x="25533" y="21342"/>
                </a:lnTo>
                <a:lnTo>
                  <a:pt x="25710" y="21054"/>
                </a:lnTo>
                <a:lnTo>
                  <a:pt x="25888" y="20766"/>
                </a:lnTo>
                <a:lnTo>
                  <a:pt x="26043" y="20477"/>
                </a:lnTo>
                <a:lnTo>
                  <a:pt x="26209" y="20178"/>
                </a:lnTo>
                <a:lnTo>
                  <a:pt x="26353" y="19879"/>
                </a:lnTo>
                <a:lnTo>
                  <a:pt x="26497" y="19568"/>
                </a:lnTo>
                <a:lnTo>
                  <a:pt x="26630" y="19258"/>
                </a:lnTo>
                <a:lnTo>
                  <a:pt x="26763" y="18947"/>
                </a:lnTo>
                <a:lnTo>
                  <a:pt x="26874" y="18637"/>
                </a:lnTo>
                <a:lnTo>
                  <a:pt x="26996" y="18315"/>
                </a:lnTo>
                <a:lnTo>
                  <a:pt x="27096" y="17994"/>
                </a:lnTo>
                <a:lnTo>
                  <a:pt x="27196" y="17661"/>
                </a:lnTo>
                <a:lnTo>
                  <a:pt x="27284" y="17329"/>
                </a:lnTo>
                <a:lnTo>
                  <a:pt x="27362" y="16996"/>
                </a:lnTo>
                <a:lnTo>
                  <a:pt x="27440" y="16663"/>
                </a:lnTo>
                <a:lnTo>
                  <a:pt x="27506" y="16320"/>
                </a:lnTo>
                <a:lnTo>
                  <a:pt x="27562" y="15976"/>
                </a:lnTo>
                <a:lnTo>
                  <a:pt x="27606" y="15632"/>
                </a:lnTo>
                <a:lnTo>
                  <a:pt x="27650" y="15289"/>
                </a:lnTo>
                <a:lnTo>
                  <a:pt x="27684" y="14934"/>
                </a:lnTo>
                <a:lnTo>
                  <a:pt x="27706" y="14579"/>
                </a:lnTo>
                <a:lnTo>
                  <a:pt x="27717" y="14224"/>
                </a:lnTo>
                <a:lnTo>
                  <a:pt x="27717" y="13870"/>
                </a:lnTo>
                <a:lnTo>
                  <a:pt x="27717" y="13504"/>
                </a:lnTo>
                <a:lnTo>
                  <a:pt x="27706" y="13149"/>
                </a:lnTo>
                <a:lnTo>
                  <a:pt x="27684" y="12805"/>
                </a:lnTo>
                <a:lnTo>
                  <a:pt x="27650" y="12450"/>
                </a:lnTo>
                <a:lnTo>
                  <a:pt x="27606" y="12096"/>
                </a:lnTo>
                <a:lnTo>
                  <a:pt x="27562" y="11752"/>
                </a:lnTo>
                <a:lnTo>
                  <a:pt x="27506" y="11408"/>
                </a:lnTo>
                <a:lnTo>
                  <a:pt x="27440" y="11076"/>
                </a:lnTo>
                <a:lnTo>
                  <a:pt x="27362" y="10732"/>
                </a:lnTo>
                <a:lnTo>
                  <a:pt x="27284" y="10399"/>
                </a:lnTo>
                <a:lnTo>
                  <a:pt x="27196" y="10067"/>
                </a:lnTo>
                <a:lnTo>
                  <a:pt x="27096" y="9745"/>
                </a:lnTo>
                <a:lnTo>
                  <a:pt x="26996" y="9424"/>
                </a:lnTo>
                <a:lnTo>
                  <a:pt x="26874" y="9102"/>
                </a:lnTo>
                <a:lnTo>
                  <a:pt x="26763" y="8781"/>
                </a:lnTo>
                <a:lnTo>
                  <a:pt x="26630" y="8470"/>
                </a:lnTo>
                <a:lnTo>
                  <a:pt x="26497" y="8160"/>
                </a:lnTo>
                <a:lnTo>
                  <a:pt x="26353" y="7861"/>
                </a:lnTo>
                <a:lnTo>
                  <a:pt x="26209" y="7561"/>
                </a:lnTo>
                <a:lnTo>
                  <a:pt x="26043" y="7262"/>
                </a:lnTo>
                <a:lnTo>
                  <a:pt x="25888" y="6963"/>
                </a:lnTo>
                <a:lnTo>
                  <a:pt x="25710" y="6674"/>
                </a:lnTo>
                <a:lnTo>
                  <a:pt x="25533" y="6397"/>
                </a:lnTo>
                <a:lnTo>
                  <a:pt x="25355" y="6120"/>
                </a:lnTo>
                <a:lnTo>
                  <a:pt x="25167" y="5843"/>
                </a:lnTo>
                <a:lnTo>
                  <a:pt x="24967" y="5577"/>
                </a:lnTo>
                <a:lnTo>
                  <a:pt x="24768" y="5311"/>
                </a:lnTo>
                <a:lnTo>
                  <a:pt x="24557" y="5045"/>
                </a:lnTo>
                <a:lnTo>
                  <a:pt x="24335" y="4790"/>
                </a:lnTo>
                <a:lnTo>
                  <a:pt x="24114" y="4546"/>
                </a:lnTo>
                <a:lnTo>
                  <a:pt x="23892" y="4302"/>
                </a:lnTo>
                <a:lnTo>
                  <a:pt x="23659" y="4069"/>
                </a:lnTo>
                <a:lnTo>
                  <a:pt x="23426" y="3836"/>
                </a:lnTo>
                <a:lnTo>
                  <a:pt x="23182" y="3603"/>
                </a:lnTo>
                <a:lnTo>
                  <a:pt x="22927" y="3382"/>
                </a:lnTo>
                <a:lnTo>
                  <a:pt x="22672" y="3171"/>
                </a:lnTo>
                <a:lnTo>
                  <a:pt x="22417" y="2960"/>
                </a:lnTo>
                <a:lnTo>
                  <a:pt x="22151" y="2761"/>
                </a:lnTo>
                <a:lnTo>
                  <a:pt x="21885" y="2561"/>
                </a:lnTo>
                <a:lnTo>
                  <a:pt x="21608" y="2373"/>
                </a:lnTo>
                <a:lnTo>
                  <a:pt x="21331" y="2184"/>
                </a:lnTo>
                <a:lnTo>
                  <a:pt x="21043" y="2007"/>
                </a:lnTo>
                <a:lnTo>
                  <a:pt x="20754" y="1840"/>
                </a:lnTo>
                <a:lnTo>
                  <a:pt x="20466" y="1674"/>
                </a:lnTo>
                <a:lnTo>
                  <a:pt x="20167" y="1519"/>
                </a:lnTo>
                <a:lnTo>
                  <a:pt x="19867" y="1375"/>
                </a:lnTo>
                <a:lnTo>
                  <a:pt x="19568" y="1231"/>
                </a:lnTo>
                <a:lnTo>
                  <a:pt x="19258" y="1098"/>
                </a:lnTo>
                <a:lnTo>
                  <a:pt x="18936" y="965"/>
                </a:lnTo>
                <a:lnTo>
                  <a:pt x="18626" y="843"/>
                </a:lnTo>
                <a:lnTo>
                  <a:pt x="18304" y="732"/>
                </a:lnTo>
                <a:lnTo>
                  <a:pt x="17983" y="632"/>
                </a:lnTo>
                <a:lnTo>
                  <a:pt x="17650" y="532"/>
                </a:lnTo>
                <a:lnTo>
                  <a:pt x="17318" y="444"/>
                </a:lnTo>
                <a:lnTo>
                  <a:pt x="16985" y="355"/>
                </a:lnTo>
                <a:lnTo>
                  <a:pt x="16652" y="288"/>
                </a:lnTo>
                <a:lnTo>
                  <a:pt x="16309" y="222"/>
                </a:lnTo>
                <a:lnTo>
                  <a:pt x="15965" y="166"/>
                </a:lnTo>
                <a:lnTo>
                  <a:pt x="15621" y="111"/>
                </a:lnTo>
                <a:lnTo>
                  <a:pt x="15278" y="78"/>
                </a:lnTo>
                <a:lnTo>
                  <a:pt x="14923" y="44"/>
                </a:lnTo>
                <a:lnTo>
                  <a:pt x="14568" y="22"/>
                </a:lnTo>
                <a:lnTo>
                  <a:pt x="14213" y="11"/>
                </a:lnTo>
                <a:lnTo>
                  <a:pt x="13859" y="0"/>
                </a:lnTo>
                <a:close/>
              </a:path>
            </a:pathLst>
          </a:custGeom>
          <a:solidFill>
            <a:srgbClr val="FFFFFF">
              <a:alpha val="76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23"/>
          <p:cNvGrpSpPr/>
          <p:nvPr/>
        </p:nvGrpSpPr>
        <p:grpSpPr>
          <a:xfrm>
            <a:off x="6889500" y="1289013"/>
            <a:ext cx="1797300" cy="3138400"/>
            <a:chOff x="6889500" y="1289013"/>
            <a:chExt cx="1797300" cy="3138400"/>
          </a:xfrm>
        </p:grpSpPr>
        <p:sp>
          <p:nvSpPr>
            <p:cNvPr id="427" name="Google Shape;427;p23"/>
            <p:cNvSpPr txBox="1"/>
            <p:nvPr/>
          </p:nvSpPr>
          <p:spPr>
            <a:xfrm>
              <a:off x="6889500" y="1289013"/>
              <a:ext cx="1797300" cy="446100"/>
            </a:xfrm>
            <a:prstGeom prst="rect">
              <a:avLst/>
            </a:prstGeom>
            <a:solidFill>
              <a:srgbClr val="AFD1A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 the project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6889500" y="2635163"/>
              <a:ext cx="1797300" cy="446100"/>
            </a:xfrm>
            <a:prstGeom prst="rect">
              <a:avLst/>
            </a:prstGeom>
            <a:solidFill>
              <a:srgbClr val="51A3C1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Check suitability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23"/>
            <p:cNvSpPr txBox="1"/>
            <p:nvPr/>
          </p:nvSpPr>
          <p:spPr>
            <a:xfrm>
              <a:off x="6889500" y="3981313"/>
              <a:ext cx="1797300" cy="446100"/>
            </a:xfrm>
            <a:prstGeom prst="rect">
              <a:avLst/>
            </a:prstGeom>
            <a:solidFill>
              <a:srgbClr val="D59C81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Snap to target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30" name="Google Shape;430;p23"/>
          <p:cNvCxnSpPr>
            <a:stCxn id="427" idx="2"/>
            <a:endCxn id="428" idx="0"/>
          </p:cNvCxnSpPr>
          <p:nvPr/>
        </p:nvCxnSpPr>
        <p:spPr>
          <a:xfrm>
            <a:off x="7788150" y="1735113"/>
            <a:ext cx="0" cy="9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1" name="Google Shape;431;p23"/>
          <p:cNvCxnSpPr>
            <a:stCxn id="428" idx="2"/>
            <a:endCxn id="429" idx="0"/>
          </p:cNvCxnSpPr>
          <p:nvPr/>
        </p:nvCxnSpPr>
        <p:spPr>
          <a:xfrm>
            <a:off x="7788150" y="3081263"/>
            <a:ext cx="0" cy="9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2" name="Google Shape;432;p23"/>
          <p:cNvCxnSpPr>
            <a:stCxn id="421" idx="3"/>
            <a:endCxn id="427" idx="1"/>
          </p:cNvCxnSpPr>
          <p:nvPr/>
        </p:nvCxnSpPr>
        <p:spPr>
          <a:xfrm>
            <a:off x="5845063" y="1512063"/>
            <a:ext cx="10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23"/>
          <p:cNvCxnSpPr>
            <a:stCxn id="429" idx="1"/>
            <a:endCxn id="422" idx="3"/>
          </p:cNvCxnSpPr>
          <p:nvPr/>
        </p:nvCxnSpPr>
        <p:spPr>
          <a:xfrm rot="10800000">
            <a:off x="5845200" y="4204363"/>
            <a:ext cx="10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4" name="Google Shape;434;p23"/>
          <p:cNvSpPr/>
          <p:nvPr/>
        </p:nvSpPr>
        <p:spPr>
          <a:xfrm>
            <a:off x="4432225" y="234402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35" name="Google Shape;435;p23"/>
          <p:cNvCxnSpPr>
            <a:stCxn id="421" idx="2"/>
            <a:endCxn id="434" idx="0"/>
          </p:cNvCxnSpPr>
          <p:nvPr/>
        </p:nvCxnSpPr>
        <p:spPr>
          <a:xfrm>
            <a:off x="4946413" y="1735113"/>
            <a:ext cx="0" cy="6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3"/>
          <p:cNvCxnSpPr>
            <a:stCxn id="434" idx="4"/>
            <a:endCxn id="422" idx="0"/>
          </p:cNvCxnSpPr>
          <p:nvPr/>
        </p:nvCxnSpPr>
        <p:spPr>
          <a:xfrm>
            <a:off x="4946425" y="3372425"/>
            <a:ext cx="0" cy="6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7" name="Google Shape;437;p23"/>
          <p:cNvGrpSpPr/>
          <p:nvPr/>
        </p:nvGrpSpPr>
        <p:grpSpPr>
          <a:xfrm>
            <a:off x="4799666" y="2674819"/>
            <a:ext cx="293509" cy="366904"/>
            <a:chOff x="867091" y="4631994"/>
            <a:chExt cx="293509" cy="366904"/>
          </a:xfrm>
        </p:grpSpPr>
        <p:sp>
          <p:nvSpPr>
            <p:cNvPr id="438" name="Google Shape;438;p23"/>
            <p:cNvSpPr/>
            <p:nvPr/>
          </p:nvSpPr>
          <p:spPr>
            <a:xfrm>
              <a:off x="1092101" y="4638532"/>
              <a:ext cx="62817" cy="69321"/>
            </a:xfrm>
            <a:custGeom>
              <a:rect b="b" l="l" r="r" t="t"/>
              <a:pathLst>
                <a:path extrusionOk="0" h="2025" w="1835">
                  <a:moveTo>
                    <a:pt x="0" y="0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867091" y="4631994"/>
              <a:ext cx="293509" cy="366904"/>
            </a:xfrm>
            <a:custGeom>
              <a:rect b="b" l="l" r="r" t="t"/>
              <a:pathLst>
                <a:path extrusionOk="0" h="10718" w="8574">
                  <a:moveTo>
                    <a:pt x="1482" y="1070"/>
                  </a:moveTo>
                  <a:cubicBezTo>
                    <a:pt x="1496" y="1070"/>
                    <a:pt x="1510" y="1071"/>
                    <a:pt x="1525" y="1073"/>
                  </a:cubicBezTo>
                  <a:lnTo>
                    <a:pt x="2501" y="1073"/>
                  </a:lnTo>
                  <a:cubicBezTo>
                    <a:pt x="2882" y="1096"/>
                    <a:pt x="2882" y="1644"/>
                    <a:pt x="2501" y="1692"/>
                  </a:cubicBezTo>
                  <a:lnTo>
                    <a:pt x="1525" y="1692"/>
                  </a:lnTo>
                  <a:cubicBezTo>
                    <a:pt x="1510" y="1693"/>
                    <a:pt x="1496" y="1694"/>
                    <a:pt x="1482" y="1694"/>
                  </a:cubicBezTo>
                  <a:cubicBezTo>
                    <a:pt x="1086" y="1694"/>
                    <a:pt x="1086" y="1070"/>
                    <a:pt x="1482" y="1070"/>
                  </a:cubicBezTo>
                  <a:close/>
                  <a:moveTo>
                    <a:pt x="3709" y="2142"/>
                  </a:moveTo>
                  <a:cubicBezTo>
                    <a:pt x="4107" y="2142"/>
                    <a:pt x="4107" y="2789"/>
                    <a:pt x="3709" y="2789"/>
                  </a:cubicBezTo>
                  <a:cubicBezTo>
                    <a:pt x="3696" y="2789"/>
                    <a:pt x="3682" y="2789"/>
                    <a:pt x="3668" y="2787"/>
                  </a:cubicBezTo>
                  <a:lnTo>
                    <a:pt x="1525" y="2787"/>
                  </a:lnTo>
                  <a:cubicBezTo>
                    <a:pt x="1511" y="2789"/>
                    <a:pt x="1497" y="2789"/>
                    <a:pt x="1484" y="2789"/>
                  </a:cubicBezTo>
                  <a:cubicBezTo>
                    <a:pt x="1086" y="2789"/>
                    <a:pt x="1086" y="2142"/>
                    <a:pt x="1484" y="2142"/>
                  </a:cubicBezTo>
                  <a:cubicBezTo>
                    <a:pt x="1497" y="2142"/>
                    <a:pt x="1511" y="2143"/>
                    <a:pt x="1525" y="2144"/>
                  </a:cubicBezTo>
                  <a:lnTo>
                    <a:pt x="3668" y="2144"/>
                  </a:lnTo>
                  <a:cubicBezTo>
                    <a:pt x="3682" y="2143"/>
                    <a:pt x="3696" y="2142"/>
                    <a:pt x="3709" y="2142"/>
                  </a:cubicBezTo>
                  <a:close/>
                  <a:moveTo>
                    <a:pt x="4830" y="4285"/>
                  </a:moveTo>
                  <a:cubicBezTo>
                    <a:pt x="5226" y="4285"/>
                    <a:pt x="5226" y="4909"/>
                    <a:pt x="4830" y="4909"/>
                  </a:cubicBezTo>
                  <a:cubicBezTo>
                    <a:pt x="4816" y="4909"/>
                    <a:pt x="4802" y="4908"/>
                    <a:pt x="4787" y="4907"/>
                  </a:cubicBezTo>
                  <a:lnTo>
                    <a:pt x="1549" y="4907"/>
                  </a:lnTo>
                  <a:cubicBezTo>
                    <a:pt x="1533" y="4908"/>
                    <a:pt x="1518" y="4909"/>
                    <a:pt x="1504" y="4909"/>
                  </a:cubicBezTo>
                  <a:cubicBezTo>
                    <a:pt x="1087" y="4909"/>
                    <a:pt x="1087" y="4285"/>
                    <a:pt x="1504" y="4285"/>
                  </a:cubicBezTo>
                  <a:cubicBezTo>
                    <a:pt x="1518" y="4285"/>
                    <a:pt x="1533" y="4286"/>
                    <a:pt x="1549" y="4287"/>
                  </a:cubicBezTo>
                  <a:lnTo>
                    <a:pt x="4787" y="4287"/>
                  </a:lnTo>
                  <a:cubicBezTo>
                    <a:pt x="4802" y="4286"/>
                    <a:pt x="4816" y="4285"/>
                    <a:pt x="4830" y="4285"/>
                  </a:cubicBezTo>
                  <a:close/>
                  <a:moveTo>
                    <a:pt x="7481" y="3775"/>
                  </a:moveTo>
                  <a:cubicBezTo>
                    <a:pt x="7562" y="3775"/>
                    <a:pt x="7645" y="3811"/>
                    <a:pt x="7716" y="3883"/>
                  </a:cubicBezTo>
                  <a:cubicBezTo>
                    <a:pt x="7836" y="4002"/>
                    <a:pt x="7836" y="4192"/>
                    <a:pt x="7716" y="4311"/>
                  </a:cubicBezTo>
                  <a:lnTo>
                    <a:pt x="6812" y="5192"/>
                  </a:lnTo>
                  <a:cubicBezTo>
                    <a:pt x="6764" y="5264"/>
                    <a:pt x="6669" y="5288"/>
                    <a:pt x="6597" y="5288"/>
                  </a:cubicBezTo>
                  <a:cubicBezTo>
                    <a:pt x="6502" y="5288"/>
                    <a:pt x="6430" y="5264"/>
                    <a:pt x="6383" y="5192"/>
                  </a:cubicBezTo>
                  <a:lnTo>
                    <a:pt x="5954" y="4788"/>
                  </a:lnTo>
                  <a:cubicBezTo>
                    <a:pt x="5835" y="4669"/>
                    <a:pt x="5835" y="4478"/>
                    <a:pt x="5954" y="4359"/>
                  </a:cubicBezTo>
                  <a:lnTo>
                    <a:pt x="6002" y="4335"/>
                  </a:lnTo>
                  <a:cubicBezTo>
                    <a:pt x="6061" y="4276"/>
                    <a:pt x="6139" y="4246"/>
                    <a:pt x="6216" y="4246"/>
                  </a:cubicBezTo>
                  <a:cubicBezTo>
                    <a:pt x="6294" y="4246"/>
                    <a:pt x="6371" y="4276"/>
                    <a:pt x="6430" y="4335"/>
                  </a:cubicBezTo>
                  <a:lnTo>
                    <a:pt x="6621" y="4526"/>
                  </a:lnTo>
                  <a:lnTo>
                    <a:pt x="7264" y="3883"/>
                  </a:lnTo>
                  <a:cubicBezTo>
                    <a:pt x="7324" y="3811"/>
                    <a:pt x="7401" y="3775"/>
                    <a:pt x="7481" y="3775"/>
                  </a:cubicBezTo>
                  <a:close/>
                  <a:moveTo>
                    <a:pt x="4828" y="6405"/>
                  </a:moveTo>
                  <a:cubicBezTo>
                    <a:pt x="5226" y="6405"/>
                    <a:pt x="5226" y="7052"/>
                    <a:pt x="4828" y="7052"/>
                  </a:cubicBezTo>
                  <a:cubicBezTo>
                    <a:pt x="4815" y="7052"/>
                    <a:pt x="4801" y="7051"/>
                    <a:pt x="4787" y="7050"/>
                  </a:cubicBezTo>
                  <a:lnTo>
                    <a:pt x="1549" y="7050"/>
                  </a:lnTo>
                  <a:cubicBezTo>
                    <a:pt x="1534" y="7051"/>
                    <a:pt x="1519" y="7052"/>
                    <a:pt x="1505" y="7052"/>
                  </a:cubicBezTo>
                  <a:cubicBezTo>
                    <a:pt x="1087" y="7052"/>
                    <a:pt x="1087" y="6405"/>
                    <a:pt x="1505" y="6405"/>
                  </a:cubicBezTo>
                  <a:cubicBezTo>
                    <a:pt x="1519" y="6405"/>
                    <a:pt x="1534" y="6405"/>
                    <a:pt x="1549" y="6407"/>
                  </a:cubicBezTo>
                  <a:lnTo>
                    <a:pt x="4787" y="6407"/>
                  </a:lnTo>
                  <a:cubicBezTo>
                    <a:pt x="4801" y="6405"/>
                    <a:pt x="4815" y="6405"/>
                    <a:pt x="4828" y="6405"/>
                  </a:cubicBezTo>
                  <a:close/>
                  <a:moveTo>
                    <a:pt x="7493" y="5895"/>
                  </a:moveTo>
                  <a:cubicBezTo>
                    <a:pt x="7574" y="5895"/>
                    <a:pt x="7657" y="5931"/>
                    <a:pt x="7716" y="6002"/>
                  </a:cubicBezTo>
                  <a:cubicBezTo>
                    <a:pt x="7836" y="6121"/>
                    <a:pt x="7836" y="6312"/>
                    <a:pt x="7716" y="6431"/>
                  </a:cubicBezTo>
                  <a:lnTo>
                    <a:pt x="6835" y="7336"/>
                  </a:lnTo>
                  <a:cubicBezTo>
                    <a:pt x="6764" y="7383"/>
                    <a:pt x="6692" y="7431"/>
                    <a:pt x="6597" y="7431"/>
                  </a:cubicBezTo>
                  <a:cubicBezTo>
                    <a:pt x="6526" y="7431"/>
                    <a:pt x="6454" y="7383"/>
                    <a:pt x="6383" y="7336"/>
                  </a:cubicBezTo>
                  <a:lnTo>
                    <a:pt x="5978" y="6931"/>
                  </a:lnTo>
                  <a:cubicBezTo>
                    <a:pt x="5859" y="6788"/>
                    <a:pt x="5859" y="6597"/>
                    <a:pt x="5978" y="6478"/>
                  </a:cubicBezTo>
                  <a:lnTo>
                    <a:pt x="6002" y="6478"/>
                  </a:lnTo>
                  <a:cubicBezTo>
                    <a:pt x="6061" y="6407"/>
                    <a:pt x="6139" y="6371"/>
                    <a:pt x="6216" y="6371"/>
                  </a:cubicBezTo>
                  <a:cubicBezTo>
                    <a:pt x="6294" y="6371"/>
                    <a:pt x="6371" y="6407"/>
                    <a:pt x="6430" y="6478"/>
                  </a:cubicBezTo>
                  <a:lnTo>
                    <a:pt x="6621" y="6645"/>
                  </a:lnTo>
                  <a:lnTo>
                    <a:pt x="7288" y="6002"/>
                  </a:lnTo>
                  <a:cubicBezTo>
                    <a:pt x="7335" y="5931"/>
                    <a:pt x="7413" y="5895"/>
                    <a:pt x="7493" y="5895"/>
                  </a:cubicBezTo>
                  <a:close/>
                  <a:moveTo>
                    <a:pt x="4830" y="8477"/>
                  </a:moveTo>
                  <a:cubicBezTo>
                    <a:pt x="5226" y="8477"/>
                    <a:pt x="5226" y="9100"/>
                    <a:pt x="4830" y="9100"/>
                  </a:cubicBezTo>
                  <a:cubicBezTo>
                    <a:pt x="4816" y="9100"/>
                    <a:pt x="4802" y="9100"/>
                    <a:pt x="4787" y="9098"/>
                  </a:cubicBezTo>
                  <a:lnTo>
                    <a:pt x="1549" y="9098"/>
                  </a:lnTo>
                  <a:cubicBezTo>
                    <a:pt x="1533" y="9100"/>
                    <a:pt x="1518" y="9100"/>
                    <a:pt x="1504" y="9100"/>
                  </a:cubicBezTo>
                  <a:cubicBezTo>
                    <a:pt x="1087" y="9100"/>
                    <a:pt x="1087" y="8477"/>
                    <a:pt x="1504" y="8477"/>
                  </a:cubicBezTo>
                  <a:cubicBezTo>
                    <a:pt x="1518" y="8477"/>
                    <a:pt x="1533" y="8477"/>
                    <a:pt x="1549" y="8479"/>
                  </a:cubicBezTo>
                  <a:lnTo>
                    <a:pt x="4787" y="8479"/>
                  </a:lnTo>
                  <a:cubicBezTo>
                    <a:pt x="4802" y="8477"/>
                    <a:pt x="4816" y="8477"/>
                    <a:pt x="4830" y="8477"/>
                  </a:cubicBezTo>
                  <a:close/>
                  <a:moveTo>
                    <a:pt x="7483" y="7970"/>
                  </a:moveTo>
                  <a:cubicBezTo>
                    <a:pt x="7722" y="7970"/>
                    <a:pt x="7929" y="8285"/>
                    <a:pt x="7693" y="8503"/>
                  </a:cubicBezTo>
                  <a:lnTo>
                    <a:pt x="7716" y="8503"/>
                  </a:lnTo>
                  <a:lnTo>
                    <a:pt x="6812" y="9384"/>
                  </a:lnTo>
                  <a:cubicBezTo>
                    <a:pt x="6764" y="9455"/>
                    <a:pt x="6669" y="9479"/>
                    <a:pt x="6597" y="9479"/>
                  </a:cubicBezTo>
                  <a:cubicBezTo>
                    <a:pt x="6502" y="9479"/>
                    <a:pt x="6430" y="9455"/>
                    <a:pt x="6383" y="9384"/>
                  </a:cubicBezTo>
                  <a:lnTo>
                    <a:pt x="5954" y="8979"/>
                  </a:lnTo>
                  <a:cubicBezTo>
                    <a:pt x="5835" y="8860"/>
                    <a:pt x="5835" y="8669"/>
                    <a:pt x="5954" y="8550"/>
                  </a:cubicBezTo>
                  <a:cubicBezTo>
                    <a:pt x="6014" y="8479"/>
                    <a:pt x="6097" y="8443"/>
                    <a:pt x="6180" y="8443"/>
                  </a:cubicBezTo>
                  <a:cubicBezTo>
                    <a:pt x="6264" y="8443"/>
                    <a:pt x="6347" y="8479"/>
                    <a:pt x="6407" y="8550"/>
                  </a:cubicBezTo>
                  <a:lnTo>
                    <a:pt x="6597" y="8717"/>
                  </a:lnTo>
                  <a:lnTo>
                    <a:pt x="7264" y="8074"/>
                  </a:lnTo>
                  <a:cubicBezTo>
                    <a:pt x="7332" y="8000"/>
                    <a:pt x="7409" y="7970"/>
                    <a:pt x="7483" y="7970"/>
                  </a:cubicBezTo>
                  <a:close/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lnTo>
                    <a:pt x="1" y="9836"/>
                  </a:lnTo>
                  <a:cubicBezTo>
                    <a:pt x="1" y="10313"/>
                    <a:pt x="405" y="10717"/>
                    <a:pt x="906" y="10717"/>
                  </a:cubicBezTo>
                  <a:lnTo>
                    <a:pt x="7669" y="10717"/>
                  </a:lnTo>
                  <a:cubicBezTo>
                    <a:pt x="8169" y="10717"/>
                    <a:pt x="8574" y="10313"/>
                    <a:pt x="8574" y="9836"/>
                  </a:cubicBezTo>
                  <a:lnTo>
                    <a:pt x="8574" y="2835"/>
                  </a:lnTo>
                  <a:lnTo>
                    <a:pt x="6264" y="2835"/>
                  </a:lnTo>
                  <a:cubicBezTo>
                    <a:pt x="6073" y="2835"/>
                    <a:pt x="5954" y="2692"/>
                    <a:pt x="5954" y="2525"/>
                  </a:cubicBezTo>
                  <a:lnTo>
                    <a:pt x="5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Make an Infographic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D0796C"/>
      </a:accent1>
      <a:accent2>
        <a:srgbClr val="D59C81"/>
      </a:accent2>
      <a:accent3>
        <a:srgbClr val="F3DA7F"/>
      </a:accent3>
      <a:accent4>
        <a:srgbClr val="AFD1AA"/>
      </a:accent4>
      <a:accent5>
        <a:srgbClr val="66B6A1"/>
      </a:accent5>
      <a:accent6>
        <a:srgbClr val="51A3C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