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Fira Sans SemiBold"/>
      <p:regular r:id="rId51"/>
      <p:bold r:id="rId52"/>
      <p:italic r:id="rId53"/>
      <p:boldItalic r:id="rId54"/>
    </p:embeddedFont>
    <p:embeddedFont>
      <p:font typeface="Proxima Nova Semibold"/>
      <p:regular r:id="rId55"/>
      <p:bold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FiraSansSemiBold-italic.fntdata"/><Relationship Id="rId52" Type="http://schemas.openxmlformats.org/officeDocument/2006/relationships/font" Target="fonts/FiraSansSemiBold-bold.fntdata"/><Relationship Id="rId11" Type="http://schemas.openxmlformats.org/officeDocument/2006/relationships/slide" Target="slides/slide6.xml"/><Relationship Id="rId55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FiraSans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bold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d1f9dfc6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d1f9dfc6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d6199017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d6199017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d1f9dfc6b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fd1f9dfc6b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d1f9dfc6b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d1f9dfc6b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d1f9dfc6b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fd1f9dfc6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d1f9dfc6b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d1f9dfc6b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fd1f9dfc6b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fd1f9dfc6b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d1f9dfc6b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d1f9dfc6b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fd1f9dfc6b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fd1f9dfc6b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d1f9dfc6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d1f9dfc6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6199017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6199017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fd6199017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fd6199017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d1f9dfc6b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fd1f9dfc6b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d1f9dfc6b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fd1f9dfc6b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fd1f9dfc6b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fd1f9dfc6b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fd1f9dfc6b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fd1f9dfc6b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fd61990179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fd61990179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030751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030751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0030751b0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0030751b0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0030751b0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0030751b0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0030751b0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0030751b0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619901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619901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0030751b0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0030751b0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0030751b0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0030751b0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080b719c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080b719c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080b719c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080b719c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1f9dfc6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1f9dfc6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d1f9dfc6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d1f9dfc6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d6199017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d6199017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d1f9dfc6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d1f9dfc6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d1f9dfc6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d1f9dfc6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d6199017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d6199017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04125" y="1512250"/>
            <a:ext cx="4226700" cy="15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04125" y="3153947"/>
            <a:ext cx="4226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1269000" y="1602299"/>
            <a:ext cx="1939808" cy="1938783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74"/>
                  <a:pt x="10800" y="21574"/>
                </a:cubicBezTo>
                <a:cubicBezTo>
                  <a:pt x="16753" y="21574"/>
                  <a:pt x="21587" y="16752"/>
                  <a:pt x="21587" y="10787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rgbClr val="B8D4FF">
              <a:alpha val="24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5"/>
          <p:cNvSpPr txBox="1"/>
          <p:nvPr>
            <p:ph type="ctrTitle"/>
          </p:nvPr>
        </p:nvSpPr>
        <p:spPr>
          <a:xfrm>
            <a:off x="4204125" y="1512250"/>
            <a:ext cx="4226700" cy="15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48" name="Google Shape;48;p15"/>
          <p:cNvSpPr txBox="1"/>
          <p:nvPr>
            <p:ph idx="1" type="subTitle"/>
          </p:nvPr>
        </p:nvSpPr>
        <p:spPr>
          <a:xfrm>
            <a:off x="4204125" y="3153947"/>
            <a:ext cx="4226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9" name="Google Shape;49;p15"/>
          <p:cNvGrpSpPr/>
          <p:nvPr/>
        </p:nvGrpSpPr>
        <p:grpSpPr>
          <a:xfrm>
            <a:off x="713408" y="974900"/>
            <a:ext cx="3050993" cy="3193564"/>
            <a:chOff x="-4351150" y="3534200"/>
            <a:chExt cx="2407475" cy="2519975"/>
          </a:xfrm>
        </p:grpSpPr>
        <p:sp>
          <p:nvSpPr>
            <p:cNvPr id="50" name="Google Shape;50;p15"/>
            <p:cNvSpPr/>
            <p:nvPr/>
          </p:nvSpPr>
          <p:spPr>
            <a:xfrm>
              <a:off x="-3253400" y="3534200"/>
              <a:ext cx="154800" cy="272675"/>
            </a:xfrm>
            <a:custGeom>
              <a:rect b="b" l="l" r="r" t="t"/>
              <a:pathLst>
                <a:path extrusionOk="0" h="10907" w="6192">
                  <a:moveTo>
                    <a:pt x="1" y="0"/>
                  </a:moveTo>
                  <a:lnTo>
                    <a:pt x="1" y="10906"/>
                  </a:lnTo>
                  <a:lnTo>
                    <a:pt x="6192" y="5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-4351150" y="3591350"/>
              <a:ext cx="1187675" cy="2404775"/>
            </a:xfrm>
            <a:custGeom>
              <a:rect b="b" l="l" r="r" t="t"/>
              <a:pathLst>
                <a:path extrusionOk="0" h="96191" w="47507">
                  <a:moveTo>
                    <a:pt x="45399" y="0"/>
                  </a:moveTo>
                  <a:cubicBezTo>
                    <a:pt x="33564" y="679"/>
                    <a:pt x="22551" y="5584"/>
                    <a:pt x="14109" y="14026"/>
                  </a:cubicBezTo>
                  <a:cubicBezTo>
                    <a:pt x="5025" y="23122"/>
                    <a:pt x="0" y="35207"/>
                    <a:pt x="0" y="48066"/>
                  </a:cubicBezTo>
                  <a:cubicBezTo>
                    <a:pt x="0" y="60924"/>
                    <a:pt x="5001" y="73009"/>
                    <a:pt x="14109" y="82094"/>
                  </a:cubicBezTo>
                  <a:cubicBezTo>
                    <a:pt x="23063" y="91047"/>
                    <a:pt x="34886" y="96024"/>
                    <a:pt x="47506" y="96191"/>
                  </a:cubicBezTo>
                  <a:lnTo>
                    <a:pt x="43911" y="93047"/>
                  </a:lnTo>
                  <a:lnTo>
                    <a:pt x="47078" y="90249"/>
                  </a:lnTo>
                  <a:cubicBezTo>
                    <a:pt x="24313" y="89678"/>
                    <a:pt x="5954" y="70985"/>
                    <a:pt x="5954" y="48078"/>
                  </a:cubicBezTo>
                  <a:cubicBezTo>
                    <a:pt x="5954" y="25742"/>
                    <a:pt x="23420" y="7406"/>
                    <a:pt x="45399" y="5977"/>
                  </a:cubicBezTo>
                  <a:lnTo>
                    <a:pt x="45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-3134025" y="3589850"/>
              <a:ext cx="1190350" cy="2405100"/>
            </a:xfrm>
            <a:custGeom>
              <a:rect b="b" l="l" r="r" t="t"/>
              <a:pathLst>
                <a:path extrusionOk="0" h="96204" w="47614">
                  <a:moveTo>
                    <a:pt x="0" y="1"/>
                  </a:moveTo>
                  <a:lnTo>
                    <a:pt x="3643" y="3215"/>
                  </a:lnTo>
                  <a:lnTo>
                    <a:pt x="536" y="5954"/>
                  </a:lnTo>
                  <a:cubicBezTo>
                    <a:pt x="23313" y="6537"/>
                    <a:pt x="41648" y="25230"/>
                    <a:pt x="41648" y="48138"/>
                  </a:cubicBezTo>
                  <a:cubicBezTo>
                    <a:pt x="41648" y="70486"/>
                    <a:pt x="24170" y="88833"/>
                    <a:pt x="2155" y="90238"/>
                  </a:cubicBezTo>
                  <a:lnTo>
                    <a:pt x="2155" y="96203"/>
                  </a:lnTo>
                  <a:cubicBezTo>
                    <a:pt x="14002" y="95548"/>
                    <a:pt x="25051" y="90643"/>
                    <a:pt x="33504" y="82189"/>
                  </a:cubicBezTo>
                  <a:cubicBezTo>
                    <a:pt x="42601" y="73093"/>
                    <a:pt x="47613" y="61008"/>
                    <a:pt x="47613" y="48150"/>
                  </a:cubicBezTo>
                  <a:cubicBezTo>
                    <a:pt x="47613" y="35291"/>
                    <a:pt x="42613" y="23194"/>
                    <a:pt x="33504" y="14098"/>
                  </a:cubicBezTo>
                  <a:cubicBezTo>
                    <a:pt x="24539" y="5144"/>
                    <a:pt x="12668" y="14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-3197150" y="5781500"/>
              <a:ext cx="154825" cy="272675"/>
            </a:xfrm>
            <a:custGeom>
              <a:rect b="b" l="l" r="r" t="t"/>
              <a:pathLst>
                <a:path extrusionOk="0" h="10907" w="6193">
                  <a:moveTo>
                    <a:pt x="6192" y="0"/>
                  </a:moveTo>
                  <a:lnTo>
                    <a:pt x="1" y="5441"/>
                  </a:lnTo>
                  <a:lnTo>
                    <a:pt x="6192" y="10906"/>
                  </a:lnTo>
                  <a:lnTo>
                    <a:pt x="6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5"/>
          <p:cNvSpPr/>
          <p:nvPr/>
        </p:nvSpPr>
        <p:spPr>
          <a:xfrm>
            <a:off x="986995" y="1202183"/>
            <a:ext cx="609300" cy="60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2810226" y="3406233"/>
            <a:ext cx="609300" cy="6093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1869743" y="2205489"/>
            <a:ext cx="738323" cy="732387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 rot="-2917461">
            <a:off x="-1757283" y="-157028"/>
            <a:ext cx="4166644" cy="1944321"/>
            <a:chOff x="2541238" y="-868575"/>
            <a:chExt cx="4166600" cy="1944300"/>
          </a:xfrm>
        </p:grpSpPr>
        <p:sp>
          <p:nvSpPr>
            <p:cNvPr id="58" name="Google Shape;58;p15"/>
            <p:cNvSpPr/>
            <p:nvPr/>
          </p:nvSpPr>
          <p:spPr>
            <a:xfrm>
              <a:off x="4570338" y="101775"/>
              <a:ext cx="1263000" cy="850725"/>
            </a:xfrm>
            <a:custGeom>
              <a:rect b="b" l="l" r="r" t="t"/>
              <a:pathLst>
                <a:path extrusionOk="0" h="34029" w="50520">
                  <a:moveTo>
                    <a:pt x="4549" y="1"/>
                  </a:moveTo>
                  <a:lnTo>
                    <a:pt x="1" y="3942"/>
                  </a:lnTo>
                  <a:lnTo>
                    <a:pt x="24933" y="25611"/>
                  </a:lnTo>
                  <a:cubicBezTo>
                    <a:pt x="30124" y="30135"/>
                    <a:pt x="36375" y="32957"/>
                    <a:pt x="43006" y="33767"/>
                  </a:cubicBezTo>
                  <a:cubicBezTo>
                    <a:pt x="44340" y="33933"/>
                    <a:pt x="45697" y="34029"/>
                    <a:pt x="47054" y="34029"/>
                  </a:cubicBezTo>
                  <a:cubicBezTo>
                    <a:pt x="48209" y="34029"/>
                    <a:pt x="49364" y="33969"/>
                    <a:pt x="50519" y="33850"/>
                  </a:cubicBezTo>
                  <a:lnTo>
                    <a:pt x="50519" y="27849"/>
                  </a:lnTo>
                  <a:cubicBezTo>
                    <a:pt x="49389" y="27989"/>
                    <a:pt x="48257" y="28058"/>
                    <a:pt x="47129" y="28058"/>
                  </a:cubicBezTo>
                  <a:cubicBezTo>
                    <a:pt x="40543" y="28058"/>
                    <a:pt x="34083" y="25698"/>
                    <a:pt x="28838" y="21134"/>
                  </a:cubicBezTo>
                  <a:lnTo>
                    <a:pt x="454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329413" y="-748525"/>
              <a:ext cx="1241550" cy="850325"/>
            </a:xfrm>
            <a:custGeom>
              <a:rect b="b" l="l" r="r" t="t"/>
              <a:pathLst>
                <a:path extrusionOk="0" h="34013" w="49662">
                  <a:moveTo>
                    <a:pt x="2580" y="1"/>
                  </a:moveTo>
                  <a:cubicBezTo>
                    <a:pt x="1719" y="1"/>
                    <a:pt x="859" y="32"/>
                    <a:pt x="1" y="92"/>
                  </a:cubicBezTo>
                  <a:lnTo>
                    <a:pt x="1" y="6081"/>
                  </a:lnTo>
                  <a:cubicBezTo>
                    <a:pt x="846" y="6009"/>
                    <a:pt x="1692" y="5962"/>
                    <a:pt x="2537" y="5962"/>
                  </a:cubicBezTo>
                  <a:cubicBezTo>
                    <a:pt x="9121" y="5962"/>
                    <a:pt x="15574" y="8331"/>
                    <a:pt x="20837" y="12879"/>
                  </a:cubicBezTo>
                  <a:lnTo>
                    <a:pt x="45126" y="34013"/>
                  </a:lnTo>
                  <a:lnTo>
                    <a:pt x="49662" y="30072"/>
                  </a:lnTo>
                  <a:lnTo>
                    <a:pt x="24730" y="8402"/>
                  </a:lnTo>
                  <a:cubicBezTo>
                    <a:pt x="19539" y="3878"/>
                    <a:pt x="13288" y="1068"/>
                    <a:pt x="6668" y="247"/>
                  </a:cubicBezTo>
                  <a:cubicBezTo>
                    <a:pt x="5305" y="79"/>
                    <a:pt x="3941" y="1"/>
                    <a:pt x="258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795713" y="-745650"/>
              <a:ext cx="534025" cy="349775"/>
            </a:xfrm>
            <a:custGeom>
              <a:rect b="b" l="l" r="r" t="t"/>
              <a:pathLst>
                <a:path extrusionOk="0" h="13991" w="21361">
                  <a:moveTo>
                    <a:pt x="21361" y="1"/>
                  </a:moveTo>
                  <a:cubicBezTo>
                    <a:pt x="17372" y="298"/>
                    <a:pt x="13431" y="1310"/>
                    <a:pt x="9716" y="3001"/>
                  </a:cubicBezTo>
                  <a:cubicBezTo>
                    <a:pt x="7049" y="4204"/>
                    <a:pt x="4585" y="5739"/>
                    <a:pt x="2346" y="7537"/>
                  </a:cubicBezTo>
                  <a:lnTo>
                    <a:pt x="596" y="5751"/>
                  </a:lnTo>
                  <a:lnTo>
                    <a:pt x="1" y="13991"/>
                  </a:lnTo>
                  <a:lnTo>
                    <a:pt x="8228" y="13538"/>
                  </a:lnTo>
                  <a:lnTo>
                    <a:pt x="6549" y="11835"/>
                  </a:lnTo>
                  <a:cubicBezTo>
                    <a:pt x="8264" y="10502"/>
                    <a:pt x="10157" y="9359"/>
                    <a:pt x="12193" y="8430"/>
                  </a:cubicBezTo>
                  <a:cubicBezTo>
                    <a:pt x="15169" y="7085"/>
                    <a:pt x="18265" y="6275"/>
                    <a:pt x="21361" y="5978"/>
                  </a:cubicBezTo>
                  <a:lnTo>
                    <a:pt x="21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41238" y="-472700"/>
              <a:ext cx="338450" cy="1168625"/>
            </a:xfrm>
            <a:custGeom>
              <a:rect b="b" l="l" r="r" t="t"/>
              <a:pathLst>
                <a:path extrusionOk="0" h="46745" w="13538">
                  <a:moveTo>
                    <a:pt x="8894" y="1"/>
                  </a:moveTo>
                  <a:cubicBezTo>
                    <a:pt x="7739" y="1251"/>
                    <a:pt x="6679" y="2596"/>
                    <a:pt x="5715" y="4001"/>
                  </a:cubicBezTo>
                  <a:cubicBezTo>
                    <a:pt x="1977" y="9526"/>
                    <a:pt x="0" y="16086"/>
                    <a:pt x="0" y="22980"/>
                  </a:cubicBezTo>
                  <a:cubicBezTo>
                    <a:pt x="0" y="29873"/>
                    <a:pt x="1977" y="36434"/>
                    <a:pt x="5715" y="41958"/>
                  </a:cubicBezTo>
                  <a:cubicBezTo>
                    <a:pt x="6156" y="42613"/>
                    <a:pt x="6620" y="43232"/>
                    <a:pt x="7108" y="43863"/>
                  </a:cubicBezTo>
                  <a:lnTo>
                    <a:pt x="5144" y="45482"/>
                  </a:lnTo>
                  <a:lnTo>
                    <a:pt x="13299" y="46745"/>
                  </a:lnTo>
                  <a:lnTo>
                    <a:pt x="13537" y="38505"/>
                  </a:lnTo>
                  <a:lnTo>
                    <a:pt x="13537" y="38505"/>
                  </a:lnTo>
                  <a:lnTo>
                    <a:pt x="11692" y="40053"/>
                  </a:lnTo>
                  <a:cubicBezTo>
                    <a:pt x="8025" y="35291"/>
                    <a:pt x="5965" y="29350"/>
                    <a:pt x="5965" y="22980"/>
                  </a:cubicBezTo>
                  <a:cubicBezTo>
                    <a:pt x="5965" y="15907"/>
                    <a:pt x="8513" y="9395"/>
                    <a:pt x="12966" y="4394"/>
                  </a:cubicBezTo>
                  <a:lnTo>
                    <a:pt x="12966" y="4394"/>
                  </a:lnTo>
                  <a:lnTo>
                    <a:pt x="8573" y="4632"/>
                  </a:lnTo>
                  <a:lnTo>
                    <a:pt x="8573" y="4632"/>
                  </a:lnTo>
                  <a:lnTo>
                    <a:pt x="8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833613" y="636975"/>
              <a:ext cx="502750" cy="311075"/>
            </a:xfrm>
            <a:custGeom>
              <a:rect b="b" l="l" r="r" t="t"/>
              <a:pathLst>
                <a:path extrusionOk="0" h="12443" w="20110">
                  <a:moveTo>
                    <a:pt x="14800" y="0"/>
                  </a:moveTo>
                  <a:lnTo>
                    <a:pt x="14800" y="0"/>
                  </a:lnTo>
                  <a:cubicBezTo>
                    <a:pt x="12859" y="1607"/>
                    <a:pt x="10692" y="2989"/>
                    <a:pt x="8311" y="4072"/>
                  </a:cubicBezTo>
                  <a:cubicBezTo>
                    <a:pt x="5608" y="5310"/>
                    <a:pt x="2810" y="6084"/>
                    <a:pt x="0" y="6441"/>
                  </a:cubicBezTo>
                  <a:lnTo>
                    <a:pt x="0" y="12442"/>
                  </a:lnTo>
                  <a:cubicBezTo>
                    <a:pt x="3691" y="12049"/>
                    <a:pt x="7334" y="11073"/>
                    <a:pt x="10775" y="9501"/>
                  </a:cubicBezTo>
                  <a:cubicBezTo>
                    <a:pt x="14240" y="7930"/>
                    <a:pt x="17383" y="5810"/>
                    <a:pt x="20110" y="3251"/>
                  </a:cubicBezTo>
                  <a:lnTo>
                    <a:pt x="20110" y="3251"/>
                  </a:lnTo>
                  <a:lnTo>
                    <a:pt x="14538" y="3548"/>
                  </a:lnTo>
                  <a:lnTo>
                    <a:pt x="14538" y="3548"/>
                  </a:lnTo>
                  <a:lnTo>
                    <a:pt x="14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236938" y="-456625"/>
              <a:ext cx="362850" cy="1143325"/>
            </a:xfrm>
            <a:custGeom>
              <a:rect b="b" l="l" r="r" t="t"/>
              <a:pathLst>
                <a:path extrusionOk="0" h="45733" w="14514">
                  <a:moveTo>
                    <a:pt x="6191" y="1"/>
                  </a:moveTo>
                  <a:lnTo>
                    <a:pt x="6060" y="4549"/>
                  </a:lnTo>
                  <a:lnTo>
                    <a:pt x="1655" y="3870"/>
                  </a:lnTo>
                  <a:lnTo>
                    <a:pt x="1655" y="3870"/>
                  </a:lnTo>
                  <a:cubicBezTo>
                    <a:pt x="6048" y="8859"/>
                    <a:pt x="8561" y="15324"/>
                    <a:pt x="8561" y="22349"/>
                  </a:cubicBezTo>
                  <a:cubicBezTo>
                    <a:pt x="8561" y="28814"/>
                    <a:pt x="6429" y="34814"/>
                    <a:pt x="2667" y="39613"/>
                  </a:cubicBezTo>
                  <a:lnTo>
                    <a:pt x="595" y="37505"/>
                  </a:lnTo>
                  <a:lnTo>
                    <a:pt x="0" y="45732"/>
                  </a:lnTo>
                  <a:lnTo>
                    <a:pt x="8227" y="45292"/>
                  </a:lnTo>
                  <a:lnTo>
                    <a:pt x="6870" y="43899"/>
                  </a:lnTo>
                  <a:cubicBezTo>
                    <a:pt x="7549" y="43089"/>
                    <a:pt x="8192" y="42220"/>
                    <a:pt x="8787" y="41339"/>
                  </a:cubicBezTo>
                  <a:cubicBezTo>
                    <a:pt x="12537" y="35791"/>
                    <a:pt x="14514" y="29230"/>
                    <a:pt x="14514" y="22337"/>
                  </a:cubicBezTo>
                  <a:cubicBezTo>
                    <a:pt x="14514" y="15443"/>
                    <a:pt x="12537" y="8883"/>
                    <a:pt x="8799" y="3358"/>
                  </a:cubicBezTo>
                  <a:cubicBezTo>
                    <a:pt x="8001" y="2191"/>
                    <a:pt x="7132" y="1060"/>
                    <a:pt x="6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812088" y="-748875"/>
              <a:ext cx="3546600" cy="1700775"/>
            </a:xfrm>
            <a:custGeom>
              <a:rect b="b" l="l" r="r" t="t"/>
              <a:pathLst>
                <a:path extrusionOk="0" h="68031" w="141864">
                  <a:moveTo>
                    <a:pt x="117397" y="0"/>
                  </a:moveTo>
                  <a:cubicBezTo>
                    <a:pt x="116042" y="0"/>
                    <a:pt x="114686" y="83"/>
                    <a:pt x="113336" y="249"/>
                  </a:cubicBezTo>
                  <a:cubicBezTo>
                    <a:pt x="106705" y="1046"/>
                    <a:pt x="100454" y="3880"/>
                    <a:pt x="95263" y="8405"/>
                  </a:cubicBezTo>
                  <a:lnTo>
                    <a:pt x="70355" y="30074"/>
                  </a:lnTo>
                  <a:lnTo>
                    <a:pt x="65807" y="34015"/>
                  </a:lnTo>
                  <a:lnTo>
                    <a:pt x="41530" y="55148"/>
                  </a:lnTo>
                  <a:cubicBezTo>
                    <a:pt x="36283" y="59709"/>
                    <a:pt x="29820" y="62068"/>
                    <a:pt x="23237" y="62068"/>
                  </a:cubicBezTo>
                  <a:cubicBezTo>
                    <a:pt x="19302" y="62068"/>
                    <a:pt x="15324" y="61225"/>
                    <a:pt x="11538" y="59506"/>
                  </a:cubicBezTo>
                  <a:cubicBezTo>
                    <a:pt x="8740" y="58232"/>
                    <a:pt x="6228" y="56565"/>
                    <a:pt x="4061" y="54565"/>
                  </a:cubicBezTo>
                  <a:lnTo>
                    <a:pt x="3918" y="59542"/>
                  </a:lnTo>
                  <a:lnTo>
                    <a:pt x="1" y="58923"/>
                  </a:lnTo>
                  <a:lnTo>
                    <a:pt x="1" y="58923"/>
                  </a:lnTo>
                  <a:cubicBezTo>
                    <a:pt x="2668" y="61363"/>
                    <a:pt x="5716" y="63411"/>
                    <a:pt x="9061" y="64923"/>
                  </a:cubicBezTo>
                  <a:cubicBezTo>
                    <a:pt x="13586" y="66983"/>
                    <a:pt x="18444" y="68031"/>
                    <a:pt x="23313" y="68031"/>
                  </a:cubicBezTo>
                  <a:cubicBezTo>
                    <a:pt x="24659" y="68031"/>
                    <a:pt x="26016" y="67959"/>
                    <a:pt x="27361" y="67781"/>
                  </a:cubicBezTo>
                  <a:cubicBezTo>
                    <a:pt x="33981" y="66983"/>
                    <a:pt x="40232" y="64149"/>
                    <a:pt x="45423" y="59625"/>
                  </a:cubicBezTo>
                  <a:lnTo>
                    <a:pt x="70343" y="37956"/>
                  </a:lnTo>
                  <a:lnTo>
                    <a:pt x="74879" y="34015"/>
                  </a:lnTo>
                  <a:lnTo>
                    <a:pt x="99168" y="12881"/>
                  </a:lnTo>
                  <a:cubicBezTo>
                    <a:pt x="104411" y="8316"/>
                    <a:pt x="110871" y="5958"/>
                    <a:pt x="117451" y="5958"/>
                  </a:cubicBezTo>
                  <a:cubicBezTo>
                    <a:pt x="121389" y="5958"/>
                    <a:pt x="125370" y="6803"/>
                    <a:pt x="129160" y="8524"/>
                  </a:cubicBezTo>
                  <a:cubicBezTo>
                    <a:pt x="131255" y="9476"/>
                    <a:pt x="133172" y="10643"/>
                    <a:pt x="134910" y="12012"/>
                  </a:cubicBezTo>
                  <a:lnTo>
                    <a:pt x="133470" y="13227"/>
                  </a:lnTo>
                  <a:lnTo>
                    <a:pt x="141626" y="14489"/>
                  </a:lnTo>
                  <a:lnTo>
                    <a:pt x="141864" y="6238"/>
                  </a:lnTo>
                  <a:lnTo>
                    <a:pt x="139590" y="8143"/>
                  </a:lnTo>
                  <a:cubicBezTo>
                    <a:pt x="137208" y="6142"/>
                    <a:pt x="134529" y="4440"/>
                    <a:pt x="131624" y="3118"/>
                  </a:cubicBezTo>
                  <a:cubicBezTo>
                    <a:pt x="127109" y="1060"/>
                    <a:pt x="122258" y="0"/>
                    <a:pt x="117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185963" y="684900"/>
              <a:ext cx="390825" cy="390825"/>
            </a:xfrm>
            <a:custGeom>
              <a:rect b="b" l="l" r="r" t="t"/>
              <a:pathLst>
                <a:path extrusionOk="0" h="15633" w="15633">
                  <a:moveTo>
                    <a:pt x="7811" y="0"/>
                  </a:moveTo>
                  <a:cubicBezTo>
                    <a:pt x="3500" y="0"/>
                    <a:pt x="0" y="3500"/>
                    <a:pt x="0" y="7810"/>
                  </a:cubicBezTo>
                  <a:cubicBezTo>
                    <a:pt x="0" y="12132"/>
                    <a:pt x="3500" y="15633"/>
                    <a:pt x="7811" y="15633"/>
                  </a:cubicBezTo>
                  <a:cubicBezTo>
                    <a:pt x="12132" y="15633"/>
                    <a:pt x="15633" y="12132"/>
                    <a:pt x="15633" y="7810"/>
                  </a:cubicBezTo>
                  <a:cubicBezTo>
                    <a:pt x="15633" y="3500"/>
                    <a:pt x="12132" y="0"/>
                    <a:pt x="78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316988" y="-93475"/>
              <a:ext cx="390850" cy="390550"/>
            </a:xfrm>
            <a:custGeom>
              <a:rect b="b" l="l" r="r" t="t"/>
              <a:pathLst>
                <a:path extrusionOk="0" h="15622" w="15634">
                  <a:moveTo>
                    <a:pt x="7811" y="0"/>
                  </a:moveTo>
                  <a:cubicBezTo>
                    <a:pt x="3501" y="0"/>
                    <a:pt x="1" y="3501"/>
                    <a:pt x="1" y="7811"/>
                  </a:cubicBezTo>
                  <a:cubicBezTo>
                    <a:pt x="1" y="12133"/>
                    <a:pt x="3501" y="15621"/>
                    <a:pt x="7811" y="15621"/>
                  </a:cubicBezTo>
                  <a:cubicBezTo>
                    <a:pt x="12133" y="15621"/>
                    <a:pt x="15634" y="12133"/>
                    <a:pt x="15634" y="7811"/>
                  </a:cubicBezTo>
                  <a:cubicBezTo>
                    <a:pt x="15634" y="3501"/>
                    <a:pt x="12133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567213" y="684900"/>
              <a:ext cx="390825" cy="390825"/>
            </a:xfrm>
            <a:custGeom>
              <a:rect b="b" l="l" r="r" t="t"/>
              <a:pathLst>
                <a:path extrusionOk="0" h="15633" w="15633">
                  <a:moveTo>
                    <a:pt x="7811" y="0"/>
                  </a:moveTo>
                  <a:cubicBezTo>
                    <a:pt x="3500" y="0"/>
                    <a:pt x="0" y="3500"/>
                    <a:pt x="0" y="7810"/>
                  </a:cubicBezTo>
                  <a:cubicBezTo>
                    <a:pt x="0" y="12132"/>
                    <a:pt x="3500" y="15633"/>
                    <a:pt x="7811" y="15633"/>
                  </a:cubicBezTo>
                  <a:cubicBezTo>
                    <a:pt x="12132" y="15633"/>
                    <a:pt x="15633" y="12132"/>
                    <a:pt x="15633" y="7810"/>
                  </a:cubicBezTo>
                  <a:cubicBezTo>
                    <a:pt x="15633" y="3500"/>
                    <a:pt x="12132" y="0"/>
                    <a:pt x="78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565413" y="-868575"/>
              <a:ext cx="390550" cy="390850"/>
            </a:xfrm>
            <a:custGeom>
              <a:rect b="b" l="l" r="r" t="t"/>
              <a:pathLst>
                <a:path extrusionOk="0" h="15634" w="15622">
                  <a:moveTo>
                    <a:pt x="7811" y="0"/>
                  </a:moveTo>
                  <a:cubicBezTo>
                    <a:pt x="3501" y="0"/>
                    <a:pt x="1" y="3501"/>
                    <a:pt x="1" y="7823"/>
                  </a:cubicBezTo>
                  <a:cubicBezTo>
                    <a:pt x="1" y="12133"/>
                    <a:pt x="3501" y="15633"/>
                    <a:pt x="7811" y="15633"/>
                  </a:cubicBezTo>
                  <a:cubicBezTo>
                    <a:pt x="12133" y="15633"/>
                    <a:pt x="15622" y="12133"/>
                    <a:pt x="15622" y="7823"/>
                  </a:cubicBezTo>
                  <a:cubicBezTo>
                    <a:pt x="15622" y="3501"/>
                    <a:pt x="12133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7726725">
            <a:off x="-813577" y="2438834"/>
            <a:ext cx="2118655" cy="4199493"/>
            <a:chOff x="1030827" y="898269"/>
            <a:chExt cx="1864996" cy="3696703"/>
          </a:xfrm>
        </p:grpSpPr>
        <p:sp>
          <p:nvSpPr>
            <p:cNvPr id="70" name="Google Shape;70;p15"/>
            <p:cNvSpPr/>
            <p:nvPr/>
          </p:nvSpPr>
          <p:spPr>
            <a:xfrm rot="5400000">
              <a:off x="584035" y="1345081"/>
              <a:ext cx="1903855" cy="1010230"/>
            </a:xfrm>
            <a:custGeom>
              <a:rect b="b" l="l" r="r" t="t"/>
              <a:pathLst>
                <a:path extrusionOk="0" h="55234" w="104050">
                  <a:moveTo>
                    <a:pt x="5466" y="1"/>
                  </a:moveTo>
                  <a:lnTo>
                    <a:pt x="1" y="6192"/>
                  </a:lnTo>
                  <a:lnTo>
                    <a:pt x="2132" y="6192"/>
                  </a:lnTo>
                  <a:cubicBezTo>
                    <a:pt x="2358" y="12383"/>
                    <a:pt x="3692" y="18408"/>
                    <a:pt x="6109" y="24099"/>
                  </a:cubicBezTo>
                  <a:cubicBezTo>
                    <a:pt x="8681" y="30171"/>
                    <a:pt x="12348" y="35612"/>
                    <a:pt x="17039" y="40303"/>
                  </a:cubicBezTo>
                  <a:cubicBezTo>
                    <a:pt x="21706" y="44982"/>
                    <a:pt x="27171" y="48650"/>
                    <a:pt x="33243" y="51233"/>
                  </a:cubicBezTo>
                  <a:cubicBezTo>
                    <a:pt x="39518" y="53888"/>
                    <a:pt x="46209" y="55234"/>
                    <a:pt x="53079" y="55234"/>
                  </a:cubicBezTo>
                  <a:cubicBezTo>
                    <a:pt x="59961" y="55234"/>
                    <a:pt x="66640" y="53876"/>
                    <a:pt x="72915" y="51233"/>
                  </a:cubicBezTo>
                  <a:cubicBezTo>
                    <a:pt x="78987" y="48650"/>
                    <a:pt x="84440" y="44994"/>
                    <a:pt x="89131" y="40303"/>
                  </a:cubicBezTo>
                  <a:cubicBezTo>
                    <a:pt x="93810" y="35612"/>
                    <a:pt x="97477" y="30171"/>
                    <a:pt x="100049" y="24099"/>
                  </a:cubicBezTo>
                  <a:cubicBezTo>
                    <a:pt x="102716" y="17812"/>
                    <a:pt x="104050" y="11133"/>
                    <a:pt x="104050" y="4263"/>
                  </a:cubicBezTo>
                  <a:lnTo>
                    <a:pt x="98096" y="4263"/>
                  </a:lnTo>
                  <a:cubicBezTo>
                    <a:pt x="98096" y="29088"/>
                    <a:pt x="77903" y="49281"/>
                    <a:pt x="53079" y="49281"/>
                  </a:cubicBezTo>
                  <a:cubicBezTo>
                    <a:pt x="28909" y="49281"/>
                    <a:pt x="9109" y="30123"/>
                    <a:pt x="8109" y="6192"/>
                  </a:cubicBezTo>
                  <a:lnTo>
                    <a:pt x="10931" y="6192"/>
                  </a:lnTo>
                  <a:lnTo>
                    <a:pt x="546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 rot="-5400000">
              <a:off x="602753" y="3121167"/>
              <a:ext cx="1901879" cy="1045731"/>
            </a:xfrm>
            <a:custGeom>
              <a:rect b="b" l="l" r="r" t="t"/>
              <a:pathLst>
                <a:path extrusionOk="0" h="57175" w="103942">
                  <a:moveTo>
                    <a:pt x="50971" y="1"/>
                  </a:moveTo>
                  <a:cubicBezTo>
                    <a:pt x="44101" y="1"/>
                    <a:pt x="37422" y="1358"/>
                    <a:pt x="31135" y="4013"/>
                  </a:cubicBezTo>
                  <a:cubicBezTo>
                    <a:pt x="25063" y="6585"/>
                    <a:pt x="19622" y="10240"/>
                    <a:pt x="14931" y="14931"/>
                  </a:cubicBezTo>
                  <a:cubicBezTo>
                    <a:pt x="10240" y="19622"/>
                    <a:pt x="6585" y="25063"/>
                    <a:pt x="4001" y="31135"/>
                  </a:cubicBezTo>
                  <a:cubicBezTo>
                    <a:pt x="1346" y="37422"/>
                    <a:pt x="0" y="44101"/>
                    <a:pt x="0" y="50983"/>
                  </a:cubicBezTo>
                  <a:lnTo>
                    <a:pt x="5954" y="50983"/>
                  </a:lnTo>
                  <a:cubicBezTo>
                    <a:pt x="5954" y="26159"/>
                    <a:pt x="26147" y="5954"/>
                    <a:pt x="50983" y="5954"/>
                  </a:cubicBezTo>
                  <a:cubicBezTo>
                    <a:pt x="75808" y="5954"/>
                    <a:pt x="96001" y="26159"/>
                    <a:pt x="96001" y="50983"/>
                  </a:cubicBezTo>
                  <a:lnTo>
                    <a:pt x="93024" y="50983"/>
                  </a:lnTo>
                  <a:lnTo>
                    <a:pt x="98489" y="57174"/>
                  </a:lnTo>
                  <a:lnTo>
                    <a:pt x="103942" y="50983"/>
                  </a:lnTo>
                  <a:lnTo>
                    <a:pt x="101954" y="50983"/>
                  </a:lnTo>
                  <a:cubicBezTo>
                    <a:pt x="101954" y="44101"/>
                    <a:pt x="100596" y="37422"/>
                    <a:pt x="97953" y="31135"/>
                  </a:cubicBezTo>
                  <a:cubicBezTo>
                    <a:pt x="95370" y="25063"/>
                    <a:pt x="91714" y="19622"/>
                    <a:pt x="87023" y="14931"/>
                  </a:cubicBezTo>
                  <a:cubicBezTo>
                    <a:pt x="82332" y="10240"/>
                    <a:pt x="76891" y="6585"/>
                    <a:pt x="70819" y="4013"/>
                  </a:cubicBezTo>
                  <a:cubicBezTo>
                    <a:pt x="64532" y="1346"/>
                    <a:pt x="57853" y="1"/>
                    <a:pt x="50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1497472" y="1403771"/>
              <a:ext cx="1863985" cy="932717"/>
            </a:xfrm>
            <a:custGeom>
              <a:rect b="b" l="l" r="r" t="t"/>
              <a:pathLst>
                <a:path extrusionOk="0" h="50996" w="101871">
                  <a:moveTo>
                    <a:pt x="50900" y="1"/>
                  </a:moveTo>
                  <a:cubicBezTo>
                    <a:pt x="44018" y="1"/>
                    <a:pt x="37339" y="1358"/>
                    <a:pt x="31064" y="4001"/>
                  </a:cubicBezTo>
                  <a:cubicBezTo>
                    <a:pt x="24992" y="6585"/>
                    <a:pt x="19539" y="10240"/>
                    <a:pt x="14848" y="14931"/>
                  </a:cubicBezTo>
                  <a:cubicBezTo>
                    <a:pt x="10181" y="19598"/>
                    <a:pt x="6502" y="25063"/>
                    <a:pt x="3930" y="31136"/>
                  </a:cubicBezTo>
                  <a:cubicBezTo>
                    <a:pt x="1620" y="36589"/>
                    <a:pt x="310" y="42316"/>
                    <a:pt x="1" y="48221"/>
                  </a:cubicBezTo>
                  <a:lnTo>
                    <a:pt x="3287" y="44494"/>
                  </a:lnTo>
                  <a:lnTo>
                    <a:pt x="6001" y="47566"/>
                  </a:lnTo>
                  <a:cubicBezTo>
                    <a:pt x="7752" y="24337"/>
                    <a:pt x="27218" y="5978"/>
                    <a:pt x="50888" y="5978"/>
                  </a:cubicBezTo>
                  <a:cubicBezTo>
                    <a:pt x="75713" y="5978"/>
                    <a:pt x="95906" y="26171"/>
                    <a:pt x="95906" y="50995"/>
                  </a:cubicBezTo>
                  <a:lnTo>
                    <a:pt x="101859" y="50995"/>
                  </a:lnTo>
                  <a:cubicBezTo>
                    <a:pt x="101871" y="44101"/>
                    <a:pt x="100513" y="37434"/>
                    <a:pt x="97870" y="31136"/>
                  </a:cubicBezTo>
                  <a:cubicBezTo>
                    <a:pt x="95298" y="25063"/>
                    <a:pt x="91631" y="19622"/>
                    <a:pt x="86940" y="14931"/>
                  </a:cubicBezTo>
                  <a:cubicBezTo>
                    <a:pt x="82261" y="10240"/>
                    <a:pt x="76808" y="6585"/>
                    <a:pt x="70736" y="4001"/>
                  </a:cubicBezTo>
                  <a:cubicBezTo>
                    <a:pt x="64461" y="1346"/>
                    <a:pt x="57770" y="1"/>
                    <a:pt x="50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 rot="-5400000">
              <a:off x="1498770" y="3157647"/>
              <a:ext cx="1861368" cy="932260"/>
            </a:xfrm>
            <a:custGeom>
              <a:rect b="b" l="l" r="r" t="t"/>
              <a:pathLst>
                <a:path extrusionOk="0" h="50971" w="101728">
                  <a:moveTo>
                    <a:pt x="0" y="0"/>
                  </a:moveTo>
                  <a:cubicBezTo>
                    <a:pt x="0" y="6870"/>
                    <a:pt x="1358" y="13549"/>
                    <a:pt x="4001" y="19836"/>
                  </a:cubicBezTo>
                  <a:cubicBezTo>
                    <a:pt x="6585" y="25908"/>
                    <a:pt x="10240" y="31349"/>
                    <a:pt x="14931" y="36040"/>
                  </a:cubicBezTo>
                  <a:cubicBezTo>
                    <a:pt x="19622" y="40731"/>
                    <a:pt x="25063" y="44387"/>
                    <a:pt x="31135" y="46970"/>
                  </a:cubicBezTo>
                  <a:cubicBezTo>
                    <a:pt x="37422" y="49625"/>
                    <a:pt x="44101" y="50971"/>
                    <a:pt x="50971" y="50971"/>
                  </a:cubicBezTo>
                  <a:cubicBezTo>
                    <a:pt x="57853" y="50971"/>
                    <a:pt x="64532" y="49613"/>
                    <a:pt x="70819" y="46970"/>
                  </a:cubicBezTo>
                  <a:cubicBezTo>
                    <a:pt x="76891" y="44387"/>
                    <a:pt x="82332" y="40731"/>
                    <a:pt x="87023" y="36040"/>
                  </a:cubicBezTo>
                  <a:cubicBezTo>
                    <a:pt x="91714" y="31349"/>
                    <a:pt x="95370" y="25908"/>
                    <a:pt x="97953" y="19836"/>
                  </a:cubicBezTo>
                  <a:cubicBezTo>
                    <a:pt x="99989" y="15002"/>
                    <a:pt x="101251" y="9942"/>
                    <a:pt x="101727" y="4727"/>
                  </a:cubicBezTo>
                  <a:lnTo>
                    <a:pt x="101727" y="4727"/>
                  </a:lnTo>
                  <a:lnTo>
                    <a:pt x="98465" y="8418"/>
                  </a:lnTo>
                  <a:lnTo>
                    <a:pt x="95691" y="5263"/>
                  </a:lnTo>
                  <a:cubicBezTo>
                    <a:pt x="93072" y="27599"/>
                    <a:pt x="74022" y="45018"/>
                    <a:pt x="50971" y="45018"/>
                  </a:cubicBezTo>
                  <a:cubicBezTo>
                    <a:pt x="26147" y="45018"/>
                    <a:pt x="5954" y="24825"/>
                    <a:pt x="595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/>
          <p:nvPr/>
        </p:nvSpPr>
        <p:spPr>
          <a:xfrm rot="-2917461">
            <a:off x="1630084" y="4408668"/>
            <a:ext cx="390854" cy="390854"/>
          </a:xfrm>
          <a:custGeom>
            <a:rect b="b" l="l" r="r" t="t"/>
            <a:pathLst>
              <a:path extrusionOk="0" h="15634" w="15634">
                <a:moveTo>
                  <a:pt x="7823" y="0"/>
                </a:moveTo>
                <a:cubicBezTo>
                  <a:pt x="3501" y="0"/>
                  <a:pt x="0" y="3501"/>
                  <a:pt x="0" y="7823"/>
                </a:cubicBezTo>
                <a:cubicBezTo>
                  <a:pt x="0" y="12133"/>
                  <a:pt x="3501" y="15633"/>
                  <a:pt x="7823" y="15633"/>
                </a:cubicBezTo>
                <a:cubicBezTo>
                  <a:pt x="12133" y="15633"/>
                  <a:pt x="15633" y="12133"/>
                  <a:pt x="15633" y="7823"/>
                </a:cubicBezTo>
                <a:cubicBezTo>
                  <a:pt x="15633" y="3501"/>
                  <a:pt x="12133" y="0"/>
                  <a:pt x="7823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/>
          <p:nvPr/>
        </p:nvSpPr>
        <p:spPr>
          <a:xfrm>
            <a:off x="457200" y="1184775"/>
            <a:ext cx="8223600" cy="3296100"/>
          </a:xfrm>
          <a:prstGeom prst="roundRect">
            <a:avLst>
              <a:gd fmla="val 22326" name="adj"/>
            </a:avLst>
          </a:prstGeom>
          <a:noFill/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4"/>
          <p:cNvGrpSpPr/>
          <p:nvPr/>
        </p:nvGrpSpPr>
        <p:grpSpPr>
          <a:xfrm>
            <a:off x="283375" y="1949061"/>
            <a:ext cx="347664" cy="273097"/>
            <a:chOff x="-400050" y="2658900"/>
            <a:chExt cx="314400" cy="254850"/>
          </a:xfrm>
        </p:grpSpPr>
        <p:sp>
          <p:nvSpPr>
            <p:cNvPr id="451" name="Google Shape;451;p2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4"/>
          <p:cNvGrpSpPr/>
          <p:nvPr/>
        </p:nvGrpSpPr>
        <p:grpSpPr>
          <a:xfrm flipH="1" rot="10800000">
            <a:off x="8503910" y="1949061"/>
            <a:ext cx="347664" cy="273097"/>
            <a:chOff x="-400050" y="2658900"/>
            <a:chExt cx="314400" cy="254850"/>
          </a:xfrm>
        </p:grpSpPr>
        <p:sp>
          <p:nvSpPr>
            <p:cNvPr id="454" name="Google Shape;454;p2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>
            <a:off x="731750" y="1048277"/>
            <a:ext cx="1937400" cy="3080565"/>
            <a:chOff x="823400" y="1048277"/>
            <a:chExt cx="1937400" cy="3080565"/>
          </a:xfrm>
        </p:grpSpPr>
        <p:sp>
          <p:nvSpPr>
            <p:cNvPr id="458" name="Google Shape;458;p24"/>
            <p:cNvSpPr txBox="1"/>
            <p:nvPr/>
          </p:nvSpPr>
          <p:spPr>
            <a:xfrm>
              <a:off x="823400" y="312563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59" name="Google Shape;459;p24"/>
            <p:cNvSpPr txBox="1"/>
            <p:nvPr/>
          </p:nvSpPr>
          <p:spPr>
            <a:xfrm>
              <a:off x="823400" y="3389942"/>
              <a:ext cx="1937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160900" y="24426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61" name="Google Shape;461;p24"/>
            <p:cNvGrpSpPr/>
            <p:nvPr/>
          </p:nvGrpSpPr>
          <p:grpSpPr>
            <a:xfrm>
              <a:off x="1413382" y="1548023"/>
              <a:ext cx="757435" cy="757328"/>
              <a:chOff x="978066" y="1308300"/>
              <a:chExt cx="883925" cy="883800"/>
            </a:xfrm>
          </p:grpSpPr>
          <p:sp>
            <p:nvSpPr>
              <p:cNvPr id="462" name="Google Shape;462;p24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0814939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24"/>
            <p:cNvSpPr/>
            <p:nvPr/>
          </p:nvSpPr>
          <p:spPr>
            <a:xfrm>
              <a:off x="1652784" y="1048277"/>
              <a:ext cx="278641" cy="278641"/>
            </a:xfrm>
            <a:custGeom>
              <a:rect b="b" l="l" r="r" t="t"/>
              <a:pathLst>
                <a:path extrusionOk="0" h="21575" w="21575">
                  <a:moveTo>
                    <a:pt x="10788" y="1"/>
                  </a:moveTo>
                  <a:cubicBezTo>
                    <a:pt x="4835" y="1"/>
                    <a:pt x="1" y="4823"/>
                    <a:pt x="1" y="10788"/>
                  </a:cubicBezTo>
                  <a:cubicBezTo>
                    <a:pt x="1" y="16753"/>
                    <a:pt x="4835" y="21575"/>
                    <a:pt x="10788" y="21575"/>
                  </a:cubicBezTo>
                  <a:cubicBezTo>
                    <a:pt x="16753" y="21575"/>
                    <a:pt x="21575" y="16753"/>
                    <a:pt x="21575" y="10788"/>
                  </a:cubicBezTo>
                  <a:cubicBezTo>
                    <a:pt x="21575" y="4823"/>
                    <a:pt x="16753" y="1"/>
                    <a:pt x="10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2646117" y="1548023"/>
            <a:ext cx="1937400" cy="3080539"/>
            <a:chOff x="2887625" y="1548023"/>
            <a:chExt cx="1937400" cy="3080539"/>
          </a:xfrm>
        </p:grpSpPr>
        <p:sp>
          <p:nvSpPr>
            <p:cNvPr id="466" name="Google Shape;466;p24"/>
            <p:cNvSpPr txBox="1"/>
            <p:nvPr/>
          </p:nvSpPr>
          <p:spPr>
            <a:xfrm>
              <a:off x="2887625" y="312563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2887625" y="3389937"/>
              <a:ext cx="1937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225125" y="24426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</a:t>
              </a: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69" name="Google Shape;469;p24"/>
            <p:cNvGrpSpPr/>
            <p:nvPr/>
          </p:nvGrpSpPr>
          <p:grpSpPr>
            <a:xfrm>
              <a:off x="3477607" y="1548023"/>
              <a:ext cx="757435" cy="757328"/>
              <a:chOff x="978066" y="1308300"/>
              <a:chExt cx="883925" cy="883800"/>
            </a:xfrm>
          </p:grpSpPr>
          <p:sp>
            <p:nvSpPr>
              <p:cNvPr id="470" name="Google Shape;470;p24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6213228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2" name="Google Shape;472;p24"/>
            <p:cNvSpPr/>
            <p:nvPr/>
          </p:nvSpPr>
          <p:spPr>
            <a:xfrm>
              <a:off x="3717009" y="4349920"/>
              <a:ext cx="278641" cy="278641"/>
            </a:xfrm>
            <a:custGeom>
              <a:rect b="b" l="l" r="r" t="t"/>
              <a:pathLst>
                <a:path extrusionOk="0" h="21575" w="21575">
                  <a:moveTo>
                    <a:pt x="10788" y="1"/>
                  </a:moveTo>
                  <a:cubicBezTo>
                    <a:pt x="4835" y="1"/>
                    <a:pt x="1" y="4823"/>
                    <a:pt x="1" y="10788"/>
                  </a:cubicBezTo>
                  <a:cubicBezTo>
                    <a:pt x="1" y="16753"/>
                    <a:pt x="4835" y="21575"/>
                    <a:pt x="10788" y="21575"/>
                  </a:cubicBezTo>
                  <a:cubicBezTo>
                    <a:pt x="16753" y="21575"/>
                    <a:pt x="21575" y="16753"/>
                    <a:pt x="21575" y="10788"/>
                  </a:cubicBezTo>
                  <a:cubicBezTo>
                    <a:pt x="21575" y="4823"/>
                    <a:pt x="16753" y="1"/>
                    <a:pt x="107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4560483" y="1048277"/>
            <a:ext cx="1937400" cy="3080560"/>
            <a:chOff x="6090300" y="1048277"/>
            <a:chExt cx="1937400" cy="3080560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6090300" y="312563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6090300" y="3389937"/>
              <a:ext cx="1937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6427800" y="24426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</a:t>
              </a: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77" name="Google Shape;477;p24"/>
            <p:cNvGrpSpPr/>
            <p:nvPr/>
          </p:nvGrpSpPr>
          <p:grpSpPr>
            <a:xfrm>
              <a:off x="6680281" y="1591251"/>
              <a:ext cx="757435" cy="757328"/>
              <a:chOff x="978066" y="1308300"/>
              <a:chExt cx="883925" cy="883800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5395686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" name="Google Shape;480;p24"/>
            <p:cNvSpPr/>
            <p:nvPr/>
          </p:nvSpPr>
          <p:spPr>
            <a:xfrm>
              <a:off x="6919682" y="1048277"/>
              <a:ext cx="278641" cy="278641"/>
            </a:xfrm>
            <a:custGeom>
              <a:rect b="b" l="l" r="r" t="t"/>
              <a:pathLst>
                <a:path extrusionOk="0" h="21575" w="21575">
                  <a:moveTo>
                    <a:pt x="10788" y="1"/>
                  </a:moveTo>
                  <a:cubicBezTo>
                    <a:pt x="4835" y="1"/>
                    <a:pt x="1" y="4823"/>
                    <a:pt x="1" y="10788"/>
                  </a:cubicBezTo>
                  <a:cubicBezTo>
                    <a:pt x="1" y="16753"/>
                    <a:pt x="4835" y="21575"/>
                    <a:pt x="10788" y="21575"/>
                  </a:cubicBezTo>
                  <a:cubicBezTo>
                    <a:pt x="16753" y="21575"/>
                    <a:pt x="21575" y="16753"/>
                    <a:pt x="21575" y="10788"/>
                  </a:cubicBezTo>
                  <a:cubicBezTo>
                    <a:pt x="21575" y="4823"/>
                    <a:pt x="16753" y="1"/>
                    <a:pt x="10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1" name="Google Shape;481;p24"/>
          <p:cNvGrpSpPr/>
          <p:nvPr/>
        </p:nvGrpSpPr>
        <p:grpSpPr>
          <a:xfrm>
            <a:off x="6474850" y="1548023"/>
            <a:ext cx="1937400" cy="3080539"/>
            <a:chOff x="2887625" y="1548023"/>
            <a:chExt cx="1937400" cy="3080539"/>
          </a:xfrm>
        </p:grpSpPr>
        <p:sp>
          <p:nvSpPr>
            <p:cNvPr id="482" name="Google Shape;482;p24"/>
            <p:cNvSpPr txBox="1"/>
            <p:nvPr/>
          </p:nvSpPr>
          <p:spPr>
            <a:xfrm>
              <a:off x="2887625" y="312563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2887625" y="3389937"/>
              <a:ext cx="1937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25125" y="2442649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85" name="Google Shape;485;p24"/>
            <p:cNvGrpSpPr/>
            <p:nvPr/>
          </p:nvGrpSpPr>
          <p:grpSpPr>
            <a:xfrm>
              <a:off x="3477607" y="1548023"/>
              <a:ext cx="757435" cy="757328"/>
              <a:chOff x="978066" y="1308300"/>
              <a:chExt cx="883925" cy="883800"/>
            </a:xfrm>
          </p:grpSpPr>
          <p:sp>
            <p:nvSpPr>
              <p:cNvPr id="486" name="Google Shape;486;p24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9370041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24"/>
            <p:cNvSpPr/>
            <p:nvPr/>
          </p:nvSpPr>
          <p:spPr>
            <a:xfrm>
              <a:off x="3717009" y="4349920"/>
              <a:ext cx="278641" cy="278641"/>
            </a:xfrm>
            <a:custGeom>
              <a:rect b="b" l="l" r="r" t="t"/>
              <a:pathLst>
                <a:path extrusionOk="0" h="21575" w="21575">
                  <a:moveTo>
                    <a:pt x="10788" y="1"/>
                  </a:moveTo>
                  <a:cubicBezTo>
                    <a:pt x="4835" y="1"/>
                    <a:pt x="1" y="4823"/>
                    <a:pt x="1" y="10788"/>
                  </a:cubicBezTo>
                  <a:cubicBezTo>
                    <a:pt x="1" y="16753"/>
                    <a:pt x="4835" y="21575"/>
                    <a:pt x="10788" y="21575"/>
                  </a:cubicBezTo>
                  <a:cubicBezTo>
                    <a:pt x="16753" y="21575"/>
                    <a:pt x="21575" y="16753"/>
                    <a:pt x="21575" y="10788"/>
                  </a:cubicBezTo>
                  <a:cubicBezTo>
                    <a:pt x="21575" y="4823"/>
                    <a:pt x="16753" y="1"/>
                    <a:pt x="1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5"/>
          <p:cNvGrpSpPr/>
          <p:nvPr/>
        </p:nvGrpSpPr>
        <p:grpSpPr>
          <a:xfrm>
            <a:off x="932366" y="1275002"/>
            <a:ext cx="7279266" cy="3018689"/>
            <a:chOff x="932366" y="1275002"/>
            <a:chExt cx="7279266" cy="3018689"/>
          </a:xfrm>
        </p:grpSpPr>
        <p:grpSp>
          <p:nvGrpSpPr>
            <p:cNvPr id="494" name="Google Shape;494;p25"/>
            <p:cNvGrpSpPr/>
            <p:nvPr/>
          </p:nvGrpSpPr>
          <p:grpSpPr>
            <a:xfrm>
              <a:off x="932366" y="1356877"/>
              <a:ext cx="2074616" cy="2074616"/>
              <a:chOff x="713303" y="1082939"/>
              <a:chExt cx="2074616" cy="2074616"/>
            </a:xfrm>
          </p:grpSpPr>
          <p:sp>
            <p:nvSpPr>
              <p:cNvPr id="495" name="Google Shape;495;p25"/>
              <p:cNvSpPr/>
              <p:nvPr/>
            </p:nvSpPr>
            <p:spPr>
              <a:xfrm>
                <a:off x="713303" y="2117713"/>
                <a:ext cx="2074616" cy="1039842"/>
              </a:xfrm>
              <a:custGeom>
                <a:rect b="b" l="l" r="r" t="t"/>
                <a:pathLst>
                  <a:path extrusionOk="0" h="32005" w="63854">
                    <a:moveTo>
                      <a:pt x="1" y="0"/>
                    </a:moveTo>
                    <a:lnTo>
                      <a:pt x="1" y="72"/>
                    </a:lnTo>
                    <a:cubicBezTo>
                      <a:pt x="1" y="8608"/>
                      <a:pt x="3323" y="16621"/>
                      <a:pt x="9347" y="22658"/>
                    </a:cubicBezTo>
                    <a:cubicBezTo>
                      <a:pt x="15372" y="28682"/>
                      <a:pt x="23397" y="32004"/>
                      <a:pt x="31921" y="32004"/>
                    </a:cubicBezTo>
                    <a:cubicBezTo>
                      <a:pt x="40446" y="32004"/>
                      <a:pt x="48471" y="28682"/>
                      <a:pt x="54496" y="22658"/>
                    </a:cubicBezTo>
                    <a:cubicBezTo>
                      <a:pt x="60532" y="16621"/>
                      <a:pt x="63854" y="8608"/>
                      <a:pt x="63854" y="72"/>
                    </a:cubicBezTo>
                    <a:lnTo>
                      <a:pt x="63854" y="0"/>
                    </a:lnTo>
                    <a:lnTo>
                      <a:pt x="57901" y="0"/>
                    </a:lnTo>
                    <a:lnTo>
                      <a:pt x="57901" y="72"/>
                    </a:lnTo>
                    <a:cubicBezTo>
                      <a:pt x="57901" y="14395"/>
                      <a:pt x="46245" y="26051"/>
                      <a:pt x="31921" y="26051"/>
                    </a:cubicBezTo>
                    <a:cubicBezTo>
                      <a:pt x="17610" y="26051"/>
                      <a:pt x="5954" y="14395"/>
                      <a:pt x="5954" y="72"/>
                    </a:cubicBezTo>
                    <a:lnTo>
                      <a:pt x="5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713303" y="1082939"/>
                <a:ext cx="2074616" cy="1034807"/>
              </a:xfrm>
              <a:custGeom>
                <a:rect b="b" l="l" r="r" t="t"/>
                <a:pathLst>
                  <a:path extrusionOk="0" h="31850" w="63854">
                    <a:moveTo>
                      <a:pt x="31921" y="0"/>
                    </a:moveTo>
                    <a:cubicBezTo>
                      <a:pt x="23397" y="0"/>
                      <a:pt x="15372" y="3322"/>
                      <a:pt x="9347" y="9346"/>
                    </a:cubicBezTo>
                    <a:cubicBezTo>
                      <a:pt x="3334" y="15359"/>
                      <a:pt x="13" y="23360"/>
                      <a:pt x="1" y="31849"/>
                    </a:cubicBezTo>
                    <a:lnTo>
                      <a:pt x="5954" y="31849"/>
                    </a:lnTo>
                    <a:cubicBezTo>
                      <a:pt x="6001" y="17562"/>
                      <a:pt x="17622" y="5953"/>
                      <a:pt x="31921" y="5953"/>
                    </a:cubicBezTo>
                    <a:cubicBezTo>
                      <a:pt x="46233" y="5953"/>
                      <a:pt x="57853" y="17562"/>
                      <a:pt x="57901" y="31849"/>
                    </a:cubicBezTo>
                    <a:lnTo>
                      <a:pt x="63854" y="31849"/>
                    </a:lnTo>
                    <a:cubicBezTo>
                      <a:pt x="63830" y="23360"/>
                      <a:pt x="60520" y="15359"/>
                      <a:pt x="54508" y="9346"/>
                    </a:cubicBezTo>
                    <a:cubicBezTo>
                      <a:pt x="48471" y="3322"/>
                      <a:pt x="40458" y="0"/>
                      <a:pt x="319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25"/>
            <p:cNvGrpSpPr/>
            <p:nvPr/>
          </p:nvGrpSpPr>
          <p:grpSpPr>
            <a:xfrm>
              <a:off x="2667249" y="2141752"/>
              <a:ext cx="2074616" cy="2074616"/>
              <a:chOff x="2589728" y="1082939"/>
              <a:chExt cx="2074616" cy="2074616"/>
            </a:xfrm>
          </p:grpSpPr>
          <p:sp>
            <p:nvSpPr>
              <p:cNvPr id="498" name="Google Shape;498;p25"/>
              <p:cNvSpPr/>
              <p:nvPr/>
            </p:nvSpPr>
            <p:spPr>
              <a:xfrm>
                <a:off x="2589728" y="2117713"/>
                <a:ext cx="2074616" cy="1039842"/>
              </a:xfrm>
              <a:custGeom>
                <a:rect b="b" l="l" r="r" t="t"/>
                <a:pathLst>
                  <a:path extrusionOk="0" h="32005" w="63854">
                    <a:moveTo>
                      <a:pt x="1" y="0"/>
                    </a:moveTo>
                    <a:lnTo>
                      <a:pt x="1" y="72"/>
                    </a:lnTo>
                    <a:cubicBezTo>
                      <a:pt x="1" y="8608"/>
                      <a:pt x="3323" y="16621"/>
                      <a:pt x="9347" y="22658"/>
                    </a:cubicBezTo>
                    <a:cubicBezTo>
                      <a:pt x="15372" y="28682"/>
                      <a:pt x="23397" y="32004"/>
                      <a:pt x="31921" y="32004"/>
                    </a:cubicBezTo>
                    <a:cubicBezTo>
                      <a:pt x="40446" y="32004"/>
                      <a:pt x="48471" y="28682"/>
                      <a:pt x="54496" y="22658"/>
                    </a:cubicBezTo>
                    <a:cubicBezTo>
                      <a:pt x="60532" y="16621"/>
                      <a:pt x="63854" y="8608"/>
                      <a:pt x="63854" y="72"/>
                    </a:cubicBezTo>
                    <a:lnTo>
                      <a:pt x="63854" y="0"/>
                    </a:lnTo>
                    <a:lnTo>
                      <a:pt x="57901" y="0"/>
                    </a:lnTo>
                    <a:lnTo>
                      <a:pt x="57901" y="72"/>
                    </a:lnTo>
                    <a:cubicBezTo>
                      <a:pt x="57901" y="14395"/>
                      <a:pt x="46245" y="26051"/>
                      <a:pt x="31921" y="26051"/>
                    </a:cubicBezTo>
                    <a:cubicBezTo>
                      <a:pt x="17610" y="26051"/>
                      <a:pt x="5954" y="14395"/>
                      <a:pt x="5954" y="72"/>
                    </a:cubicBezTo>
                    <a:lnTo>
                      <a:pt x="5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2589728" y="1082939"/>
                <a:ext cx="2074616" cy="1034807"/>
              </a:xfrm>
              <a:custGeom>
                <a:rect b="b" l="l" r="r" t="t"/>
                <a:pathLst>
                  <a:path extrusionOk="0" h="31850" w="63854">
                    <a:moveTo>
                      <a:pt x="31921" y="0"/>
                    </a:moveTo>
                    <a:cubicBezTo>
                      <a:pt x="23397" y="0"/>
                      <a:pt x="15372" y="3322"/>
                      <a:pt x="9347" y="9346"/>
                    </a:cubicBezTo>
                    <a:cubicBezTo>
                      <a:pt x="3334" y="15359"/>
                      <a:pt x="13" y="23360"/>
                      <a:pt x="1" y="31849"/>
                    </a:cubicBezTo>
                    <a:lnTo>
                      <a:pt x="5954" y="31849"/>
                    </a:lnTo>
                    <a:cubicBezTo>
                      <a:pt x="6001" y="17562"/>
                      <a:pt x="17622" y="5953"/>
                      <a:pt x="31921" y="5953"/>
                    </a:cubicBezTo>
                    <a:cubicBezTo>
                      <a:pt x="46233" y="5953"/>
                      <a:pt x="57853" y="17562"/>
                      <a:pt x="57901" y="31849"/>
                    </a:cubicBezTo>
                    <a:lnTo>
                      <a:pt x="63854" y="31849"/>
                    </a:lnTo>
                    <a:cubicBezTo>
                      <a:pt x="63830" y="23360"/>
                      <a:pt x="60520" y="15359"/>
                      <a:pt x="54508" y="9346"/>
                    </a:cubicBezTo>
                    <a:cubicBezTo>
                      <a:pt x="48471" y="3322"/>
                      <a:pt x="40458" y="0"/>
                      <a:pt x="319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25"/>
            <p:cNvGrpSpPr/>
            <p:nvPr/>
          </p:nvGrpSpPr>
          <p:grpSpPr>
            <a:xfrm>
              <a:off x="4398957" y="1356877"/>
              <a:ext cx="2074616" cy="2074616"/>
              <a:chOff x="2589728" y="1082939"/>
              <a:chExt cx="2074616" cy="2074616"/>
            </a:xfrm>
          </p:grpSpPr>
          <p:sp>
            <p:nvSpPr>
              <p:cNvPr id="501" name="Google Shape;501;p25"/>
              <p:cNvSpPr/>
              <p:nvPr/>
            </p:nvSpPr>
            <p:spPr>
              <a:xfrm>
                <a:off x="2589728" y="2117713"/>
                <a:ext cx="2074616" cy="1039842"/>
              </a:xfrm>
              <a:custGeom>
                <a:rect b="b" l="l" r="r" t="t"/>
                <a:pathLst>
                  <a:path extrusionOk="0" h="32005" w="63854">
                    <a:moveTo>
                      <a:pt x="1" y="0"/>
                    </a:moveTo>
                    <a:lnTo>
                      <a:pt x="1" y="72"/>
                    </a:lnTo>
                    <a:cubicBezTo>
                      <a:pt x="1" y="8608"/>
                      <a:pt x="3323" y="16621"/>
                      <a:pt x="9347" y="22658"/>
                    </a:cubicBezTo>
                    <a:cubicBezTo>
                      <a:pt x="15372" y="28682"/>
                      <a:pt x="23397" y="32004"/>
                      <a:pt x="31921" y="32004"/>
                    </a:cubicBezTo>
                    <a:cubicBezTo>
                      <a:pt x="40446" y="32004"/>
                      <a:pt x="48471" y="28682"/>
                      <a:pt x="54496" y="22658"/>
                    </a:cubicBezTo>
                    <a:cubicBezTo>
                      <a:pt x="60532" y="16621"/>
                      <a:pt x="63854" y="8608"/>
                      <a:pt x="63854" y="72"/>
                    </a:cubicBezTo>
                    <a:lnTo>
                      <a:pt x="63854" y="0"/>
                    </a:lnTo>
                    <a:lnTo>
                      <a:pt x="57901" y="0"/>
                    </a:lnTo>
                    <a:lnTo>
                      <a:pt x="57901" y="72"/>
                    </a:lnTo>
                    <a:cubicBezTo>
                      <a:pt x="57901" y="14395"/>
                      <a:pt x="46245" y="26051"/>
                      <a:pt x="31921" y="26051"/>
                    </a:cubicBezTo>
                    <a:cubicBezTo>
                      <a:pt x="17610" y="26051"/>
                      <a:pt x="5954" y="14395"/>
                      <a:pt x="5954" y="72"/>
                    </a:cubicBezTo>
                    <a:lnTo>
                      <a:pt x="5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2589728" y="1082939"/>
                <a:ext cx="2074616" cy="1034807"/>
              </a:xfrm>
              <a:custGeom>
                <a:rect b="b" l="l" r="r" t="t"/>
                <a:pathLst>
                  <a:path extrusionOk="0" h="31850" w="63854">
                    <a:moveTo>
                      <a:pt x="31921" y="0"/>
                    </a:moveTo>
                    <a:cubicBezTo>
                      <a:pt x="23397" y="0"/>
                      <a:pt x="15372" y="3322"/>
                      <a:pt x="9347" y="9346"/>
                    </a:cubicBezTo>
                    <a:cubicBezTo>
                      <a:pt x="3334" y="15359"/>
                      <a:pt x="13" y="23360"/>
                      <a:pt x="1" y="31849"/>
                    </a:cubicBezTo>
                    <a:lnTo>
                      <a:pt x="5954" y="31849"/>
                    </a:lnTo>
                    <a:cubicBezTo>
                      <a:pt x="6001" y="17562"/>
                      <a:pt x="17622" y="5953"/>
                      <a:pt x="31921" y="5953"/>
                    </a:cubicBezTo>
                    <a:cubicBezTo>
                      <a:pt x="46233" y="5953"/>
                      <a:pt x="57853" y="17562"/>
                      <a:pt x="57901" y="31849"/>
                    </a:cubicBezTo>
                    <a:lnTo>
                      <a:pt x="63854" y="31849"/>
                    </a:lnTo>
                    <a:cubicBezTo>
                      <a:pt x="63830" y="23360"/>
                      <a:pt x="60520" y="15359"/>
                      <a:pt x="54508" y="9346"/>
                    </a:cubicBezTo>
                    <a:cubicBezTo>
                      <a:pt x="48471" y="3322"/>
                      <a:pt x="40458" y="0"/>
                      <a:pt x="319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" name="Google Shape;503;p25"/>
            <p:cNvGrpSpPr/>
            <p:nvPr/>
          </p:nvGrpSpPr>
          <p:grpSpPr>
            <a:xfrm>
              <a:off x="6137016" y="2141752"/>
              <a:ext cx="2074616" cy="2074616"/>
              <a:chOff x="2589728" y="1082939"/>
              <a:chExt cx="2074616" cy="2074616"/>
            </a:xfrm>
          </p:grpSpPr>
          <p:sp>
            <p:nvSpPr>
              <p:cNvPr id="504" name="Google Shape;504;p25"/>
              <p:cNvSpPr/>
              <p:nvPr/>
            </p:nvSpPr>
            <p:spPr>
              <a:xfrm>
                <a:off x="2589728" y="2117713"/>
                <a:ext cx="2074616" cy="1039842"/>
              </a:xfrm>
              <a:custGeom>
                <a:rect b="b" l="l" r="r" t="t"/>
                <a:pathLst>
                  <a:path extrusionOk="0" h="32005" w="63854">
                    <a:moveTo>
                      <a:pt x="1" y="0"/>
                    </a:moveTo>
                    <a:lnTo>
                      <a:pt x="1" y="72"/>
                    </a:lnTo>
                    <a:cubicBezTo>
                      <a:pt x="1" y="8608"/>
                      <a:pt x="3323" y="16621"/>
                      <a:pt x="9347" y="22658"/>
                    </a:cubicBezTo>
                    <a:cubicBezTo>
                      <a:pt x="15372" y="28682"/>
                      <a:pt x="23397" y="32004"/>
                      <a:pt x="31921" y="32004"/>
                    </a:cubicBezTo>
                    <a:cubicBezTo>
                      <a:pt x="40446" y="32004"/>
                      <a:pt x="48471" y="28682"/>
                      <a:pt x="54496" y="22658"/>
                    </a:cubicBezTo>
                    <a:cubicBezTo>
                      <a:pt x="60532" y="16621"/>
                      <a:pt x="63854" y="8608"/>
                      <a:pt x="63854" y="72"/>
                    </a:cubicBezTo>
                    <a:lnTo>
                      <a:pt x="63854" y="0"/>
                    </a:lnTo>
                    <a:lnTo>
                      <a:pt x="57901" y="0"/>
                    </a:lnTo>
                    <a:lnTo>
                      <a:pt x="57901" y="72"/>
                    </a:lnTo>
                    <a:cubicBezTo>
                      <a:pt x="57901" y="14395"/>
                      <a:pt x="46245" y="26051"/>
                      <a:pt x="31921" y="26051"/>
                    </a:cubicBezTo>
                    <a:cubicBezTo>
                      <a:pt x="17610" y="26051"/>
                      <a:pt x="5954" y="14395"/>
                      <a:pt x="5954" y="72"/>
                    </a:cubicBezTo>
                    <a:lnTo>
                      <a:pt x="5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2589728" y="1082939"/>
                <a:ext cx="2074616" cy="1034807"/>
              </a:xfrm>
              <a:custGeom>
                <a:rect b="b" l="l" r="r" t="t"/>
                <a:pathLst>
                  <a:path extrusionOk="0" h="31850" w="63854">
                    <a:moveTo>
                      <a:pt x="31921" y="0"/>
                    </a:moveTo>
                    <a:cubicBezTo>
                      <a:pt x="23397" y="0"/>
                      <a:pt x="15372" y="3322"/>
                      <a:pt x="9347" y="9346"/>
                    </a:cubicBezTo>
                    <a:cubicBezTo>
                      <a:pt x="3334" y="15359"/>
                      <a:pt x="13" y="23360"/>
                      <a:pt x="1" y="31849"/>
                    </a:cubicBezTo>
                    <a:lnTo>
                      <a:pt x="5954" y="31849"/>
                    </a:lnTo>
                    <a:cubicBezTo>
                      <a:pt x="6001" y="17562"/>
                      <a:pt x="17622" y="5953"/>
                      <a:pt x="31921" y="5953"/>
                    </a:cubicBezTo>
                    <a:cubicBezTo>
                      <a:pt x="46233" y="5953"/>
                      <a:pt x="57853" y="17562"/>
                      <a:pt x="57901" y="31849"/>
                    </a:cubicBezTo>
                    <a:lnTo>
                      <a:pt x="63854" y="31849"/>
                    </a:lnTo>
                    <a:cubicBezTo>
                      <a:pt x="63830" y="23360"/>
                      <a:pt x="60520" y="15359"/>
                      <a:pt x="54508" y="9346"/>
                    </a:cubicBezTo>
                    <a:cubicBezTo>
                      <a:pt x="48471" y="3322"/>
                      <a:pt x="40458" y="0"/>
                      <a:pt x="319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25"/>
            <p:cNvGrpSpPr/>
            <p:nvPr/>
          </p:nvGrpSpPr>
          <p:grpSpPr>
            <a:xfrm rot="5400000">
              <a:off x="1795831" y="1321408"/>
              <a:ext cx="347664" cy="254850"/>
              <a:chOff x="-400050" y="2658900"/>
              <a:chExt cx="314400" cy="254850"/>
            </a:xfrm>
          </p:grpSpPr>
          <p:sp>
            <p:nvSpPr>
              <p:cNvPr id="507" name="Google Shape;507;p25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25"/>
            <p:cNvGrpSpPr/>
            <p:nvPr/>
          </p:nvGrpSpPr>
          <p:grpSpPr>
            <a:xfrm rot="5400000">
              <a:off x="3530731" y="3992433"/>
              <a:ext cx="347664" cy="254850"/>
              <a:chOff x="-400050" y="2658900"/>
              <a:chExt cx="314400" cy="254850"/>
            </a:xfrm>
          </p:grpSpPr>
          <p:sp>
            <p:nvSpPr>
              <p:cNvPr id="510" name="Google Shape;510;p25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25"/>
            <p:cNvGrpSpPr/>
            <p:nvPr/>
          </p:nvGrpSpPr>
          <p:grpSpPr>
            <a:xfrm rot="5400000">
              <a:off x="5262428" y="1321408"/>
              <a:ext cx="347664" cy="254850"/>
              <a:chOff x="-400050" y="2658900"/>
              <a:chExt cx="314400" cy="25485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25"/>
            <p:cNvGrpSpPr/>
            <p:nvPr/>
          </p:nvGrpSpPr>
          <p:grpSpPr>
            <a:xfrm rot="5400000">
              <a:off x="7000493" y="3992433"/>
              <a:ext cx="347664" cy="254850"/>
              <a:chOff x="-400050" y="2658900"/>
              <a:chExt cx="314400" cy="254850"/>
            </a:xfrm>
          </p:grpSpPr>
          <p:sp>
            <p:nvSpPr>
              <p:cNvPr id="516" name="Google Shape;516;p25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8" name="Google Shape;518;p2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1319013" y="1743511"/>
            <a:ext cx="1301400" cy="1301400"/>
          </a:xfrm>
          <a:prstGeom prst="ellipse">
            <a:avLst/>
          </a:prstGeom>
          <a:solidFill>
            <a:srgbClr val="B8D4FF">
              <a:alpha val="24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 txBox="1"/>
          <p:nvPr/>
        </p:nvSpPr>
        <p:spPr>
          <a:xfrm flipH="1">
            <a:off x="1149324" y="35864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 flipH="1">
            <a:off x="1149324" y="3893470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third planet from the Sun and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1500016" y="1924498"/>
            <a:ext cx="939322" cy="939376"/>
          </a:xfrm>
          <a:custGeom>
            <a:rect b="b" l="l" r="r" t="t"/>
            <a:pathLst>
              <a:path extrusionOk="0" h="21575" w="21575">
                <a:moveTo>
                  <a:pt x="10788" y="1"/>
                </a:moveTo>
                <a:cubicBezTo>
                  <a:pt x="4823" y="1"/>
                  <a:pt x="1" y="4823"/>
                  <a:pt x="1" y="10788"/>
                </a:cubicBezTo>
                <a:cubicBezTo>
                  <a:pt x="1" y="16753"/>
                  <a:pt x="4823" y="21575"/>
                  <a:pt x="10788" y="21575"/>
                </a:cubicBezTo>
                <a:cubicBezTo>
                  <a:pt x="16741" y="21575"/>
                  <a:pt x="21575" y="16753"/>
                  <a:pt x="21575" y="10788"/>
                </a:cubicBezTo>
                <a:cubicBezTo>
                  <a:pt x="21575" y="4823"/>
                  <a:pt x="16741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1814329" y="2209677"/>
            <a:ext cx="310690" cy="369016"/>
          </a:xfrm>
          <a:custGeom>
            <a:rect b="b" l="l" r="r" t="t"/>
            <a:pathLst>
              <a:path extrusionOk="0" h="12761" w="10744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4" name="Google Shape;524;p25"/>
          <p:cNvCxnSpPr/>
          <p:nvPr/>
        </p:nvCxnSpPr>
        <p:spPr>
          <a:xfrm>
            <a:off x="1971675" y="2857500"/>
            <a:ext cx="0" cy="517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5" name="Google Shape;525;p25"/>
          <p:cNvSpPr/>
          <p:nvPr/>
        </p:nvSpPr>
        <p:spPr>
          <a:xfrm>
            <a:off x="4788741" y="1743485"/>
            <a:ext cx="1301400" cy="1301400"/>
          </a:xfrm>
          <a:prstGeom prst="ellipse">
            <a:avLst/>
          </a:prstGeom>
          <a:solidFill>
            <a:srgbClr val="B8D4FF">
              <a:alpha val="24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 txBox="1"/>
          <p:nvPr/>
        </p:nvSpPr>
        <p:spPr>
          <a:xfrm>
            <a:off x="4619091" y="35864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4619091" y="3893470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4969775" y="1924526"/>
            <a:ext cx="939322" cy="939322"/>
          </a:xfrm>
          <a:custGeom>
            <a:rect b="b" l="l" r="r" t="t"/>
            <a:pathLst>
              <a:path extrusionOk="0" h="21575" w="21575">
                <a:moveTo>
                  <a:pt x="10788" y="1"/>
                </a:moveTo>
                <a:cubicBezTo>
                  <a:pt x="4823" y="1"/>
                  <a:pt x="1" y="4823"/>
                  <a:pt x="1" y="10788"/>
                </a:cubicBezTo>
                <a:cubicBezTo>
                  <a:pt x="1" y="16753"/>
                  <a:pt x="4823" y="21575"/>
                  <a:pt x="10788" y="21575"/>
                </a:cubicBezTo>
                <a:cubicBezTo>
                  <a:pt x="16741" y="21575"/>
                  <a:pt x="21575" y="16753"/>
                  <a:pt x="21575" y="10788"/>
                </a:cubicBezTo>
                <a:cubicBezTo>
                  <a:pt x="21575" y="4823"/>
                  <a:pt x="16741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5"/>
          <p:cNvGrpSpPr/>
          <p:nvPr/>
        </p:nvGrpSpPr>
        <p:grpSpPr>
          <a:xfrm>
            <a:off x="5251752" y="2210487"/>
            <a:ext cx="375378" cy="367397"/>
            <a:chOff x="-63669700" y="2646600"/>
            <a:chExt cx="324525" cy="317625"/>
          </a:xfrm>
        </p:grpSpPr>
        <p:sp>
          <p:nvSpPr>
            <p:cNvPr id="530" name="Google Shape;530;p25"/>
            <p:cNvSpPr/>
            <p:nvPr/>
          </p:nvSpPr>
          <p:spPr>
            <a:xfrm>
              <a:off x="-63669700" y="2646600"/>
              <a:ext cx="324525" cy="317550"/>
            </a:xfrm>
            <a:custGeom>
              <a:rect b="b" l="l" r="r" t="t"/>
              <a:pathLst>
                <a:path extrusionOk="0" h="12702" w="12981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-63532650" y="2901200"/>
              <a:ext cx="185900" cy="63025"/>
            </a:xfrm>
            <a:custGeom>
              <a:rect b="b" l="l" r="r" t="t"/>
              <a:pathLst>
                <a:path extrusionOk="0" h="2521" w="7436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2" name="Google Shape;532;p25"/>
          <p:cNvCxnSpPr/>
          <p:nvPr/>
        </p:nvCxnSpPr>
        <p:spPr>
          <a:xfrm>
            <a:off x="5439426" y="2857500"/>
            <a:ext cx="0" cy="517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33" name="Google Shape;533;p25"/>
          <p:cNvSpPr/>
          <p:nvPr/>
        </p:nvSpPr>
        <p:spPr>
          <a:xfrm>
            <a:off x="3053858" y="2528360"/>
            <a:ext cx="1301400" cy="1301400"/>
          </a:xfrm>
          <a:prstGeom prst="ellipse">
            <a:avLst/>
          </a:prstGeom>
          <a:solidFill>
            <a:srgbClr val="B8D4FF">
              <a:alpha val="24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 txBox="1"/>
          <p:nvPr/>
        </p:nvSpPr>
        <p:spPr>
          <a:xfrm flipH="1">
            <a:off x="2884208" y="101292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 flipH="1">
            <a:off x="2884208" y="1319920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25"/>
          <p:cNvSpPr/>
          <p:nvPr/>
        </p:nvSpPr>
        <p:spPr>
          <a:xfrm>
            <a:off x="3234902" y="2709401"/>
            <a:ext cx="939322" cy="939322"/>
          </a:xfrm>
          <a:custGeom>
            <a:rect b="b" l="l" r="r" t="t"/>
            <a:pathLst>
              <a:path extrusionOk="0" h="21575" w="21575">
                <a:moveTo>
                  <a:pt x="10788" y="0"/>
                </a:moveTo>
                <a:cubicBezTo>
                  <a:pt x="4823" y="0"/>
                  <a:pt x="1" y="4822"/>
                  <a:pt x="1" y="10787"/>
                </a:cubicBezTo>
                <a:cubicBezTo>
                  <a:pt x="1" y="16752"/>
                  <a:pt x="4823" y="21574"/>
                  <a:pt x="10788" y="21574"/>
                </a:cubicBezTo>
                <a:cubicBezTo>
                  <a:pt x="16741" y="21574"/>
                  <a:pt x="21575" y="16752"/>
                  <a:pt x="21575" y="10787"/>
                </a:cubicBezTo>
                <a:cubicBezTo>
                  <a:pt x="21575" y="4822"/>
                  <a:pt x="16741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5"/>
          <p:cNvGrpSpPr/>
          <p:nvPr/>
        </p:nvGrpSpPr>
        <p:grpSpPr>
          <a:xfrm>
            <a:off x="3572911" y="2995477"/>
            <a:ext cx="263294" cy="367165"/>
            <a:chOff x="-63987100" y="2646800"/>
            <a:chExt cx="227625" cy="317425"/>
          </a:xfrm>
        </p:grpSpPr>
        <p:sp>
          <p:nvSpPr>
            <p:cNvPr id="538" name="Google Shape;538;p25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0" name="Google Shape;540;p25"/>
          <p:cNvCxnSpPr/>
          <p:nvPr/>
        </p:nvCxnSpPr>
        <p:spPr>
          <a:xfrm rot="10800000">
            <a:off x="3704700" y="2211100"/>
            <a:ext cx="300" cy="507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41" name="Google Shape;541;p25"/>
          <p:cNvSpPr/>
          <p:nvPr/>
        </p:nvSpPr>
        <p:spPr>
          <a:xfrm>
            <a:off x="6523624" y="2528360"/>
            <a:ext cx="1301400" cy="1301400"/>
          </a:xfrm>
          <a:prstGeom prst="ellipse">
            <a:avLst/>
          </a:prstGeom>
          <a:solidFill>
            <a:srgbClr val="B8D4FF">
              <a:alpha val="24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 txBox="1"/>
          <p:nvPr/>
        </p:nvSpPr>
        <p:spPr>
          <a:xfrm>
            <a:off x="6353975" y="101292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3" name="Google Shape;543;p25"/>
          <p:cNvSpPr txBox="1"/>
          <p:nvPr/>
        </p:nvSpPr>
        <p:spPr>
          <a:xfrm>
            <a:off x="6353975" y="1319920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really hot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6704691" y="2709397"/>
            <a:ext cx="939268" cy="939322"/>
          </a:xfrm>
          <a:custGeom>
            <a:rect b="b" l="l" r="r" t="t"/>
            <a:pathLst>
              <a:path extrusionOk="0" h="21575" w="21575">
                <a:moveTo>
                  <a:pt x="10788" y="0"/>
                </a:moveTo>
                <a:cubicBezTo>
                  <a:pt x="4823" y="0"/>
                  <a:pt x="1" y="4822"/>
                  <a:pt x="1" y="10787"/>
                </a:cubicBezTo>
                <a:cubicBezTo>
                  <a:pt x="1" y="16752"/>
                  <a:pt x="4823" y="21574"/>
                  <a:pt x="10788" y="21574"/>
                </a:cubicBezTo>
                <a:cubicBezTo>
                  <a:pt x="16741" y="21574"/>
                  <a:pt x="21575" y="16752"/>
                  <a:pt x="21575" y="10787"/>
                </a:cubicBezTo>
                <a:cubicBezTo>
                  <a:pt x="21575" y="4822"/>
                  <a:pt x="16741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990741" y="2994104"/>
            <a:ext cx="367165" cy="369913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25"/>
          <p:cNvCxnSpPr/>
          <p:nvPr/>
        </p:nvCxnSpPr>
        <p:spPr>
          <a:xfrm rot="10800000">
            <a:off x="7174313" y="2211250"/>
            <a:ext cx="0" cy="51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6"/>
          <p:cNvGrpSpPr/>
          <p:nvPr/>
        </p:nvGrpSpPr>
        <p:grpSpPr>
          <a:xfrm>
            <a:off x="283368" y="1401027"/>
            <a:ext cx="8568198" cy="1886700"/>
            <a:chOff x="283368" y="1401027"/>
            <a:chExt cx="8568198" cy="1886700"/>
          </a:xfrm>
        </p:grpSpPr>
        <p:sp>
          <p:nvSpPr>
            <p:cNvPr id="552" name="Google Shape;552;p26"/>
            <p:cNvSpPr/>
            <p:nvPr/>
          </p:nvSpPr>
          <p:spPr>
            <a:xfrm>
              <a:off x="457200" y="1401027"/>
              <a:ext cx="8223600" cy="1886700"/>
            </a:xfrm>
            <a:prstGeom prst="roundRect">
              <a:avLst>
                <a:gd fmla="val 50000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26"/>
            <p:cNvGrpSpPr/>
            <p:nvPr/>
          </p:nvGrpSpPr>
          <p:grpSpPr>
            <a:xfrm>
              <a:off x="283368" y="2216958"/>
              <a:ext cx="347664" cy="254850"/>
              <a:chOff x="-400050" y="2658900"/>
              <a:chExt cx="314400" cy="254850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6"/>
            <p:cNvGrpSpPr/>
            <p:nvPr/>
          </p:nvGrpSpPr>
          <p:grpSpPr>
            <a:xfrm flipH="1" rot="10800000">
              <a:off x="8503903" y="2216958"/>
              <a:ext cx="347664" cy="254850"/>
              <a:chOff x="-400050" y="2658900"/>
              <a:chExt cx="314400" cy="254850"/>
            </a:xfrm>
          </p:grpSpPr>
          <p:sp>
            <p:nvSpPr>
              <p:cNvPr id="557" name="Google Shape;557;p26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9" name="Google Shape;559;p2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560" name="Google Shape;560;p26"/>
          <p:cNvSpPr/>
          <p:nvPr/>
        </p:nvSpPr>
        <p:spPr>
          <a:xfrm>
            <a:off x="1285381" y="1078301"/>
            <a:ext cx="658781" cy="658415"/>
          </a:xfrm>
          <a:custGeom>
            <a:rect b="b" l="l" r="r" t="t"/>
            <a:pathLst>
              <a:path extrusionOk="0" h="21575" w="21587">
                <a:moveTo>
                  <a:pt x="10787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87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832975" y="2083424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832975" y="1775324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3263272" y="1078301"/>
            <a:ext cx="658415" cy="658415"/>
          </a:xfrm>
          <a:custGeom>
            <a:rect b="b" l="l" r="r" t="t"/>
            <a:pathLst>
              <a:path extrusionOk="0" h="21575" w="21575">
                <a:moveTo>
                  <a:pt x="10787" y="1"/>
                </a:moveTo>
                <a:cubicBezTo>
                  <a:pt x="4822" y="1"/>
                  <a:pt x="0" y="4823"/>
                  <a:pt x="0" y="10788"/>
                </a:cubicBezTo>
                <a:cubicBezTo>
                  <a:pt x="0" y="16753"/>
                  <a:pt x="4822" y="21575"/>
                  <a:pt x="10787" y="21575"/>
                </a:cubicBezTo>
                <a:cubicBezTo>
                  <a:pt x="16752" y="21575"/>
                  <a:pt x="21574" y="16753"/>
                  <a:pt x="21574" y="10788"/>
                </a:cubicBezTo>
                <a:cubicBezTo>
                  <a:pt x="21574" y="4823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4" name="Google Shape;564;p26"/>
          <p:cNvSpPr txBox="1"/>
          <p:nvPr/>
        </p:nvSpPr>
        <p:spPr>
          <a:xfrm>
            <a:off x="2804458" y="2083424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really hot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26"/>
          <p:cNvSpPr txBox="1"/>
          <p:nvPr/>
        </p:nvSpPr>
        <p:spPr>
          <a:xfrm>
            <a:off x="2804458" y="1775324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5225997" y="1078301"/>
            <a:ext cx="658781" cy="658415"/>
          </a:xfrm>
          <a:custGeom>
            <a:rect b="b" l="l" r="r" t="t"/>
            <a:pathLst>
              <a:path extrusionOk="0" h="21575" w="21587">
                <a:moveTo>
                  <a:pt x="10799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99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99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7" name="Google Shape;567;p26"/>
          <p:cNvSpPr txBox="1"/>
          <p:nvPr/>
        </p:nvSpPr>
        <p:spPr>
          <a:xfrm>
            <a:off x="4775942" y="2083424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6"/>
          <p:cNvSpPr txBox="1"/>
          <p:nvPr/>
        </p:nvSpPr>
        <p:spPr>
          <a:xfrm>
            <a:off x="4775942" y="1775324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1287548" y="2949482"/>
            <a:ext cx="658781" cy="658415"/>
          </a:xfrm>
          <a:custGeom>
            <a:rect b="b" l="l" r="r" t="t"/>
            <a:pathLst>
              <a:path extrusionOk="0" h="21575" w="21587">
                <a:moveTo>
                  <a:pt x="10799" y="1"/>
                </a:moveTo>
                <a:cubicBezTo>
                  <a:pt x="4834" y="1"/>
                  <a:pt x="1" y="4823"/>
                  <a:pt x="1" y="10788"/>
                </a:cubicBezTo>
                <a:cubicBezTo>
                  <a:pt x="1" y="16753"/>
                  <a:pt x="4834" y="21575"/>
                  <a:pt x="10799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1"/>
                  <a:pt x="10799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832975" y="3934719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26"/>
          <p:cNvSpPr txBox="1"/>
          <p:nvPr/>
        </p:nvSpPr>
        <p:spPr>
          <a:xfrm>
            <a:off x="832975" y="3626618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3265439" y="2949482"/>
            <a:ext cx="658781" cy="658415"/>
          </a:xfrm>
          <a:custGeom>
            <a:rect b="b" l="l" r="r" t="t"/>
            <a:pathLst>
              <a:path extrusionOk="0" h="21575" w="21587">
                <a:moveTo>
                  <a:pt x="10788" y="1"/>
                </a:moveTo>
                <a:cubicBezTo>
                  <a:pt x="4834" y="1"/>
                  <a:pt x="1" y="4823"/>
                  <a:pt x="1" y="10788"/>
                </a:cubicBezTo>
                <a:cubicBezTo>
                  <a:pt x="1" y="16753"/>
                  <a:pt x="4834" y="21575"/>
                  <a:pt x="10788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3" name="Google Shape;573;p26"/>
          <p:cNvSpPr txBox="1"/>
          <p:nvPr/>
        </p:nvSpPr>
        <p:spPr>
          <a:xfrm>
            <a:off x="2804458" y="3934719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where we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26"/>
          <p:cNvSpPr txBox="1"/>
          <p:nvPr/>
        </p:nvSpPr>
        <p:spPr>
          <a:xfrm>
            <a:off x="2804458" y="3626618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5228530" y="2949482"/>
            <a:ext cx="658415" cy="658415"/>
          </a:xfrm>
          <a:custGeom>
            <a:rect b="b" l="l" r="r" t="t"/>
            <a:pathLst>
              <a:path extrusionOk="0" h="21575" w="21575">
                <a:moveTo>
                  <a:pt x="10788" y="1"/>
                </a:moveTo>
                <a:cubicBezTo>
                  <a:pt x="4823" y="1"/>
                  <a:pt x="1" y="4823"/>
                  <a:pt x="1" y="10788"/>
                </a:cubicBezTo>
                <a:cubicBezTo>
                  <a:pt x="1" y="16753"/>
                  <a:pt x="4823" y="21575"/>
                  <a:pt x="10788" y="21575"/>
                </a:cubicBezTo>
                <a:cubicBezTo>
                  <a:pt x="16741" y="21575"/>
                  <a:pt x="21575" y="16753"/>
                  <a:pt x="21575" y="10788"/>
                </a:cubicBezTo>
                <a:cubicBezTo>
                  <a:pt x="21575" y="4823"/>
                  <a:pt x="16741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>
            <a:off x="4775942" y="3934719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26"/>
          <p:cNvSpPr txBox="1"/>
          <p:nvPr/>
        </p:nvSpPr>
        <p:spPr>
          <a:xfrm>
            <a:off x="4775942" y="3626618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7197480" y="1078301"/>
            <a:ext cx="658781" cy="658415"/>
          </a:xfrm>
          <a:custGeom>
            <a:rect b="b" l="l" r="r" t="t"/>
            <a:pathLst>
              <a:path extrusionOk="0" h="21575" w="21587">
                <a:moveTo>
                  <a:pt x="10799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99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99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rgbClr val="BE1D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9" name="Google Shape;579;p26"/>
          <p:cNvSpPr txBox="1"/>
          <p:nvPr/>
        </p:nvSpPr>
        <p:spPr>
          <a:xfrm>
            <a:off x="6747425" y="2083424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6747425" y="1775324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1D5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solidFill>
                <a:srgbClr val="BE1D5C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7200013" y="2949482"/>
            <a:ext cx="658415" cy="658415"/>
          </a:xfrm>
          <a:custGeom>
            <a:rect b="b" l="l" r="r" t="t"/>
            <a:pathLst>
              <a:path extrusionOk="0" h="21575" w="21575">
                <a:moveTo>
                  <a:pt x="10788" y="1"/>
                </a:moveTo>
                <a:cubicBezTo>
                  <a:pt x="4823" y="1"/>
                  <a:pt x="1" y="4823"/>
                  <a:pt x="1" y="10788"/>
                </a:cubicBezTo>
                <a:cubicBezTo>
                  <a:pt x="1" y="16753"/>
                  <a:pt x="4823" y="21575"/>
                  <a:pt x="10788" y="21575"/>
                </a:cubicBezTo>
                <a:cubicBezTo>
                  <a:pt x="16741" y="21575"/>
                  <a:pt x="21575" y="16753"/>
                  <a:pt x="21575" y="10788"/>
                </a:cubicBezTo>
                <a:cubicBezTo>
                  <a:pt x="21575" y="4823"/>
                  <a:pt x="16741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rgbClr val="7E3D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2" name="Google Shape;582;p26"/>
          <p:cNvSpPr txBox="1"/>
          <p:nvPr/>
        </p:nvSpPr>
        <p:spPr>
          <a:xfrm>
            <a:off x="6747425" y="3934719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the seventh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26"/>
          <p:cNvSpPr txBox="1"/>
          <p:nvPr/>
        </p:nvSpPr>
        <p:spPr>
          <a:xfrm>
            <a:off x="6747425" y="3626618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E3DB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Uranus</a:t>
            </a:r>
            <a:endParaRPr sz="1800">
              <a:solidFill>
                <a:srgbClr val="7E3DBC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7"/>
          <p:cNvGrpSpPr/>
          <p:nvPr/>
        </p:nvGrpSpPr>
        <p:grpSpPr>
          <a:xfrm>
            <a:off x="2607443" y="1157145"/>
            <a:ext cx="3934407" cy="3446917"/>
            <a:chOff x="2607443" y="1157145"/>
            <a:chExt cx="3934407" cy="3446917"/>
          </a:xfrm>
        </p:grpSpPr>
        <p:sp>
          <p:nvSpPr>
            <p:cNvPr id="589" name="Google Shape;589;p27"/>
            <p:cNvSpPr/>
            <p:nvPr/>
          </p:nvSpPr>
          <p:spPr>
            <a:xfrm>
              <a:off x="3272376" y="1579044"/>
              <a:ext cx="2604526" cy="2603132"/>
            </a:xfrm>
            <a:custGeom>
              <a:rect b="b" l="l" r="r" t="t"/>
              <a:pathLst>
                <a:path extrusionOk="0" h="21575" w="21587">
                  <a:moveTo>
                    <a:pt x="10800" y="0"/>
                  </a:moveTo>
                  <a:cubicBezTo>
                    <a:pt x="4835" y="0"/>
                    <a:pt x="1" y="4834"/>
                    <a:pt x="1" y="10787"/>
                  </a:cubicBezTo>
                  <a:cubicBezTo>
                    <a:pt x="1" y="16752"/>
                    <a:pt x="4835" y="21574"/>
                    <a:pt x="10800" y="21574"/>
                  </a:cubicBezTo>
                  <a:cubicBezTo>
                    <a:pt x="16753" y="21574"/>
                    <a:pt x="21587" y="16752"/>
                    <a:pt x="21587" y="10787"/>
                  </a:cubicBezTo>
                  <a:cubicBezTo>
                    <a:pt x="21587" y="4834"/>
                    <a:pt x="16753" y="0"/>
                    <a:pt x="10800" y="0"/>
                  </a:cubicBez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27"/>
            <p:cNvGrpSpPr/>
            <p:nvPr/>
          </p:nvGrpSpPr>
          <p:grpSpPr>
            <a:xfrm>
              <a:off x="2607443" y="1157145"/>
              <a:ext cx="3934407" cy="3446917"/>
              <a:chOff x="2607443" y="1157145"/>
              <a:chExt cx="3934407" cy="3446917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2607443" y="1235616"/>
                <a:ext cx="1943846" cy="3280209"/>
              </a:xfrm>
              <a:custGeom>
                <a:rect b="b" l="l" r="r" t="t"/>
                <a:pathLst>
                  <a:path extrusionOk="0" h="96060" w="56925">
                    <a:moveTo>
                      <a:pt x="14836" y="0"/>
                    </a:moveTo>
                    <a:cubicBezTo>
                      <a:pt x="6668" y="0"/>
                      <a:pt x="1" y="6656"/>
                      <a:pt x="1" y="14847"/>
                    </a:cubicBezTo>
                    <a:cubicBezTo>
                      <a:pt x="1" y="23027"/>
                      <a:pt x="6656" y="29682"/>
                      <a:pt x="14836" y="29682"/>
                    </a:cubicBezTo>
                    <a:lnTo>
                      <a:pt x="33457" y="29682"/>
                    </a:lnTo>
                    <a:cubicBezTo>
                      <a:pt x="34422" y="29682"/>
                      <a:pt x="35208" y="30468"/>
                      <a:pt x="35208" y="31433"/>
                    </a:cubicBezTo>
                    <a:cubicBezTo>
                      <a:pt x="35208" y="32409"/>
                      <a:pt x="34422" y="33195"/>
                      <a:pt x="33457" y="33195"/>
                    </a:cubicBezTo>
                    <a:lnTo>
                      <a:pt x="14836" y="33195"/>
                    </a:lnTo>
                    <a:cubicBezTo>
                      <a:pt x="6668" y="33195"/>
                      <a:pt x="1" y="39850"/>
                      <a:pt x="1" y="48030"/>
                    </a:cubicBezTo>
                    <a:cubicBezTo>
                      <a:pt x="1" y="56221"/>
                      <a:pt x="6656" y="62865"/>
                      <a:pt x="14836" y="62865"/>
                    </a:cubicBezTo>
                    <a:lnTo>
                      <a:pt x="33457" y="62865"/>
                    </a:lnTo>
                    <a:cubicBezTo>
                      <a:pt x="34422" y="62865"/>
                      <a:pt x="35208" y="63663"/>
                      <a:pt x="35208" y="64627"/>
                    </a:cubicBezTo>
                    <a:cubicBezTo>
                      <a:pt x="35208" y="65592"/>
                      <a:pt x="34422" y="66377"/>
                      <a:pt x="33457" y="66377"/>
                    </a:cubicBezTo>
                    <a:lnTo>
                      <a:pt x="14836" y="66377"/>
                    </a:lnTo>
                    <a:cubicBezTo>
                      <a:pt x="6668" y="66377"/>
                      <a:pt x="1" y="73033"/>
                      <a:pt x="1" y="81224"/>
                    </a:cubicBezTo>
                    <a:cubicBezTo>
                      <a:pt x="1" y="89404"/>
                      <a:pt x="6656" y="96060"/>
                      <a:pt x="14836" y="96060"/>
                    </a:cubicBezTo>
                    <a:lnTo>
                      <a:pt x="56698" y="96060"/>
                    </a:lnTo>
                    <a:lnTo>
                      <a:pt x="53448" y="93190"/>
                    </a:lnTo>
                    <a:lnTo>
                      <a:pt x="56925" y="90106"/>
                    </a:lnTo>
                    <a:lnTo>
                      <a:pt x="14836" y="90106"/>
                    </a:lnTo>
                    <a:cubicBezTo>
                      <a:pt x="9943" y="90106"/>
                      <a:pt x="5954" y="86118"/>
                      <a:pt x="5954" y="81224"/>
                    </a:cubicBezTo>
                    <a:cubicBezTo>
                      <a:pt x="5954" y="76319"/>
                      <a:pt x="9943" y="72331"/>
                      <a:pt x="14836" y="72331"/>
                    </a:cubicBezTo>
                    <a:lnTo>
                      <a:pt x="33457" y="72331"/>
                    </a:lnTo>
                    <a:cubicBezTo>
                      <a:pt x="37696" y="72331"/>
                      <a:pt x="41161" y="68878"/>
                      <a:pt x="41161" y="64627"/>
                    </a:cubicBezTo>
                    <a:cubicBezTo>
                      <a:pt x="41161" y="60365"/>
                      <a:pt x="37708" y="56912"/>
                      <a:pt x="33457" y="56912"/>
                    </a:cubicBezTo>
                    <a:lnTo>
                      <a:pt x="14836" y="56912"/>
                    </a:lnTo>
                    <a:cubicBezTo>
                      <a:pt x="9943" y="56912"/>
                      <a:pt x="5954" y="52923"/>
                      <a:pt x="5954" y="48030"/>
                    </a:cubicBezTo>
                    <a:cubicBezTo>
                      <a:pt x="5954" y="43136"/>
                      <a:pt x="9943" y="39148"/>
                      <a:pt x="14836" y="39148"/>
                    </a:cubicBezTo>
                    <a:lnTo>
                      <a:pt x="33457" y="39148"/>
                    </a:lnTo>
                    <a:cubicBezTo>
                      <a:pt x="37696" y="39148"/>
                      <a:pt x="41161" y="35695"/>
                      <a:pt x="41161" y="31433"/>
                    </a:cubicBezTo>
                    <a:cubicBezTo>
                      <a:pt x="41161" y="27194"/>
                      <a:pt x="37708" y="23729"/>
                      <a:pt x="33457" y="23729"/>
                    </a:cubicBezTo>
                    <a:lnTo>
                      <a:pt x="14836" y="23729"/>
                    </a:lnTo>
                    <a:cubicBezTo>
                      <a:pt x="9943" y="23729"/>
                      <a:pt x="5954" y="19741"/>
                      <a:pt x="5954" y="14847"/>
                    </a:cubicBezTo>
                    <a:cubicBezTo>
                      <a:pt x="5954" y="9942"/>
                      <a:pt x="9943" y="5953"/>
                      <a:pt x="14836" y="5953"/>
                    </a:cubicBezTo>
                    <a:lnTo>
                      <a:pt x="54877" y="5953"/>
                    </a:lnTo>
                    <a:lnTo>
                      <a:pt x="548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4600052" y="1236811"/>
                <a:ext cx="1941798" cy="3279833"/>
              </a:xfrm>
              <a:custGeom>
                <a:rect b="b" l="l" r="r" t="t"/>
                <a:pathLst>
                  <a:path extrusionOk="0" h="96049" w="56865">
                    <a:moveTo>
                      <a:pt x="0" y="1"/>
                    </a:moveTo>
                    <a:lnTo>
                      <a:pt x="3489" y="3085"/>
                    </a:lnTo>
                    <a:lnTo>
                      <a:pt x="227" y="5954"/>
                    </a:lnTo>
                    <a:lnTo>
                      <a:pt x="42029" y="5954"/>
                    </a:lnTo>
                    <a:cubicBezTo>
                      <a:pt x="46923" y="5954"/>
                      <a:pt x="50911" y="9943"/>
                      <a:pt x="50911" y="14836"/>
                    </a:cubicBezTo>
                    <a:cubicBezTo>
                      <a:pt x="50911" y="19730"/>
                      <a:pt x="46923" y="23718"/>
                      <a:pt x="42029" y="23718"/>
                    </a:cubicBezTo>
                    <a:lnTo>
                      <a:pt x="23408" y="23718"/>
                    </a:lnTo>
                    <a:cubicBezTo>
                      <a:pt x="19169" y="23718"/>
                      <a:pt x="15705" y="27171"/>
                      <a:pt x="15705" y="31433"/>
                    </a:cubicBezTo>
                    <a:cubicBezTo>
                      <a:pt x="15705" y="35672"/>
                      <a:pt x="19158" y="39137"/>
                      <a:pt x="23408" y="39137"/>
                    </a:cubicBezTo>
                    <a:lnTo>
                      <a:pt x="42029" y="39137"/>
                    </a:lnTo>
                    <a:cubicBezTo>
                      <a:pt x="46923" y="39137"/>
                      <a:pt x="50911" y="43125"/>
                      <a:pt x="50911" y="48031"/>
                    </a:cubicBezTo>
                    <a:cubicBezTo>
                      <a:pt x="50911" y="52924"/>
                      <a:pt x="46923" y="56913"/>
                      <a:pt x="42029" y="56913"/>
                    </a:cubicBezTo>
                    <a:lnTo>
                      <a:pt x="23408" y="56913"/>
                    </a:lnTo>
                    <a:cubicBezTo>
                      <a:pt x="19169" y="56913"/>
                      <a:pt x="15705" y="60365"/>
                      <a:pt x="15705" y="64616"/>
                    </a:cubicBezTo>
                    <a:cubicBezTo>
                      <a:pt x="15705" y="68878"/>
                      <a:pt x="19158" y="72331"/>
                      <a:pt x="23408" y="72331"/>
                    </a:cubicBezTo>
                    <a:lnTo>
                      <a:pt x="42029" y="72331"/>
                    </a:lnTo>
                    <a:cubicBezTo>
                      <a:pt x="46923" y="72331"/>
                      <a:pt x="50911" y="76320"/>
                      <a:pt x="50911" y="81213"/>
                    </a:cubicBezTo>
                    <a:cubicBezTo>
                      <a:pt x="50911" y="86107"/>
                      <a:pt x="46923" y="90095"/>
                      <a:pt x="42029" y="90095"/>
                    </a:cubicBezTo>
                    <a:lnTo>
                      <a:pt x="2036" y="90095"/>
                    </a:lnTo>
                    <a:lnTo>
                      <a:pt x="2036" y="96048"/>
                    </a:lnTo>
                    <a:lnTo>
                      <a:pt x="42029" y="96048"/>
                    </a:lnTo>
                    <a:cubicBezTo>
                      <a:pt x="50197" y="96048"/>
                      <a:pt x="56865" y="89405"/>
                      <a:pt x="56865" y="81213"/>
                    </a:cubicBezTo>
                    <a:cubicBezTo>
                      <a:pt x="56865" y="73034"/>
                      <a:pt x="50221" y="66378"/>
                      <a:pt x="42029" y="66378"/>
                    </a:cubicBezTo>
                    <a:lnTo>
                      <a:pt x="23408" y="66378"/>
                    </a:lnTo>
                    <a:cubicBezTo>
                      <a:pt x="22444" y="66378"/>
                      <a:pt x="21658" y="65592"/>
                      <a:pt x="21658" y="64616"/>
                    </a:cubicBezTo>
                    <a:cubicBezTo>
                      <a:pt x="21658" y="63652"/>
                      <a:pt x="22444" y="62866"/>
                      <a:pt x="23408" y="62866"/>
                    </a:cubicBezTo>
                    <a:lnTo>
                      <a:pt x="42029" y="62866"/>
                    </a:lnTo>
                    <a:cubicBezTo>
                      <a:pt x="50197" y="62866"/>
                      <a:pt x="56865" y="56210"/>
                      <a:pt x="56865" y="48031"/>
                    </a:cubicBezTo>
                    <a:cubicBezTo>
                      <a:pt x="56865" y="39839"/>
                      <a:pt x="50221" y="33184"/>
                      <a:pt x="42029" y="33184"/>
                    </a:cubicBezTo>
                    <a:lnTo>
                      <a:pt x="23408" y="33184"/>
                    </a:lnTo>
                    <a:cubicBezTo>
                      <a:pt x="22444" y="33184"/>
                      <a:pt x="21658" y="32398"/>
                      <a:pt x="21658" y="31433"/>
                    </a:cubicBezTo>
                    <a:cubicBezTo>
                      <a:pt x="21658" y="30469"/>
                      <a:pt x="22444" y="29671"/>
                      <a:pt x="23408" y="29671"/>
                    </a:cubicBezTo>
                    <a:lnTo>
                      <a:pt x="42029" y="29671"/>
                    </a:lnTo>
                    <a:cubicBezTo>
                      <a:pt x="50197" y="29671"/>
                      <a:pt x="56865" y="23028"/>
                      <a:pt x="56865" y="14836"/>
                    </a:cubicBezTo>
                    <a:cubicBezTo>
                      <a:pt x="56865" y="6656"/>
                      <a:pt x="50221" y="1"/>
                      <a:pt x="420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4430920" y="1157145"/>
                <a:ext cx="211032" cy="372447"/>
              </a:xfrm>
              <a:custGeom>
                <a:rect b="b" l="l" r="r" t="t"/>
                <a:pathLst>
                  <a:path extrusionOk="0" h="10907" w="6180">
                    <a:moveTo>
                      <a:pt x="0" y="0"/>
                    </a:moveTo>
                    <a:lnTo>
                      <a:pt x="0" y="10906"/>
                    </a:lnTo>
                    <a:lnTo>
                      <a:pt x="6180" y="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4508981" y="4231615"/>
                <a:ext cx="211441" cy="372447"/>
              </a:xfrm>
              <a:custGeom>
                <a:rect b="b" l="l" r="r" t="t"/>
                <a:pathLst>
                  <a:path extrusionOk="0" h="10907" w="6192">
                    <a:moveTo>
                      <a:pt x="6192" y="0"/>
                    </a:moveTo>
                    <a:lnTo>
                      <a:pt x="0" y="5453"/>
                    </a:lnTo>
                    <a:lnTo>
                      <a:pt x="6192" y="10906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5" name="Google Shape;595;p27"/>
            <p:cNvGrpSpPr/>
            <p:nvPr/>
          </p:nvGrpSpPr>
          <p:grpSpPr>
            <a:xfrm>
              <a:off x="4289718" y="2594254"/>
              <a:ext cx="569857" cy="572698"/>
              <a:chOff x="-62882850" y="2664925"/>
              <a:chExt cx="315850" cy="317425"/>
            </a:xfrm>
          </p:grpSpPr>
          <p:sp>
            <p:nvSpPr>
              <p:cNvPr id="596" name="Google Shape;596;p27"/>
              <p:cNvSpPr/>
              <p:nvPr/>
            </p:nvSpPr>
            <p:spPr>
              <a:xfrm>
                <a:off x="-62882850" y="2664925"/>
                <a:ext cx="315850" cy="317425"/>
              </a:xfrm>
              <a:custGeom>
                <a:rect b="b" l="l" r="r" t="t"/>
                <a:pathLst>
                  <a:path extrusionOk="0" h="12697" w="12634">
                    <a:moveTo>
                      <a:pt x="11405" y="851"/>
                    </a:moveTo>
                    <a:cubicBezTo>
                      <a:pt x="11657" y="851"/>
                      <a:pt x="11814" y="1040"/>
                      <a:pt x="11814" y="1260"/>
                    </a:cubicBezTo>
                    <a:lnTo>
                      <a:pt x="11814" y="7719"/>
                    </a:lnTo>
                    <a:lnTo>
                      <a:pt x="788" y="7719"/>
                    </a:lnTo>
                    <a:lnTo>
                      <a:pt x="788" y="1260"/>
                    </a:lnTo>
                    <a:cubicBezTo>
                      <a:pt x="788" y="1040"/>
                      <a:pt x="977" y="851"/>
                      <a:pt x="1197" y="851"/>
                    </a:cubicBezTo>
                    <a:close/>
                    <a:moveTo>
                      <a:pt x="11814" y="8506"/>
                    </a:moveTo>
                    <a:lnTo>
                      <a:pt x="11814" y="8947"/>
                    </a:lnTo>
                    <a:cubicBezTo>
                      <a:pt x="11814" y="9199"/>
                      <a:pt x="11594" y="9389"/>
                      <a:pt x="11405" y="9389"/>
                    </a:cubicBezTo>
                    <a:lnTo>
                      <a:pt x="1197" y="9389"/>
                    </a:lnTo>
                    <a:cubicBezTo>
                      <a:pt x="977" y="9389"/>
                      <a:pt x="788" y="9199"/>
                      <a:pt x="788" y="8947"/>
                    </a:cubicBezTo>
                    <a:lnTo>
                      <a:pt x="788" y="8506"/>
                    </a:lnTo>
                    <a:close/>
                    <a:moveTo>
                      <a:pt x="7782" y="10208"/>
                    </a:moveTo>
                    <a:lnTo>
                      <a:pt x="8349" y="11877"/>
                    </a:lnTo>
                    <a:lnTo>
                      <a:pt x="4253" y="11877"/>
                    </a:lnTo>
                    <a:lnTo>
                      <a:pt x="4789" y="10208"/>
                    </a:lnTo>
                    <a:close/>
                    <a:moveTo>
                      <a:pt x="1197" y="0"/>
                    </a:moveTo>
                    <a:cubicBezTo>
                      <a:pt x="536" y="0"/>
                      <a:pt x="0" y="567"/>
                      <a:pt x="0" y="1229"/>
                    </a:cubicBezTo>
                    <a:lnTo>
                      <a:pt x="0" y="8947"/>
                    </a:lnTo>
                    <a:cubicBezTo>
                      <a:pt x="0" y="9609"/>
                      <a:pt x="536" y="10176"/>
                      <a:pt x="1197" y="10176"/>
                    </a:cubicBezTo>
                    <a:lnTo>
                      <a:pt x="3938" y="10176"/>
                    </a:lnTo>
                    <a:lnTo>
                      <a:pt x="3371" y="11814"/>
                    </a:lnTo>
                    <a:lnTo>
                      <a:pt x="2867" y="11814"/>
                    </a:lnTo>
                    <a:cubicBezTo>
                      <a:pt x="2615" y="11814"/>
                      <a:pt x="2457" y="12003"/>
                      <a:pt x="2457" y="12255"/>
                    </a:cubicBezTo>
                    <a:cubicBezTo>
                      <a:pt x="2457" y="12476"/>
                      <a:pt x="2678" y="12697"/>
                      <a:pt x="2867" y="12697"/>
                    </a:cubicBezTo>
                    <a:lnTo>
                      <a:pt x="9767" y="12697"/>
                    </a:lnTo>
                    <a:cubicBezTo>
                      <a:pt x="9987" y="12697"/>
                      <a:pt x="10176" y="12476"/>
                      <a:pt x="10176" y="12255"/>
                    </a:cubicBezTo>
                    <a:cubicBezTo>
                      <a:pt x="10176" y="12003"/>
                      <a:pt x="9987" y="11814"/>
                      <a:pt x="9767" y="11814"/>
                    </a:cubicBezTo>
                    <a:lnTo>
                      <a:pt x="9231" y="11814"/>
                    </a:lnTo>
                    <a:lnTo>
                      <a:pt x="8695" y="10176"/>
                    </a:lnTo>
                    <a:lnTo>
                      <a:pt x="11405" y="10176"/>
                    </a:lnTo>
                    <a:cubicBezTo>
                      <a:pt x="12066" y="10176"/>
                      <a:pt x="12634" y="9609"/>
                      <a:pt x="12634" y="8947"/>
                    </a:cubicBezTo>
                    <a:lnTo>
                      <a:pt x="12634" y="1229"/>
                    </a:lnTo>
                    <a:cubicBezTo>
                      <a:pt x="12634" y="567"/>
                      <a:pt x="12066" y="0"/>
                      <a:pt x="11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-62756050" y="2702725"/>
                <a:ext cx="62225" cy="146525"/>
              </a:xfrm>
              <a:custGeom>
                <a:rect b="b" l="l" r="r" t="t"/>
                <a:pathLst>
                  <a:path extrusionOk="0" h="5861" w="2489">
                    <a:moveTo>
                      <a:pt x="1229" y="0"/>
                    </a:moveTo>
                    <a:cubicBezTo>
                      <a:pt x="977" y="0"/>
                      <a:pt x="819" y="189"/>
                      <a:pt x="819" y="441"/>
                    </a:cubicBezTo>
                    <a:lnTo>
                      <a:pt x="819" y="693"/>
                    </a:lnTo>
                    <a:cubicBezTo>
                      <a:pt x="347" y="851"/>
                      <a:pt x="0" y="1324"/>
                      <a:pt x="0" y="1891"/>
                    </a:cubicBezTo>
                    <a:cubicBezTo>
                      <a:pt x="0" y="2552"/>
                      <a:pt x="536" y="2962"/>
                      <a:pt x="977" y="3277"/>
                    </a:cubicBezTo>
                    <a:cubicBezTo>
                      <a:pt x="1292" y="3497"/>
                      <a:pt x="1639" y="3749"/>
                      <a:pt x="1639" y="3970"/>
                    </a:cubicBezTo>
                    <a:cubicBezTo>
                      <a:pt x="1639" y="4222"/>
                      <a:pt x="1450" y="4411"/>
                      <a:pt x="1229" y="4411"/>
                    </a:cubicBezTo>
                    <a:cubicBezTo>
                      <a:pt x="977" y="4411"/>
                      <a:pt x="819" y="4222"/>
                      <a:pt x="819" y="3970"/>
                    </a:cubicBezTo>
                    <a:cubicBezTo>
                      <a:pt x="819" y="3749"/>
                      <a:pt x="630" y="3529"/>
                      <a:pt x="441" y="3529"/>
                    </a:cubicBezTo>
                    <a:cubicBezTo>
                      <a:pt x="189" y="3529"/>
                      <a:pt x="0" y="3749"/>
                      <a:pt x="0" y="3970"/>
                    </a:cubicBezTo>
                    <a:cubicBezTo>
                      <a:pt x="0" y="4537"/>
                      <a:pt x="347" y="4947"/>
                      <a:pt x="819" y="5167"/>
                    </a:cubicBezTo>
                    <a:lnTo>
                      <a:pt x="819" y="5419"/>
                    </a:lnTo>
                    <a:cubicBezTo>
                      <a:pt x="819" y="5671"/>
                      <a:pt x="1008" y="5860"/>
                      <a:pt x="1229" y="5860"/>
                    </a:cubicBezTo>
                    <a:cubicBezTo>
                      <a:pt x="1450" y="5860"/>
                      <a:pt x="1639" y="5671"/>
                      <a:pt x="1639" y="5419"/>
                    </a:cubicBezTo>
                    <a:lnTo>
                      <a:pt x="1639" y="5167"/>
                    </a:lnTo>
                    <a:cubicBezTo>
                      <a:pt x="2111" y="5010"/>
                      <a:pt x="2489" y="4537"/>
                      <a:pt x="2489" y="3970"/>
                    </a:cubicBezTo>
                    <a:cubicBezTo>
                      <a:pt x="2489" y="3308"/>
                      <a:pt x="1922" y="2899"/>
                      <a:pt x="1481" y="2584"/>
                    </a:cubicBezTo>
                    <a:cubicBezTo>
                      <a:pt x="1166" y="2363"/>
                      <a:pt x="819" y="2111"/>
                      <a:pt x="819" y="1891"/>
                    </a:cubicBezTo>
                    <a:cubicBezTo>
                      <a:pt x="819" y="1639"/>
                      <a:pt x="977" y="1450"/>
                      <a:pt x="1229" y="1450"/>
                    </a:cubicBezTo>
                    <a:cubicBezTo>
                      <a:pt x="1450" y="1450"/>
                      <a:pt x="1639" y="1639"/>
                      <a:pt x="1639" y="1891"/>
                    </a:cubicBezTo>
                    <a:cubicBezTo>
                      <a:pt x="1639" y="2111"/>
                      <a:pt x="1859" y="2332"/>
                      <a:pt x="2048" y="2332"/>
                    </a:cubicBezTo>
                    <a:cubicBezTo>
                      <a:pt x="2237" y="2332"/>
                      <a:pt x="2489" y="2111"/>
                      <a:pt x="2489" y="1891"/>
                    </a:cubicBezTo>
                    <a:cubicBezTo>
                      <a:pt x="2489" y="1324"/>
                      <a:pt x="2143" y="914"/>
                      <a:pt x="1639" y="693"/>
                    </a:cubicBezTo>
                    <a:lnTo>
                      <a:pt x="1639" y="441"/>
                    </a:lnTo>
                    <a:cubicBezTo>
                      <a:pt x="1639" y="189"/>
                      <a:pt x="1450" y="0"/>
                      <a:pt x="1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7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2414493" y="1383201"/>
            <a:ext cx="737142" cy="736732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74"/>
                  <a:pt x="10800" y="21574"/>
                </a:cubicBezTo>
                <a:cubicBezTo>
                  <a:pt x="16753" y="21574"/>
                  <a:pt x="21587" y="16752"/>
                  <a:pt x="21587" y="10787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0" name="Google Shape;600;p27"/>
          <p:cNvSpPr txBox="1"/>
          <p:nvPr/>
        </p:nvSpPr>
        <p:spPr>
          <a:xfrm>
            <a:off x="457200" y="1536162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27"/>
          <p:cNvSpPr txBox="1"/>
          <p:nvPr/>
        </p:nvSpPr>
        <p:spPr>
          <a:xfrm>
            <a:off x="457200" y="1228061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2414493" y="2505613"/>
            <a:ext cx="737142" cy="736732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23"/>
                  <a:pt x="1" y="10788"/>
                </a:cubicBezTo>
                <a:cubicBezTo>
                  <a:pt x="1" y="16753"/>
                  <a:pt x="4835" y="21575"/>
                  <a:pt x="10800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457200" y="2661837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really hot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457200" y="2353736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2414493" y="3634341"/>
            <a:ext cx="737142" cy="737142"/>
          </a:xfrm>
          <a:custGeom>
            <a:rect b="b" l="l" r="r" t="t"/>
            <a:pathLst>
              <a:path extrusionOk="0" h="21587" w="21587">
                <a:moveTo>
                  <a:pt x="10800" y="1"/>
                </a:moveTo>
                <a:cubicBezTo>
                  <a:pt x="4835" y="1"/>
                  <a:pt x="1" y="4835"/>
                  <a:pt x="1" y="10800"/>
                </a:cubicBezTo>
                <a:cubicBezTo>
                  <a:pt x="1" y="16753"/>
                  <a:pt x="4835" y="21587"/>
                  <a:pt x="10800" y="21587"/>
                </a:cubicBezTo>
                <a:cubicBezTo>
                  <a:pt x="16753" y="21587"/>
                  <a:pt x="21587" y="16753"/>
                  <a:pt x="21587" y="10800"/>
                </a:cubicBezTo>
                <a:cubicBezTo>
                  <a:pt x="21587" y="4835"/>
                  <a:pt x="16753" y="1"/>
                  <a:pt x="1080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457200" y="3787512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457200" y="3479411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5992365" y="1383201"/>
            <a:ext cx="737142" cy="736732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74"/>
                  <a:pt x="10800" y="21574"/>
                </a:cubicBezTo>
                <a:cubicBezTo>
                  <a:pt x="16753" y="21574"/>
                  <a:pt x="21587" y="16752"/>
                  <a:pt x="21587" y="10787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7128500" y="1536156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7128500" y="1228056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5992365" y="2505604"/>
            <a:ext cx="737142" cy="736732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23"/>
                  <a:pt x="1" y="10788"/>
                </a:cubicBezTo>
                <a:cubicBezTo>
                  <a:pt x="1" y="16753"/>
                  <a:pt x="4835" y="21575"/>
                  <a:pt x="10800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7128500" y="2661834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where we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7128500" y="2353733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5992365" y="3634341"/>
            <a:ext cx="737142" cy="737142"/>
          </a:xfrm>
          <a:custGeom>
            <a:rect b="b" l="l" r="r" t="t"/>
            <a:pathLst>
              <a:path extrusionOk="0" h="21587" w="21587">
                <a:moveTo>
                  <a:pt x="10800" y="1"/>
                </a:moveTo>
                <a:cubicBezTo>
                  <a:pt x="4835" y="1"/>
                  <a:pt x="1" y="4835"/>
                  <a:pt x="1" y="10800"/>
                </a:cubicBezTo>
                <a:cubicBezTo>
                  <a:pt x="1" y="16753"/>
                  <a:pt x="4835" y="21587"/>
                  <a:pt x="10800" y="21587"/>
                </a:cubicBezTo>
                <a:cubicBezTo>
                  <a:pt x="16753" y="21587"/>
                  <a:pt x="21587" y="16753"/>
                  <a:pt x="21587" y="10800"/>
                </a:cubicBezTo>
                <a:cubicBezTo>
                  <a:pt x="21587" y="4835"/>
                  <a:pt x="16753" y="1"/>
                  <a:pt x="1080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7128500" y="3787512"/>
            <a:ext cx="15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7128500" y="3479411"/>
            <a:ext cx="156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/>
          <p:nvPr/>
        </p:nvSpPr>
        <p:spPr>
          <a:xfrm>
            <a:off x="685800" y="1571625"/>
            <a:ext cx="2743200" cy="2743200"/>
          </a:xfrm>
          <a:prstGeom prst="donut">
            <a:avLst>
              <a:gd fmla="val 647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623" name="Google Shape;623;p28"/>
          <p:cNvGrpSpPr/>
          <p:nvPr/>
        </p:nvGrpSpPr>
        <p:grpSpPr>
          <a:xfrm>
            <a:off x="3915575" y="2446400"/>
            <a:ext cx="3525301" cy="861111"/>
            <a:chOff x="4905425" y="2922175"/>
            <a:chExt cx="3525301" cy="861111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4905426" y="2922175"/>
              <a:ext cx="352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5" name="Google Shape;625;p28"/>
            <p:cNvSpPr txBox="1"/>
            <p:nvPr/>
          </p:nvSpPr>
          <p:spPr>
            <a:xfrm>
              <a:off x="4905425" y="3229186"/>
              <a:ext cx="3525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6" name="Google Shape;626;p28"/>
          <p:cNvSpPr/>
          <p:nvPr/>
        </p:nvSpPr>
        <p:spPr>
          <a:xfrm>
            <a:off x="7582049" y="2583111"/>
            <a:ext cx="111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" sz="3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3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27" name="Google Shape;627;p28"/>
          <p:cNvGrpSpPr/>
          <p:nvPr/>
        </p:nvGrpSpPr>
        <p:grpSpPr>
          <a:xfrm>
            <a:off x="3915575" y="1359350"/>
            <a:ext cx="3525301" cy="861100"/>
            <a:chOff x="4905425" y="1568900"/>
            <a:chExt cx="3525301" cy="861100"/>
          </a:xfrm>
        </p:grpSpPr>
        <p:sp>
          <p:nvSpPr>
            <p:cNvPr id="628" name="Google Shape;628;p28"/>
            <p:cNvSpPr txBox="1"/>
            <p:nvPr/>
          </p:nvSpPr>
          <p:spPr>
            <a:xfrm>
              <a:off x="4905426" y="1568900"/>
              <a:ext cx="352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9" name="Google Shape;629;p28"/>
            <p:cNvSpPr txBox="1"/>
            <p:nvPr/>
          </p:nvSpPr>
          <p:spPr>
            <a:xfrm>
              <a:off x="4905425" y="1875900"/>
              <a:ext cx="3525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0" name="Google Shape;630;p28"/>
          <p:cNvSpPr/>
          <p:nvPr/>
        </p:nvSpPr>
        <p:spPr>
          <a:xfrm>
            <a:off x="7582049" y="1496050"/>
            <a:ext cx="111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3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3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31" name="Google Shape;631;p28"/>
          <p:cNvGrpSpPr/>
          <p:nvPr/>
        </p:nvGrpSpPr>
        <p:grpSpPr>
          <a:xfrm>
            <a:off x="3915575" y="3533450"/>
            <a:ext cx="3525301" cy="861100"/>
            <a:chOff x="4905425" y="4235000"/>
            <a:chExt cx="3525301" cy="861100"/>
          </a:xfrm>
        </p:grpSpPr>
        <p:sp>
          <p:nvSpPr>
            <p:cNvPr id="632" name="Google Shape;632;p28"/>
            <p:cNvSpPr txBox="1"/>
            <p:nvPr/>
          </p:nvSpPr>
          <p:spPr>
            <a:xfrm>
              <a:off x="4905426" y="4235000"/>
              <a:ext cx="352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33" name="Google Shape;633;p28"/>
            <p:cNvSpPr txBox="1"/>
            <p:nvPr/>
          </p:nvSpPr>
          <p:spPr>
            <a:xfrm>
              <a:off x="4905425" y="4542000"/>
              <a:ext cx="3525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one of the brightest object in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4" name="Google Shape;634;p28"/>
          <p:cNvSpPr/>
          <p:nvPr/>
        </p:nvSpPr>
        <p:spPr>
          <a:xfrm>
            <a:off x="7582049" y="3670149"/>
            <a:ext cx="111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r>
              <a:rPr lang="en" sz="36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36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35" name="Google Shape;635;p28"/>
          <p:cNvGrpSpPr/>
          <p:nvPr/>
        </p:nvGrpSpPr>
        <p:grpSpPr>
          <a:xfrm flipH="1" rot="-9149647">
            <a:off x="745097" y="2230829"/>
            <a:ext cx="347662" cy="254831"/>
            <a:chOff x="-400050" y="2658900"/>
            <a:chExt cx="314400" cy="254850"/>
          </a:xfrm>
        </p:grpSpPr>
        <p:sp>
          <p:nvSpPr>
            <p:cNvPr id="636" name="Google Shape;636;p28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8"/>
          <p:cNvGrpSpPr/>
          <p:nvPr/>
        </p:nvGrpSpPr>
        <p:grpSpPr>
          <a:xfrm flipH="1" rot="-1621015">
            <a:off x="3022994" y="2230845"/>
            <a:ext cx="347654" cy="254827"/>
            <a:chOff x="-400050" y="2658900"/>
            <a:chExt cx="314400" cy="254850"/>
          </a:xfrm>
        </p:grpSpPr>
        <p:sp>
          <p:nvSpPr>
            <p:cNvPr id="639" name="Google Shape;639;p28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8"/>
          <p:cNvGrpSpPr/>
          <p:nvPr/>
        </p:nvGrpSpPr>
        <p:grpSpPr>
          <a:xfrm flipH="1" rot="5400000">
            <a:off x="1883568" y="4083358"/>
            <a:ext cx="347664" cy="254825"/>
            <a:chOff x="-400050" y="2658900"/>
            <a:chExt cx="314400" cy="254850"/>
          </a:xfrm>
        </p:grpSpPr>
        <p:sp>
          <p:nvSpPr>
            <p:cNvPr id="642" name="Google Shape;642;p28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28"/>
          <p:cNvSpPr/>
          <p:nvPr/>
        </p:nvSpPr>
        <p:spPr>
          <a:xfrm>
            <a:off x="1649811" y="2625435"/>
            <a:ext cx="815165" cy="635597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28"/>
          <p:cNvGrpSpPr/>
          <p:nvPr/>
        </p:nvGrpSpPr>
        <p:grpSpPr>
          <a:xfrm>
            <a:off x="1561925" y="1253550"/>
            <a:ext cx="992180" cy="992234"/>
            <a:chOff x="1561925" y="1162375"/>
            <a:chExt cx="992180" cy="992234"/>
          </a:xfrm>
        </p:grpSpPr>
        <p:grpSp>
          <p:nvGrpSpPr>
            <p:cNvPr id="646" name="Google Shape;646;p28"/>
            <p:cNvGrpSpPr/>
            <p:nvPr/>
          </p:nvGrpSpPr>
          <p:grpSpPr>
            <a:xfrm>
              <a:off x="1561925" y="1162375"/>
              <a:ext cx="992180" cy="992234"/>
              <a:chOff x="1451127" y="1209753"/>
              <a:chExt cx="992180" cy="992234"/>
            </a:xfrm>
          </p:grpSpPr>
          <p:sp>
            <p:nvSpPr>
              <p:cNvPr id="647" name="Google Shape;647;p28"/>
              <p:cNvSpPr/>
              <p:nvPr/>
            </p:nvSpPr>
            <p:spPr>
              <a:xfrm>
                <a:off x="1451127" y="1209753"/>
                <a:ext cx="992180" cy="992234"/>
              </a:xfrm>
              <a:custGeom>
                <a:rect b="b" l="l" r="r" t="t"/>
                <a:pathLst>
                  <a:path extrusionOk="0" h="21575" w="21575">
                    <a:moveTo>
                      <a:pt x="10787" y="0"/>
                    </a:moveTo>
                    <a:cubicBezTo>
                      <a:pt x="4834" y="0"/>
                      <a:pt x="0" y="4822"/>
                      <a:pt x="0" y="10787"/>
                    </a:cubicBezTo>
                    <a:cubicBezTo>
                      <a:pt x="0" y="16752"/>
                      <a:pt x="4834" y="21574"/>
                      <a:pt x="10787" y="21574"/>
                    </a:cubicBezTo>
                    <a:cubicBezTo>
                      <a:pt x="16752" y="21574"/>
                      <a:pt x="21574" y="16752"/>
                      <a:pt x="21574" y="10787"/>
                    </a:cubicBezTo>
                    <a:cubicBezTo>
                      <a:pt x="21574" y="4822"/>
                      <a:pt x="16752" y="0"/>
                      <a:pt x="10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grpSp>
            <p:nvGrpSpPr>
              <p:cNvPr id="648" name="Google Shape;648;p28"/>
              <p:cNvGrpSpPr/>
              <p:nvPr/>
            </p:nvGrpSpPr>
            <p:grpSpPr>
              <a:xfrm>
                <a:off x="1503733" y="1262351"/>
                <a:ext cx="887019" cy="886982"/>
                <a:chOff x="978066" y="1308300"/>
                <a:chExt cx="883925" cy="883800"/>
              </a:xfrm>
            </p:grpSpPr>
            <p:sp>
              <p:nvSpPr>
                <p:cNvPr id="649" name="Google Shape;649;p28"/>
                <p:cNvSpPr/>
                <p:nvPr/>
              </p:nvSpPr>
              <p:spPr>
                <a:xfrm>
                  <a:off x="978191" y="1308300"/>
                  <a:ext cx="883800" cy="883800"/>
                </a:xfrm>
                <a:prstGeom prst="donut">
                  <a:avLst>
                    <a:gd fmla="val 25000" name="adj"/>
                  </a:avLst>
                </a:prstGeom>
                <a:solidFill>
                  <a:srgbClr val="B8D4FF">
                    <a:alpha val="241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8"/>
                <p:cNvSpPr/>
                <p:nvPr/>
              </p:nvSpPr>
              <p:spPr>
                <a:xfrm flipH="1" rot="5400000">
                  <a:off x="978066" y="1308300"/>
                  <a:ext cx="883800" cy="883800"/>
                </a:xfrm>
                <a:prstGeom prst="blockArc">
                  <a:avLst>
                    <a:gd fmla="val 8680456" name="adj1"/>
                    <a:gd fmla="val 0" name="adj2"/>
                    <a:gd fmla="val 25000" name="adj3"/>
                  </a:avLst>
                </a:prstGeom>
                <a:noFill/>
                <a:ln cap="flat" cmpd="sng" w="2857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51" name="Google Shape;651;p28"/>
            <p:cNvSpPr/>
            <p:nvPr/>
          </p:nvSpPr>
          <p:spPr>
            <a:xfrm>
              <a:off x="1771214" y="1372139"/>
              <a:ext cx="572385" cy="572703"/>
            </a:xfrm>
            <a:custGeom>
              <a:rect b="b" l="l" r="r" t="t"/>
              <a:pathLst>
                <a:path extrusionOk="0" h="21587" w="21575">
                  <a:moveTo>
                    <a:pt x="10787" y="0"/>
                  </a:moveTo>
                  <a:cubicBezTo>
                    <a:pt x="4822" y="0"/>
                    <a:pt x="0" y="4834"/>
                    <a:pt x="0" y="10787"/>
                  </a:cubicBezTo>
                  <a:cubicBezTo>
                    <a:pt x="0" y="16752"/>
                    <a:pt x="4822" y="21586"/>
                    <a:pt x="10787" y="21586"/>
                  </a:cubicBezTo>
                  <a:cubicBezTo>
                    <a:pt x="16740" y="21586"/>
                    <a:pt x="21574" y="16752"/>
                    <a:pt x="21574" y="10787"/>
                  </a:cubicBezTo>
                  <a:cubicBezTo>
                    <a:pt x="21574" y="4834"/>
                    <a:pt x="16740" y="0"/>
                    <a:pt x="1078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2" name="Google Shape;652;p28"/>
          <p:cNvGrpSpPr/>
          <p:nvPr/>
        </p:nvGrpSpPr>
        <p:grpSpPr>
          <a:xfrm>
            <a:off x="2554100" y="3261025"/>
            <a:ext cx="992180" cy="992234"/>
            <a:chOff x="1561925" y="1162375"/>
            <a:chExt cx="992180" cy="992234"/>
          </a:xfrm>
        </p:grpSpPr>
        <p:grpSp>
          <p:nvGrpSpPr>
            <p:cNvPr id="653" name="Google Shape;653;p28"/>
            <p:cNvGrpSpPr/>
            <p:nvPr/>
          </p:nvGrpSpPr>
          <p:grpSpPr>
            <a:xfrm>
              <a:off x="1561925" y="1162375"/>
              <a:ext cx="992180" cy="992234"/>
              <a:chOff x="1451127" y="1209753"/>
              <a:chExt cx="992180" cy="992234"/>
            </a:xfrm>
          </p:grpSpPr>
          <p:sp>
            <p:nvSpPr>
              <p:cNvPr id="654" name="Google Shape;654;p28"/>
              <p:cNvSpPr/>
              <p:nvPr/>
            </p:nvSpPr>
            <p:spPr>
              <a:xfrm>
                <a:off x="1451127" y="1209753"/>
                <a:ext cx="992180" cy="992234"/>
              </a:xfrm>
              <a:custGeom>
                <a:rect b="b" l="l" r="r" t="t"/>
                <a:pathLst>
                  <a:path extrusionOk="0" h="21575" w="21575">
                    <a:moveTo>
                      <a:pt x="10787" y="0"/>
                    </a:moveTo>
                    <a:cubicBezTo>
                      <a:pt x="4834" y="0"/>
                      <a:pt x="0" y="4822"/>
                      <a:pt x="0" y="10787"/>
                    </a:cubicBezTo>
                    <a:cubicBezTo>
                      <a:pt x="0" y="16752"/>
                      <a:pt x="4834" y="21574"/>
                      <a:pt x="10787" y="21574"/>
                    </a:cubicBezTo>
                    <a:cubicBezTo>
                      <a:pt x="16752" y="21574"/>
                      <a:pt x="21574" y="16752"/>
                      <a:pt x="21574" y="10787"/>
                    </a:cubicBezTo>
                    <a:cubicBezTo>
                      <a:pt x="21574" y="4822"/>
                      <a:pt x="16752" y="0"/>
                      <a:pt x="10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grpSp>
            <p:nvGrpSpPr>
              <p:cNvPr id="655" name="Google Shape;655;p28"/>
              <p:cNvGrpSpPr/>
              <p:nvPr/>
            </p:nvGrpSpPr>
            <p:grpSpPr>
              <a:xfrm>
                <a:off x="1503733" y="1262351"/>
                <a:ext cx="887019" cy="886982"/>
                <a:chOff x="978066" y="1308300"/>
                <a:chExt cx="883925" cy="883800"/>
              </a:xfrm>
            </p:grpSpPr>
            <p:sp>
              <p:nvSpPr>
                <p:cNvPr id="656" name="Google Shape;656;p28"/>
                <p:cNvSpPr/>
                <p:nvPr/>
              </p:nvSpPr>
              <p:spPr>
                <a:xfrm>
                  <a:off x="978191" y="1308300"/>
                  <a:ext cx="883800" cy="883800"/>
                </a:xfrm>
                <a:prstGeom prst="donut">
                  <a:avLst>
                    <a:gd fmla="val 25000" name="adj"/>
                  </a:avLst>
                </a:prstGeom>
                <a:solidFill>
                  <a:srgbClr val="B8D4FF">
                    <a:alpha val="241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8"/>
                <p:cNvSpPr/>
                <p:nvPr/>
              </p:nvSpPr>
              <p:spPr>
                <a:xfrm flipH="1" rot="5400000">
                  <a:off x="978066" y="1308300"/>
                  <a:ext cx="883800" cy="883800"/>
                </a:xfrm>
                <a:prstGeom prst="blockArc">
                  <a:avLst>
                    <a:gd fmla="val 12283482" name="adj1"/>
                    <a:gd fmla="val 0" name="adj2"/>
                    <a:gd fmla="val 25000" name="adj3"/>
                  </a:avLst>
                </a:prstGeom>
                <a:noFill/>
                <a:ln cap="flat" cmpd="sng" w="2857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58" name="Google Shape;658;p28"/>
            <p:cNvSpPr/>
            <p:nvPr/>
          </p:nvSpPr>
          <p:spPr>
            <a:xfrm>
              <a:off x="1771214" y="1372139"/>
              <a:ext cx="572385" cy="572703"/>
            </a:xfrm>
            <a:custGeom>
              <a:rect b="b" l="l" r="r" t="t"/>
              <a:pathLst>
                <a:path extrusionOk="0" h="21587" w="21575">
                  <a:moveTo>
                    <a:pt x="10787" y="0"/>
                  </a:moveTo>
                  <a:cubicBezTo>
                    <a:pt x="4822" y="0"/>
                    <a:pt x="0" y="4834"/>
                    <a:pt x="0" y="10787"/>
                  </a:cubicBezTo>
                  <a:cubicBezTo>
                    <a:pt x="0" y="16752"/>
                    <a:pt x="4822" y="21586"/>
                    <a:pt x="10787" y="21586"/>
                  </a:cubicBezTo>
                  <a:cubicBezTo>
                    <a:pt x="16740" y="21586"/>
                    <a:pt x="21574" y="16752"/>
                    <a:pt x="21574" y="10787"/>
                  </a:cubicBezTo>
                  <a:cubicBezTo>
                    <a:pt x="21574" y="4834"/>
                    <a:pt x="16740" y="0"/>
                    <a:pt x="1078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568500" y="3261025"/>
            <a:ext cx="992180" cy="992234"/>
            <a:chOff x="1561925" y="1162375"/>
            <a:chExt cx="992180" cy="992234"/>
          </a:xfrm>
        </p:grpSpPr>
        <p:grpSp>
          <p:nvGrpSpPr>
            <p:cNvPr id="660" name="Google Shape;660;p28"/>
            <p:cNvGrpSpPr/>
            <p:nvPr/>
          </p:nvGrpSpPr>
          <p:grpSpPr>
            <a:xfrm>
              <a:off x="1561925" y="1162375"/>
              <a:ext cx="992180" cy="992234"/>
              <a:chOff x="1451127" y="1209753"/>
              <a:chExt cx="992180" cy="992234"/>
            </a:xfrm>
          </p:grpSpPr>
          <p:sp>
            <p:nvSpPr>
              <p:cNvPr id="661" name="Google Shape;661;p28"/>
              <p:cNvSpPr/>
              <p:nvPr/>
            </p:nvSpPr>
            <p:spPr>
              <a:xfrm>
                <a:off x="1451127" y="1209753"/>
                <a:ext cx="992180" cy="992234"/>
              </a:xfrm>
              <a:custGeom>
                <a:rect b="b" l="l" r="r" t="t"/>
                <a:pathLst>
                  <a:path extrusionOk="0" h="21575" w="21575">
                    <a:moveTo>
                      <a:pt x="10787" y="0"/>
                    </a:moveTo>
                    <a:cubicBezTo>
                      <a:pt x="4834" y="0"/>
                      <a:pt x="0" y="4822"/>
                      <a:pt x="0" y="10787"/>
                    </a:cubicBezTo>
                    <a:cubicBezTo>
                      <a:pt x="0" y="16752"/>
                      <a:pt x="4834" y="21574"/>
                      <a:pt x="10787" y="21574"/>
                    </a:cubicBezTo>
                    <a:cubicBezTo>
                      <a:pt x="16752" y="21574"/>
                      <a:pt x="21574" y="16752"/>
                      <a:pt x="21574" y="10787"/>
                    </a:cubicBezTo>
                    <a:cubicBezTo>
                      <a:pt x="21574" y="4822"/>
                      <a:pt x="16752" y="0"/>
                      <a:pt x="107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grpSp>
            <p:nvGrpSpPr>
              <p:cNvPr id="662" name="Google Shape;662;p28"/>
              <p:cNvGrpSpPr/>
              <p:nvPr/>
            </p:nvGrpSpPr>
            <p:grpSpPr>
              <a:xfrm>
                <a:off x="1503733" y="1262351"/>
                <a:ext cx="887019" cy="886982"/>
                <a:chOff x="978066" y="1308300"/>
                <a:chExt cx="883925" cy="883800"/>
              </a:xfrm>
            </p:grpSpPr>
            <p:sp>
              <p:nvSpPr>
                <p:cNvPr id="663" name="Google Shape;663;p28"/>
                <p:cNvSpPr/>
                <p:nvPr/>
              </p:nvSpPr>
              <p:spPr>
                <a:xfrm>
                  <a:off x="978191" y="1308300"/>
                  <a:ext cx="883800" cy="883800"/>
                </a:xfrm>
                <a:prstGeom prst="donut">
                  <a:avLst>
                    <a:gd fmla="val 25000" name="adj"/>
                  </a:avLst>
                </a:prstGeom>
                <a:solidFill>
                  <a:srgbClr val="B8D4FF">
                    <a:alpha val="241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8"/>
                <p:cNvSpPr/>
                <p:nvPr/>
              </p:nvSpPr>
              <p:spPr>
                <a:xfrm flipH="1" rot="5400000">
                  <a:off x="978066" y="1308300"/>
                  <a:ext cx="883800" cy="883800"/>
                </a:xfrm>
                <a:prstGeom prst="blockArc">
                  <a:avLst>
                    <a:gd fmla="val 2771060" name="adj1"/>
                    <a:gd fmla="val 0" name="adj2"/>
                    <a:gd fmla="val 25000" name="adj3"/>
                  </a:avLst>
                </a:prstGeom>
                <a:noFill/>
                <a:ln cap="flat" cmpd="sng" w="2857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65" name="Google Shape;665;p28"/>
            <p:cNvSpPr/>
            <p:nvPr/>
          </p:nvSpPr>
          <p:spPr>
            <a:xfrm>
              <a:off x="1771214" y="1372139"/>
              <a:ext cx="572385" cy="572703"/>
            </a:xfrm>
            <a:custGeom>
              <a:rect b="b" l="l" r="r" t="t"/>
              <a:pathLst>
                <a:path extrusionOk="0" h="21587" w="21575">
                  <a:moveTo>
                    <a:pt x="10787" y="0"/>
                  </a:moveTo>
                  <a:cubicBezTo>
                    <a:pt x="4822" y="0"/>
                    <a:pt x="0" y="4834"/>
                    <a:pt x="0" y="10787"/>
                  </a:cubicBezTo>
                  <a:cubicBezTo>
                    <a:pt x="0" y="16752"/>
                    <a:pt x="4822" y="21586"/>
                    <a:pt x="10787" y="21586"/>
                  </a:cubicBezTo>
                  <a:cubicBezTo>
                    <a:pt x="16740" y="21586"/>
                    <a:pt x="21574" y="16752"/>
                    <a:pt x="21574" y="10787"/>
                  </a:cubicBezTo>
                  <a:cubicBezTo>
                    <a:pt x="21574" y="4834"/>
                    <a:pt x="16740" y="0"/>
                    <a:pt x="1078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9"/>
          <p:cNvGrpSpPr/>
          <p:nvPr/>
        </p:nvGrpSpPr>
        <p:grpSpPr>
          <a:xfrm>
            <a:off x="283375" y="1074709"/>
            <a:ext cx="8568198" cy="2021788"/>
            <a:chOff x="283368" y="1401027"/>
            <a:chExt cx="8568198" cy="1886700"/>
          </a:xfrm>
        </p:grpSpPr>
        <p:sp>
          <p:nvSpPr>
            <p:cNvPr id="671" name="Google Shape;671;p29"/>
            <p:cNvSpPr/>
            <p:nvPr/>
          </p:nvSpPr>
          <p:spPr>
            <a:xfrm>
              <a:off x="457200" y="1401027"/>
              <a:ext cx="8223600" cy="1886700"/>
            </a:xfrm>
            <a:prstGeom prst="roundRect">
              <a:avLst>
                <a:gd fmla="val 50000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29"/>
            <p:cNvGrpSpPr/>
            <p:nvPr/>
          </p:nvGrpSpPr>
          <p:grpSpPr>
            <a:xfrm>
              <a:off x="283368" y="2216958"/>
              <a:ext cx="347664" cy="254850"/>
              <a:chOff x="-400050" y="2658900"/>
              <a:chExt cx="314400" cy="254850"/>
            </a:xfrm>
          </p:grpSpPr>
          <p:sp>
            <p:nvSpPr>
              <p:cNvPr id="673" name="Google Shape;673;p29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9"/>
            <p:cNvGrpSpPr/>
            <p:nvPr/>
          </p:nvGrpSpPr>
          <p:grpSpPr>
            <a:xfrm flipH="1" rot="10800000">
              <a:off x="8503903" y="2216958"/>
              <a:ext cx="347664" cy="254850"/>
              <a:chOff x="-400050" y="2658900"/>
              <a:chExt cx="314400" cy="254850"/>
            </a:xfrm>
          </p:grpSpPr>
          <p:sp>
            <p:nvSpPr>
              <p:cNvPr id="676" name="Google Shape;676;p29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29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679" name="Google Shape;679;p29"/>
          <p:cNvGrpSpPr/>
          <p:nvPr/>
        </p:nvGrpSpPr>
        <p:grpSpPr>
          <a:xfrm>
            <a:off x="1015009" y="1454677"/>
            <a:ext cx="1223971" cy="1223709"/>
            <a:chOff x="978066" y="1308300"/>
            <a:chExt cx="883925" cy="883800"/>
          </a:xfrm>
        </p:grpSpPr>
        <p:sp>
          <p:nvSpPr>
            <p:cNvPr id="680" name="Google Shape;680;p29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847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0814939" name="adj1"/>
                <a:gd fmla="val 21530061" name="adj2"/>
                <a:gd fmla="val 17295" name="adj3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29"/>
          <p:cNvSpPr txBox="1"/>
          <p:nvPr/>
        </p:nvSpPr>
        <p:spPr>
          <a:xfrm flipH="1">
            <a:off x="731798" y="3419113"/>
            <a:ext cx="1790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83" name="Google Shape;683;p29"/>
          <p:cNvSpPr txBox="1"/>
          <p:nvPr/>
        </p:nvSpPr>
        <p:spPr>
          <a:xfrm flipH="1">
            <a:off x="731718" y="3726113"/>
            <a:ext cx="17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29"/>
          <p:cNvSpPr/>
          <p:nvPr/>
        </p:nvSpPr>
        <p:spPr>
          <a:xfrm>
            <a:off x="1366359" y="2841058"/>
            <a:ext cx="521278" cy="521312"/>
          </a:xfrm>
          <a:custGeom>
            <a:rect b="b" l="l" r="r" t="t"/>
            <a:pathLst>
              <a:path extrusionOk="0" h="15777" w="15776">
                <a:moveTo>
                  <a:pt x="7894" y="0"/>
                </a:moveTo>
                <a:cubicBezTo>
                  <a:pt x="3536" y="0"/>
                  <a:pt x="0" y="3536"/>
                  <a:pt x="0" y="7894"/>
                </a:cubicBezTo>
                <a:cubicBezTo>
                  <a:pt x="0" y="12240"/>
                  <a:pt x="3536" y="15776"/>
                  <a:pt x="7894" y="15776"/>
                </a:cubicBezTo>
                <a:cubicBezTo>
                  <a:pt x="12240" y="15776"/>
                  <a:pt x="15776" y="12240"/>
                  <a:pt x="15776" y="7894"/>
                </a:cubicBezTo>
                <a:cubicBezTo>
                  <a:pt x="15776" y="3536"/>
                  <a:pt x="12240" y="0"/>
                  <a:pt x="7894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 flipH="1">
            <a:off x="2695154" y="3411563"/>
            <a:ext cx="1790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 flipH="1">
            <a:off x="2695154" y="3718569"/>
            <a:ext cx="17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29"/>
          <p:cNvSpPr/>
          <p:nvPr/>
        </p:nvSpPr>
        <p:spPr>
          <a:xfrm>
            <a:off x="3329754" y="2841058"/>
            <a:ext cx="521278" cy="521312"/>
          </a:xfrm>
          <a:custGeom>
            <a:rect b="b" l="l" r="r" t="t"/>
            <a:pathLst>
              <a:path extrusionOk="0" h="15777" w="15776">
                <a:moveTo>
                  <a:pt x="7894" y="0"/>
                </a:moveTo>
                <a:cubicBezTo>
                  <a:pt x="3536" y="0"/>
                  <a:pt x="0" y="3536"/>
                  <a:pt x="0" y="7894"/>
                </a:cubicBezTo>
                <a:cubicBezTo>
                  <a:pt x="0" y="12240"/>
                  <a:pt x="3536" y="15776"/>
                  <a:pt x="7894" y="15776"/>
                </a:cubicBezTo>
                <a:cubicBezTo>
                  <a:pt x="12240" y="15776"/>
                  <a:pt x="15776" y="12240"/>
                  <a:pt x="15776" y="7894"/>
                </a:cubicBezTo>
                <a:cubicBezTo>
                  <a:pt x="15776" y="3536"/>
                  <a:pt x="12240" y="0"/>
                  <a:pt x="7894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88" name="Google Shape;688;p29"/>
          <p:cNvSpPr txBox="1"/>
          <p:nvPr/>
        </p:nvSpPr>
        <p:spPr>
          <a:xfrm>
            <a:off x="4658518" y="3411588"/>
            <a:ext cx="1790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89" name="Google Shape;689;p29"/>
          <p:cNvSpPr txBox="1"/>
          <p:nvPr/>
        </p:nvSpPr>
        <p:spPr>
          <a:xfrm>
            <a:off x="4658510" y="3718582"/>
            <a:ext cx="17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third planet from the Sun and the only one that harbors life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5293070" y="2841058"/>
            <a:ext cx="521278" cy="521312"/>
          </a:xfrm>
          <a:custGeom>
            <a:rect b="b" l="l" r="r" t="t"/>
            <a:pathLst>
              <a:path extrusionOk="0" h="15777" w="15776">
                <a:moveTo>
                  <a:pt x="7894" y="0"/>
                </a:moveTo>
                <a:cubicBezTo>
                  <a:pt x="3536" y="0"/>
                  <a:pt x="0" y="3536"/>
                  <a:pt x="0" y="7894"/>
                </a:cubicBezTo>
                <a:cubicBezTo>
                  <a:pt x="0" y="12240"/>
                  <a:pt x="3536" y="15776"/>
                  <a:pt x="7894" y="15776"/>
                </a:cubicBezTo>
                <a:cubicBezTo>
                  <a:pt x="12240" y="15776"/>
                  <a:pt x="15776" y="12240"/>
                  <a:pt x="15776" y="7894"/>
                </a:cubicBezTo>
                <a:cubicBezTo>
                  <a:pt x="15776" y="3536"/>
                  <a:pt x="12240" y="0"/>
                  <a:pt x="7894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6621882" y="3411588"/>
            <a:ext cx="1790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92" name="Google Shape;692;p29"/>
          <p:cNvSpPr txBox="1"/>
          <p:nvPr/>
        </p:nvSpPr>
        <p:spPr>
          <a:xfrm>
            <a:off x="6621874" y="3718582"/>
            <a:ext cx="17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helium. It also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7256434" y="2841058"/>
            <a:ext cx="521278" cy="521312"/>
          </a:xfrm>
          <a:custGeom>
            <a:rect b="b" l="l" r="r" t="t"/>
            <a:pathLst>
              <a:path extrusionOk="0" h="15777" w="15776">
                <a:moveTo>
                  <a:pt x="7894" y="0"/>
                </a:moveTo>
                <a:cubicBezTo>
                  <a:pt x="3536" y="0"/>
                  <a:pt x="0" y="3536"/>
                  <a:pt x="0" y="7894"/>
                </a:cubicBezTo>
                <a:cubicBezTo>
                  <a:pt x="0" y="12240"/>
                  <a:pt x="3536" y="15776"/>
                  <a:pt x="7894" y="15776"/>
                </a:cubicBezTo>
                <a:cubicBezTo>
                  <a:pt x="12240" y="15776"/>
                  <a:pt x="15776" y="12240"/>
                  <a:pt x="15776" y="7894"/>
                </a:cubicBezTo>
                <a:cubicBezTo>
                  <a:pt x="15776" y="3536"/>
                  <a:pt x="12240" y="0"/>
                  <a:pt x="7894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4" name="Google Shape;694;p29"/>
          <p:cNvGrpSpPr/>
          <p:nvPr/>
        </p:nvGrpSpPr>
        <p:grpSpPr>
          <a:xfrm>
            <a:off x="2978371" y="1454564"/>
            <a:ext cx="1223971" cy="1223709"/>
            <a:chOff x="978066" y="1308300"/>
            <a:chExt cx="883925" cy="883800"/>
          </a:xfrm>
        </p:grpSpPr>
        <p:sp>
          <p:nvSpPr>
            <p:cNvPr id="695" name="Google Shape;695;p29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847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5467326" name="adj1"/>
                <a:gd fmla="val 21530061" name="adj2"/>
                <a:gd fmla="val 17295" name="adj3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9"/>
          <p:cNvGrpSpPr/>
          <p:nvPr/>
        </p:nvGrpSpPr>
        <p:grpSpPr>
          <a:xfrm>
            <a:off x="4941734" y="1454689"/>
            <a:ext cx="1223971" cy="1223709"/>
            <a:chOff x="978066" y="1308300"/>
            <a:chExt cx="883925" cy="883800"/>
          </a:xfrm>
        </p:grpSpPr>
        <p:sp>
          <p:nvSpPr>
            <p:cNvPr id="698" name="Google Shape;698;p29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847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9481681" name="adj1"/>
                <a:gd fmla="val 21530061" name="adj2"/>
                <a:gd fmla="val 17295" name="adj3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29"/>
          <p:cNvGrpSpPr/>
          <p:nvPr/>
        </p:nvGrpSpPr>
        <p:grpSpPr>
          <a:xfrm>
            <a:off x="6905084" y="1457784"/>
            <a:ext cx="1223971" cy="1223709"/>
            <a:chOff x="978066" y="1308300"/>
            <a:chExt cx="883925" cy="883800"/>
          </a:xfrm>
        </p:grpSpPr>
        <p:sp>
          <p:nvSpPr>
            <p:cNvPr id="701" name="Google Shape;701;p29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847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9481681" name="adj1"/>
                <a:gd fmla="val 21530061" name="adj2"/>
                <a:gd fmla="val 17295" name="adj3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9"/>
          <p:cNvGrpSpPr/>
          <p:nvPr/>
        </p:nvGrpSpPr>
        <p:grpSpPr>
          <a:xfrm>
            <a:off x="1441415" y="1915909"/>
            <a:ext cx="379865" cy="345128"/>
            <a:chOff x="-62518200" y="2692475"/>
            <a:chExt cx="318225" cy="289100"/>
          </a:xfrm>
        </p:grpSpPr>
        <p:sp>
          <p:nvSpPr>
            <p:cNvPr id="704" name="Google Shape;704;p29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9"/>
          <p:cNvGrpSpPr/>
          <p:nvPr/>
        </p:nvGrpSpPr>
        <p:grpSpPr>
          <a:xfrm>
            <a:off x="3405599" y="1875640"/>
            <a:ext cx="369510" cy="381777"/>
            <a:chOff x="-62148000" y="1930075"/>
            <a:chExt cx="309550" cy="319800"/>
          </a:xfrm>
        </p:grpSpPr>
        <p:sp>
          <p:nvSpPr>
            <p:cNvPr id="707" name="Google Shape;707;p29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9"/>
          <p:cNvGrpSpPr/>
          <p:nvPr/>
        </p:nvGrpSpPr>
        <p:grpSpPr>
          <a:xfrm>
            <a:off x="5368961" y="1934041"/>
            <a:ext cx="369499" cy="264740"/>
            <a:chOff x="-60621600" y="2716100"/>
            <a:chExt cx="316650" cy="226875"/>
          </a:xfrm>
        </p:grpSpPr>
        <p:sp>
          <p:nvSpPr>
            <p:cNvPr id="710" name="Google Shape;710;p29"/>
            <p:cNvSpPr/>
            <p:nvPr/>
          </p:nvSpPr>
          <p:spPr>
            <a:xfrm>
              <a:off x="-60621600" y="2716100"/>
              <a:ext cx="316650" cy="226875"/>
            </a:xfrm>
            <a:custGeom>
              <a:rect b="b" l="l" r="r" t="t"/>
              <a:pathLst>
                <a:path extrusionOk="0" h="9075" w="12666">
                  <a:moveTo>
                    <a:pt x="11374" y="789"/>
                  </a:moveTo>
                  <a:cubicBezTo>
                    <a:pt x="11626" y="789"/>
                    <a:pt x="11815" y="1009"/>
                    <a:pt x="11815" y="1230"/>
                  </a:cubicBezTo>
                  <a:lnTo>
                    <a:pt x="11815" y="1671"/>
                  </a:lnTo>
                  <a:lnTo>
                    <a:pt x="788" y="1671"/>
                  </a:lnTo>
                  <a:lnTo>
                    <a:pt x="788" y="1230"/>
                  </a:lnTo>
                  <a:cubicBezTo>
                    <a:pt x="788" y="1009"/>
                    <a:pt x="977" y="789"/>
                    <a:pt x="1166" y="789"/>
                  </a:cubicBezTo>
                  <a:close/>
                  <a:moveTo>
                    <a:pt x="11815" y="2490"/>
                  </a:moveTo>
                  <a:lnTo>
                    <a:pt x="11815" y="7877"/>
                  </a:lnTo>
                  <a:cubicBezTo>
                    <a:pt x="11815" y="8129"/>
                    <a:pt x="11626" y="8318"/>
                    <a:pt x="11374" y="8318"/>
                  </a:cubicBezTo>
                  <a:lnTo>
                    <a:pt x="1166" y="8318"/>
                  </a:lnTo>
                  <a:cubicBezTo>
                    <a:pt x="946" y="8318"/>
                    <a:pt x="788" y="8129"/>
                    <a:pt x="788" y="7877"/>
                  </a:cubicBezTo>
                  <a:lnTo>
                    <a:pt x="788" y="2490"/>
                  </a:lnTo>
                  <a:close/>
                  <a:moveTo>
                    <a:pt x="1229" y="1"/>
                  </a:moveTo>
                  <a:cubicBezTo>
                    <a:pt x="536" y="1"/>
                    <a:pt x="1" y="568"/>
                    <a:pt x="1" y="1230"/>
                  </a:cubicBezTo>
                  <a:lnTo>
                    <a:pt x="1" y="7846"/>
                  </a:lnTo>
                  <a:cubicBezTo>
                    <a:pt x="1" y="8507"/>
                    <a:pt x="536" y="9074"/>
                    <a:pt x="1229" y="9074"/>
                  </a:cubicBezTo>
                  <a:lnTo>
                    <a:pt x="11406" y="9074"/>
                  </a:lnTo>
                  <a:cubicBezTo>
                    <a:pt x="12099" y="9074"/>
                    <a:pt x="12666" y="8507"/>
                    <a:pt x="12666" y="7846"/>
                  </a:cubicBezTo>
                  <a:lnTo>
                    <a:pt x="12666" y="1230"/>
                  </a:lnTo>
                  <a:cubicBezTo>
                    <a:pt x="12634" y="568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-60546775" y="2798025"/>
              <a:ext cx="166225" cy="104775"/>
            </a:xfrm>
            <a:custGeom>
              <a:rect b="b" l="l" r="r" t="t"/>
              <a:pathLst>
                <a:path extrusionOk="0" h="4191" w="6649">
                  <a:moveTo>
                    <a:pt x="2080" y="883"/>
                  </a:moveTo>
                  <a:cubicBezTo>
                    <a:pt x="2332" y="883"/>
                    <a:pt x="2553" y="946"/>
                    <a:pt x="2805" y="1072"/>
                  </a:cubicBezTo>
                  <a:cubicBezTo>
                    <a:pt x="2647" y="1387"/>
                    <a:pt x="2521" y="1733"/>
                    <a:pt x="2521" y="2080"/>
                  </a:cubicBezTo>
                  <a:cubicBezTo>
                    <a:pt x="2521" y="2489"/>
                    <a:pt x="2647" y="2804"/>
                    <a:pt x="2805" y="3119"/>
                  </a:cubicBezTo>
                  <a:cubicBezTo>
                    <a:pt x="2584" y="3245"/>
                    <a:pt x="2364" y="3308"/>
                    <a:pt x="2080" y="3308"/>
                  </a:cubicBezTo>
                  <a:cubicBezTo>
                    <a:pt x="1418" y="3308"/>
                    <a:pt x="820" y="2741"/>
                    <a:pt x="820" y="2048"/>
                  </a:cubicBezTo>
                  <a:cubicBezTo>
                    <a:pt x="820" y="1418"/>
                    <a:pt x="1418" y="883"/>
                    <a:pt x="2080" y="883"/>
                  </a:cubicBezTo>
                  <a:close/>
                  <a:moveTo>
                    <a:pt x="4569" y="883"/>
                  </a:moveTo>
                  <a:cubicBezTo>
                    <a:pt x="5231" y="883"/>
                    <a:pt x="5798" y="1418"/>
                    <a:pt x="5798" y="2080"/>
                  </a:cubicBezTo>
                  <a:cubicBezTo>
                    <a:pt x="5798" y="2741"/>
                    <a:pt x="5231" y="3340"/>
                    <a:pt x="4569" y="3340"/>
                  </a:cubicBezTo>
                  <a:cubicBezTo>
                    <a:pt x="3907" y="3340"/>
                    <a:pt x="3340" y="2804"/>
                    <a:pt x="3340" y="2080"/>
                  </a:cubicBezTo>
                  <a:cubicBezTo>
                    <a:pt x="3309" y="1418"/>
                    <a:pt x="3907" y="883"/>
                    <a:pt x="4569" y="883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cubicBezTo>
                    <a:pt x="1" y="3245"/>
                    <a:pt x="946" y="4191"/>
                    <a:pt x="2080" y="4191"/>
                  </a:cubicBezTo>
                  <a:cubicBezTo>
                    <a:pt x="2521" y="4191"/>
                    <a:pt x="2962" y="4033"/>
                    <a:pt x="3340" y="3749"/>
                  </a:cubicBezTo>
                  <a:cubicBezTo>
                    <a:pt x="3687" y="4033"/>
                    <a:pt x="4128" y="4191"/>
                    <a:pt x="4569" y="4191"/>
                  </a:cubicBezTo>
                  <a:cubicBezTo>
                    <a:pt x="5703" y="4191"/>
                    <a:pt x="6648" y="3245"/>
                    <a:pt x="6648" y="2080"/>
                  </a:cubicBezTo>
                  <a:cubicBezTo>
                    <a:pt x="6648" y="946"/>
                    <a:pt x="5703" y="0"/>
                    <a:pt x="4569" y="0"/>
                  </a:cubicBezTo>
                  <a:cubicBezTo>
                    <a:pt x="4096" y="0"/>
                    <a:pt x="3655" y="158"/>
                    <a:pt x="3340" y="441"/>
                  </a:cubicBezTo>
                  <a:cubicBezTo>
                    <a:pt x="2994" y="158"/>
                    <a:pt x="2553" y="0"/>
                    <a:pt x="2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7347049" y="1896291"/>
            <a:ext cx="340050" cy="340512"/>
            <a:chOff x="-61784125" y="1931250"/>
            <a:chExt cx="316650" cy="317050"/>
          </a:xfrm>
        </p:grpSpPr>
        <p:sp>
          <p:nvSpPr>
            <p:cNvPr id="713" name="Google Shape;713;p29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30"/>
          <p:cNvGrpSpPr/>
          <p:nvPr/>
        </p:nvGrpSpPr>
        <p:grpSpPr>
          <a:xfrm>
            <a:off x="4946143" y="1243343"/>
            <a:ext cx="3439243" cy="3186290"/>
            <a:chOff x="2850869" y="1178468"/>
            <a:chExt cx="3439243" cy="3186290"/>
          </a:xfrm>
        </p:grpSpPr>
        <p:sp>
          <p:nvSpPr>
            <p:cNvPr id="722" name="Google Shape;722;p30"/>
            <p:cNvSpPr/>
            <p:nvPr/>
          </p:nvSpPr>
          <p:spPr>
            <a:xfrm>
              <a:off x="2850869" y="1256863"/>
              <a:ext cx="1448204" cy="3032450"/>
            </a:xfrm>
            <a:custGeom>
              <a:rect b="b" l="l" r="r" t="t"/>
              <a:pathLst>
                <a:path extrusionOk="0" h="97632" w="46626">
                  <a:moveTo>
                    <a:pt x="11907" y="1"/>
                  </a:moveTo>
                  <a:cubicBezTo>
                    <a:pt x="5335" y="1"/>
                    <a:pt x="1" y="5347"/>
                    <a:pt x="1" y="11907"/>
                  </a:cubicBezTo>
                  <a:lnTo>
                    <a:pt x="1" y="29612"/>
                  </a:lnTo>
                  <a:cubicBezTo>
                    <a:pt x="1" y="36172"/>
                    <a:pt x="5335" y="41518"/>
                    <a:pt x="11907" y="41518"/>
                  </a:cubicBezTo>
                  <a:lnTo>
                    <a:pt x="34720" y="41518"/>
                  </a:lnTo>
                  <a:cubicBezTo>
                    <a:pt x="38006" y="41518"/>
                    <a:pt x="40673" y="44173"/>
                    <a:pt x="40673" y="47471"/>
                  </a:cubicBezTo>
                  <a:lnTo>
                    <a:pt x="40673" y="50174"/>
                  </a:lnTo>
                  <a:cubicBezTo>
                    <a:pt x="40673" y="53460"/>
                    <a:pt x="38006" y="56127"/>
                    <a:pt x="34720" y="56127"/>
                  </a:cubicBezTo>
                  <a:lnTo>
                    <a:pt x="11907" y="56127"/>
                  </a:lnTo>
                  <a:cubicBezTo>
                    <a:pt x="5335" y="56127"/>
                    <a:pt x="1" y="61473"/>
                    <a:pt x="1" y="68033"/>
                  </a:cubicBezTo>
                  <a:lnTo>
                    <a:pt x="1" y="85726"/>
                  </a:lnTo>
                  <a:cubicBezTo>
                    <a:pt x="1" y="92298"/>
                    <a:pt x="5335" y="97632"/>
                    <a:pt x="11907" y="97632"/>
                  </a:cubicBezTo>
                  <a:lnTo>
                    <a:pt x="39006" y="97632"/>
                  </a:lnTo>
                  <a:lnTo>
                    <a:pt x="35565" y="94596"/>
                  </a:lnTo>
                  <a:lnTo>
                    <a:pt x="38875" y="91679"/>
                  </a:lnTo>
                  <a:lnTo>
                    <a:pt x="11907" y="91679"/>
                  </a:lnTo>
                  <a:cubicBezTo>
                    <a:pt x="8609" y="91679"/>
                    <a:pt x="5954" y="89024"/>
                    <a:pt x="5954" y="85726"/>
                  </a:cubicBezTo>
                  <a:lnTo>
                    <a:pt x="5954" y="68033"/>
                  </a:lnTo>
                  <a:cubicBezTo>
                    <a:pt x="5954" y="64747"/>
                    <a:pt x="8609" y="62080"/>
                    <a:pt x="11907" y="62080"/>
                  </a:cubicBezTo>
                  <a:lnTo>
                    <a:pt x="34720" y="62080"/>
                  </a:lnTo>
                  <a:cubicBezTo>
                    <a:pt x="41280" y="62080"/>
                    <a:pt x="46626" y="56734"/>
                    <a:pt x="46626" y="50174"/>
                  </a:cubicBezTo>
                  <a:lnTo>
                    <a:pt x="46626" y="47459"/>
                  </a:lnTo>
                  <a:cubicBezTo>
                    <a:pt x="46626" y="40899"/>
                    <a:pt x="41280" y="35565"/>
                    <a:pt x="34720" y="35565"/>
                  </a:cubicBezTo>
                  <a:lnTo>
                    <a:pt x="11907" y="35565"/>
                  </a:lnTo>
                  <a:cubicBezTo>
                    <a:pt x="8609" y="35565"/>
                    <a:pt x="5954" y="32898"/>
                    <a:pt x="5954" y="29612"/>
                  </a:cubicBezTo>
                  <a:lnTo>
                    <a:pt x="5954" y="11907"/>
                  </a:lnTo>
                  <a:cubicBezTo>
                    <a:pt x="5954" y="8621"/>
                    <a:pt x="8609" y="5954"/>
                    <a:pt x="11907" y="5954"/>
                  </a:cubicBezTo>
                  <a:lnTo>
                    <a:pt x="37029" y="5954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4110073" y="1256491"/>
              <a:ext cx="2180039" cy="3032823"/>
            </a:xfrm>
            <a:custGeom>
              <a:rect b="b" l="l" r="r" t="t"/>
              <a:pathLst>
                <a:path extrusionOk="0" h="97644" w="70188">
                  <a:moveTo>
                    <a:pt x="120" y="1"/>
                  </a:moveTo>
                  <a:lnTo>
                    <a:pt x="3430" y="2930"/>
                  </a:lnTo>
                  <a:lnTo>
                    <a:pt x="1" y="5954"/>
                  </a:lnTo>
                  <a:lnTo>
                    <a:pt x="17598" y="5954"/>
                  </a:lnTo>
                  <a:cubicBezTo>
                    <a:pt x="20896" y="5954"/>
                    <a:pt x="23551" y="8621"/>
                    <a:pt x="23551" y="11907"/>
                  </a:cubicBezTo>
                  <a:lnTo>
                    <a:pt x="23551" y="22123"/>
                  </a:lnTo>
                  <a:cubicBezTo>
                    <a:pt x="23551" y="28683"/>
                    <a:pt x="28897" y="34029"/>
                    <a:pt x="35457" y="34029"/>
                  </a:cubicBezTo>
                  <a:lnTo>
                    <a:pt x="58282" y="34029"/>
                  </a:lnTo>
                  <a:cubicBezTo>
                    <a:pt x="61568" y="34029"/>
                    <a:pt x="64235" y="36684"/>
                    <a:pt x="64235" y="39982"/>
                  </a:cubicBezTo>
                  <a:lnTo>
                    <a:pt x="64235" y="57675"/>
                  </a:lnTo>
                  <a:cubicBezTo>
                    <a:pt x="64235" y="60961"/>
                    <a:pt x="61568" y="63628"/>
                    <a:pt x="58282" y="63628"/>
                  </a:cubicBezTo>
                  <a:lnTo>
                    <a:pt x="35457" y="63628"/>
                  </a:lnTo>
                  <a:cubicBezTo>
                    <a:pt x="28897" y="63628"/>
                    <a:pt x="23551" y="68974"/>
                    <a:pt x="23551" y="75534"/>
                  </a:cubicBezTo>
                  <a:lnTo>
                    <a:pt x="23551" y="85738"/>
                  </a:lnTo>
                  <a:cubicBezTo>
                    <a:pt x="23551" y="89036"/>
                    <a:pt x="20896" y="91691"/>
                    <a:pt x="17598" y="91691"/>
                  </a:cubicBezTo>
                  <a:lnTo>
                    <a:pt x="1977" y="91691"/>
                  </a:lnTo>
                  <a:lnTo>
                    <a:pt x="1977" y="97644"/>
                  </a:lnTo>
                  <a:lnTo>
                    <a:pt x="17598" y="97644"/>
                  </a:lnTo>
                  <a:cubicBezTo>
                    <a:pt x="24170" y="97644"/>
                    <a:pt x="29504" y="92310"/>
                    <a:pt x="29504" y="85738"/>
                  </a:cubicBezTo>
                  <a:lnTo>
                    <a:pt x="29504" y="75534"/>
                  </a:lnTo>
                  <a:cubicBezTo>
                    <a:pt x="29504" y="72248"/>
                    <a:pt x="32171" y="69581"/>
                    <a:pt x="35457" y="69581"/>
                  </a:cubicBezTo>
                  <a:lnTo>
                    <a:pt x="58282" y="69581"/>
                  </a:lnTo>
                  <a:cubicBezTo>
                    <a:pt x="64842" y="69581"/>
                    <a:pt x="70188" y="64235"/>
                    <a:pt x="70188" y="57675"/>
                  </a:cubicBezTo>
                  <a:lnTo>
                    <a:pt x="70188" y="39982"/>
                  </a:lnTo>
                  <a:cubicBezTo>
                    <a:pt x="70188" y="33410"/>
                    <a:pt x="64842" y="28064"/>
                    <a:pt x="58282" y="28064"/>
                  </a:cubicBezTo>
                  <a:lnTo>
                    <a:pt x="35457" y="28064"/>
                  </a:lnTo>
                  <a:cubicBezTo>
                    <a:pt x="32171" y="28064"/>
                    <a:pt x="29504" y="25409"/>
                    <a:pt x="29504" y="22111"/>
                  </a:cubicBezTo>
                  <a:lnTo>
                    <a:pt x="29504" y="11907"/>
                  </a:lnTo>
                  <a:cubicBezTo>
                    <a:pt x="29504" y="5347"/>
                    <a:pt x="24170" y="1"/>
                    <a:pt x="17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3954400" y="1178468"/>
              <a:ext cx="192696" cy="338771"/>
            </a:xfrm>
            <a:custGeom>
              <a:rect b="b" l="l" r="r" t="t"/>
              <a:pathLst>
                <a:path extrusionOk="0" h="10907" w="6204">
                  <a:moveTo>
                    <a:pt x="0" y="1"/>
                  </a:moveTo>
                  <a:lnTo>
                    <a:pt x="0" y="10907"/>
                  </a:lnTo>
                  <a:lnTo>
                    <a:pt x="6203" y="5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4025403" y="4025987"/>
              <a:ext cx="192324" cy="338771"/>
            </a:xfrm>
            <a:custGeom>
              <a:rect b="b" l="l" r="r" t="t"/>
              <a:pathLst>
                <a:path extrusionOk="0" h="10907" w="6192">
                  <a:moveTo>
                    <a:pt x="6191" y="1"/>
                  </a:moveTo>
                  <a:lnTo>
                    <a:pt x="0" y="5442"/>
                  </a:lnTo>
                  <a:lnTo>
                    <a:pt x="6191" y="10907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30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727" name="Google Shape;727;p30"/>
          <p:cNvGrpSpPr/>
          <p:nvPr/>
        </p:nvGrpSpPr>
        <p:grpSpPr>
          <a:xfrm>
            <a:off x="4705770" y="1631282"/>
            <a:ext cx="2078429" cy="670120"/>
            <a:chOff x="4649171" y="1631282"/>
            <a:chExt cx="2078429" cy="670120"/>
          </a:xfrm>
        </p:grpSpPr>
        <p:sp>
          <p:nvSpPr>
            <p:cNvPr id="728" name="Google Shape;728;p30"/>
            <p:cNvSpPr/>
            <p:nvPr/>
          </p:nvSpPr>
          <p:spPr>
            <a:xfrm>
              <a:off x="4649171" y="1631282"/>
              <a:ext cx="670120" cy="670120"/>
            </a:xfrm>
            <a:custGeom>
              <a:rect b="b" l="l" r="r" t="t"/>
              <a:pathLst>
                <a:path extrusionOk="0" h="21575" w="21575">
                  <a:moveTo>
                    <a:pt x="10788" y="0"/>
                  </a:moveTo>
                  <a:cubicBezTo>
                    <a:pt x="4823" y="0"/>
                    <a:pt x="1" y="4822"/>
                    <a:pt x="1" y="10787"/>
                  </a:cubicBezTo>
                  <a:cubicBezTo>
                    <a:pt x="1" y="16741"/>
                    <a:pt x="4823" y="21574"/>
                    <a:pt x="10788" y="21574"/>
                  </a:cubicBezTo>
                  <a:cubicBezTo>
                    <a:pt x="16741" y="21574"/>
                    <a:pt x="21575" y="16741"/>
                    <a:pt x="21575" y="10787"/>
                  </a:cubicBezTo>
                  <a:cubicBezTo>
                    <a:pt x="21575" y="4822"/>
                    <a:pt x="16741" y="0"/>
                    <a:pt x="107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465200" y="1672487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30" name="Google Shape;730;p30"/>
          <p:cNvGrpSpPr/>
          <p:nvPr/>
        </p:nvGrpSpPr>
        <p:grpSpPr>
          <a:xfrm>
            <a:off x="6567449" y="2502919"/>
            <a:ext cx="2062752" cy="670492"/>
            <a:chOff x="6510850" y="2502919"/>
            <a:chExt cx="2062752" cy="670492"/>
          </a:xfrm>
        </p:grpSpPr>
        <p:sp>
          <p:nvSpPr>
            <p:cNvPr id="731" name="Google Shape;731;p30"/>
            <p:cNvSpPr/>
            <p:nvPr/>
          </p:nvSpPr>
          <p:spPr>
            <a:xfrm>
              <a:off x="7903483" y="2502919"/>
              <a:ext cx="670119" cy="670492"/>
            </a:xfrm>
            <a:custGeom>
              <a:rect b="b" l="l" r="r" t="t"/>
              <a:pathLst>
                <a:path extrusionOk="0" h="21587" w="21575">
                  <a:moveTo>
                    <a:pt x="10788" y="0"/>
                  </a:moveTo>
                  <a:cubicBezTo>
                    <a:pt x="4823" y="0"/>
                    <a:pt x="1" y="4834"/>
                    <a:pt x="1" y="10787"/>
                  </a:cubicBezTo>
                  <a:cubicBezTo>
                    <a:pt x="1" y="16752"/>
                    <a:pt x="4823" y="21586"/>
                    <a:pt x="10788" y="21586"/>
                  </a:cubicBezTo>
                  <a:cubicBezTo>
                    <a:pt x="16741" y="21586"/>
                    <a:pt x="21575" y="16752"/>
                    <a:pt x="21575" y="10787"/>
                  </a:cubicBezTo>
                  <a:cubicBezTo>
                    <a:pt x="21575" y="4834"/>
                    <a:pt x="16741" y="0"/>
                    <a:pt x="107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6510850" y="2544312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33" name="Google Shape;733;p30"/>
          <p:cNvGrpSpPr/>
          <p:nvPr/>
        </p:nvGrpSpPr>
        <p:grpSpPr>
          <a:xfrm>
            <a:off x="4705770" y="3374929"/>
            <a:ext cx="2078429" cy="670120"/>
            <a:chOff x="4649171" y="3374929"/>
            <a:chExt cx="2078429" cy="670120"/>
          </a:xfrm>
        </p:grpSpPr>
        <p:sp>
          <p:nvSpPr>
            <p:cNvPr id="734" name="Google Shape;734;p30"/>
            <p:cNvSpPr/>
            <p:nvPr/>
          </p:nvSpPr>
          <p:spPr>
            <a:xfrm>
              <a:off x="4649171" y="3374929"/>
              <a:ext cx="670120" cy="670120"/>
            </a:xfrm>
            <a:custGeom>
              <a:rect b="b" l="l" r="r" t="t"/>
              <a:pathLst>
                <a:path extrusionOk="0" h="21575" w="21575">
                  <a:moveTo>
                    <a:pt x="10788" y="0"/>
                  </a:moveTo>
                  <a:cubicBezTo>
                    <a:pt x="4823" y="0"/>
                    <a:pt x="1" y="4822"/>
                    <a:pt x="1" y="10787"/>
                  </a:cubicBezTo>
                  <a:cubicBezTo>
                    <a:pt x="1" y="16740"/>
                    <a:pt x="4823" y="21574"/>
                    <a:pt x="10788" y="21574"/>
                  </a:cubicBezTo>
                  <a:cubicBezTo>
                    <a:pt x="16741" y="21574"/>
                    <a:pt x="21575" y="16740"/>
                    <a:pt x="21575" y="10787"/>
                  </a:cubicBezTo>
                  <a:cubicBezTo>
                    <a:pt x="21575" y="4822"/>
                    <a:pt x="16741" y="0"/>
                    <a:pt x="107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465200" y="3416138"/>
              <a:ext cx="12624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6" name="Google Shape;736;p30"/>
          <p:cNvSpPr txBox="1"/>
          <p:nvPr/>
        </p:nvSpPr>
        <p:spPr>
          <a:xfrm>
            <a:off x="1603575" y="1178475"/>
            <a:ext cx="2620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1603574" y="1485475"/>
            <a:ext cx="26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0"/>
          <p:cNvSpPr/>
          <p:nvPr/>
        </p:nvSpPr>
        <p:spPr>
          <a:xfrm>
            <a:off x="513799" y="1414875"/>
            <a:ext cx="9915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1603575" y="2314450"/>
            <a:ext cx="2620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1603574" y="2621440"/>
            <a:ext cx="26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third planet from the Sun and the only one that harbors life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0"/>
          <p:cNvSpPr/>
          <p:nvPr/>
        </p:nvSpPr>
        <p:spPr>
          <a:xfrm>
            <a:off x="513799" y="2543539"/>
            <a:ext cx="9915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nd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42" name="Google Shape;742;p30"/>
          <p:cNvSpPr txBox="1"/>
          <p:nvPr/>
        </p:nvSpPr>
        <p:spPr>
          <a:xfrm>
            <a:off x="1603575" y="3450400"/>
            <a:ext cx="2620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43" name="Google Shape;743;p30"/>
          <p:cNvSpPr txBox="1"/>
          <p:nvPr/>
        </p:nvSpPr>
        <p:spPr>
          <a:xfrm>
            <a:off x="1603574" y="3757400"/>
            <a:ext cx="26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System. It’s the fifth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0"/>
          <p:cNvSpPr/>
          <p:nvPr/>
        </p:nvSpPr>
        <p:spPr>
          <a:xfrm>
            <a:off x="513799" y="3679499"/>
            <a:ext cx="9915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rd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1"/>
          <p:cNvSpPr/>
          <p:nvPr/>
        </p:nvSpPr>
        <p:spPr>
          <a:xfrm>
            <a:off x="457200" y="1284175"/>
            <a:ext cx="8223600" cy="3123900"/>
          </a:xfrm>
          <a:prstGeom prst="roundRect">
            <a:avLst>
              <a:gd fmla="val 12769" name="adj"/>
            </a:avLst>
          </a:prstGeom>
          <a:noFill/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4677597" y="1709749"/>
            <a:ext cx="1651993" cy="2271969"/>
          </a:xfrm>
          <a:custGeom>
            <a:rect b="b" l="l" r="r" t="t"/>
            <a:pathLst>
              <a:path extrusionOk="0" h="68759" w="49996">
                <a:moveTo>
                  <a:pt x="5894" y="0"/>
                </a:moveTo>
                <a:cubicBezTo>
                  <a:pt x="2632" y="0"/>
                  <a:pt x="1" y="2644"/>
                  <a:pt x="1" y="5894"/>
                </a:cubicBezTo>
                <a:lnTo>
                  <a:pt x="1" y="62865"/>
                </a:lnTo>
                <a:cubicBezTo>
                  <a:pt x="1" y="66128"/>
                  <a:pt x="2632" y="68759"/>
                  <a:pt x="5894" y="68759"/>
                </a:cubicBezTo>
                <a:lnTo>
                  <a:pt x="44102" y="68759"/>
                </a:lnTo>
                <a:cubicBezTo>
                  <a:pt x="47364" y="68759"/>
                  <a:pt x="49995" y="66116"/>
                  <a:pt x="49995" y="62853"/>
                </a:cubicBezTo>
                <a:lnTo>
                  <a:pt x="49995" y="5894"/>
                </a:lnTo>
                <a:cubicBezTo>
                  <a:pt x="49995" y="2644"/>
                  <a:pt x="47364" y="0"/>
                  <a:pt x="44102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5242954" y="1037004"/>
            <a:ext cx="521278" cy="521312"/>
          </a:xfrm>
          <a:custGeom>
            <a:rect b="b" l="l" r="r" t="t"/>
            <a:pathLst>
              <a:path extrusionOk="0" h="15777" w="15776">
                <a:moveTo>
                  <a:pt x="7882" y="1"/>
                </a:moveTo>
                <a:cubicBezTo>
                  <a:pt x="3524" y="1"/>
                  <a:pt x="0" y="3537"/>
                  <a:pt x="0" y="7895"/>
                </a:cubicBezTo>
                <a:cubicBezTo>
                  <a:pt x="0" y="12252"/>
                  <a:pt x="3524" y="15776"/>
                  <a:pt x="7882" y="15776"/>
                </a:cubicBezTo>
                <a:cubicBezTo>
                  <a:pt x="12240" y="15776"/>
                  <a:pt x="15776" y="12252"/>
                  <a:pt x="15776" y="7895"/>
                </a:cubicBezTo>
                <a:cubicBezTo>
                  <a:pt x="15776" y="3537"/>
                  <a:pt x="12240" y="1"/>
                  <a:pt x="7882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53" name="Google Shape;753;p31"/>
          <p:cNvGrpSpPr/>
          <p:nvPr/>
        </p:nvGrpSpPr>
        <p:grpSpPr>
          <a:xfrm>
            <a:off x="5165492" y="3099385"/>
            <a:ext cx="676645" cy="676637"/>
            <a:chOff x="978066" y="1308300"/>
            <a:chExt cx="883925" cy="883800"/>
          </a:xfrm>
        </p:grpSpPr>
        <p:sp>
          <p:nvSpPr>
            <p:cNvPr id="754" name="Google Shape;754;p31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5395686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31"/>
          <p:cNvSpPr txBox="1"/>
          <p:nvPr/>
        </p:nvSpPr>
        <p:spPr>
          <a:xfrm>
            <a:off x="4743078" y="1822250"/>
            <a:ext cx="1521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2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57" name="Google Shape;757;p31"/>
          <p:cNvSpPr txBox="1"/>
          <p:nvPr/>
        </p:nvSpPr>
        <p:spPr>
          <a:xfrm>
            <a:off x="4743078" y="2162753"/>
            <a:ext cx="15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31"/>
          <p:cNvSpPr/>
          <p:nvPr/>
        </p:nvSpPr>
        <p:spPr>
          <a:xfrm>
            <a:off x="924020" y="1707370"/>
            <a:ext cx="1651596" cy="2272002"/>
          </a:xfrm>
          <a:custGeom>
            <a:rect b="b" l="l" r="r" t="t"/>
            <a:pathLst>
              <a:path extrusionOk="0" h="68760" w="49984">
                <a:moveTo>
                  <a:pt x="5894" y="1"/>
                </a:moveTo>
                <a:cubicBezTo>
                  <a:pt x="2632" y="1"/>
                  <a:pt x="1" y="2632"/>
                  <a:pt x="1" y="5894"/>
                </a:cubicBezTo>
                <a:lnTo>
                  <a:pt x="1" y="62866"/>
                </a:lnTo>
                <a:cubicBezTo>
                  <a:pt x="1" y="66128"/>
                  <a:pt x="2632" y="68759"/>
                  <a:pt x="5894" y="68759"/>
                </a:cubicBezTo>
                <a:lnTo>
                  <a:pt x="44090" y="68759"/>
                </a:lnTo>
                <a:cubicBezTo>
                  <a:pt x="47352" y="68759"/>
                  <a:pt x="49983" y="66116"/>
                  <a:pt x="49983" y="62854"/>
                </a:cubicBezTo>
                <a:lnTo>
                  <a:pt x="49983" y="5894"/>
                </a:lnTo>
                <a:cubicBezTo>
                  <a:pt x="49983" y="2632"/>
                  <a:pt x="47352" y="1"/>
                  <a:pt x="4409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1488981" y="1034658"/>
            <a:ext cx="521278" cy="521312"/>
          </a:xfrm>
          <a:custGeom>
            <a:rect b="b" l="l" r="r" t="t"/>
            <a:pathLst>
              <a:path extrusionOk="0" h="15777" w="15776">
                <a:moveTo>
                  <a:pt x="7894" y="0"/>
                </a:moveTo>
                <a:cubicBezTo>
                  <a:pt x="3536" y="0"/>
                  <a:pt x="0" y="3536"/>
                  <a:pt x="0" y="7894"/>
                </a:cubicBezTo>
                <a:cubicBezTo>
                  <a:pt x="0" y="12240"/>
                  <a:pt x="3536" y="15776"/>
                  <a:pt x="7894" y="15776"/>
                </a:cubicBezTo>
                <a:cubicBezTo>
                  <a:pt x="12240" y="15776"/>
                  <a:pt x="15776" y="12240"/>
                  <a:pt x="15776" y="7894"/>
                </a:cubicBezTo>
                <a:cubicBezTo>
                  <a:pt x="15776" y="3536"/>
                  <a:pt x="12240" y="0"/>
                  <a:pt x="7894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0" name="Google Shape;760;p31"/>
          <p:cNvSpPr txBox="1"/>
          <p:nvPr/>
        </p:nvSpPr>
        <p:spPr>
          <a:xfrm>
            <a:off x="989500" y="1822250"/>
            <a:ext cx="1521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20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1" name="Google Shape;761;p31"/>
          <p:cNvSpPr txBox="1"/>
          <p:nvPr/>
        </p:nvSpPr>
        <p:spPr>
          <a:xfrm>
            <a:off x="989500" y="2162753"/>
            <a:ext cx="15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Sun. It's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cold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2" name="Google Shape;762;p31"/>
          <p:cNvGrpSpPr/>
          <p:nvPr/>
        </p:nvGrpSpPr>
        <p:grpSpPr>
          <a:xfrm>
            <a:off x="1411694" y="3099297"/>
            <a:ext cx="676910" cy="676814"/>
            <a:chOff x="978066" y="1308300"/>
            <a:chExt cx="883925" cy="883800"/>
          </a:xfrm>
        </p:grpSpPr>
        <p:sp>
          <p:nvSpPr>
            <p:cNvPr id="763" name="Google Shape;763;p31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6213228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31"/>
          <p:cNvSpPr/>
          <p:nvPr/>
        </p:nvSpPr>
        <p:spPr>
          <a:xfrm>
            <a:off x="2800627" y="1709749"/>
            <a:ext cx="1651960" cy="2271969"/>
          </a:xfrm>
          <a:custGeom>
            <a:rect b="b" l="l" r="r" t="t"/>
            <a:pathLst>
              <a:path extrusionOk="0" h="68759" w="49995">
                <a:moveTo>
                  <a:pt x="5894" y="0"/>
                </a:moveTo>
                <a:cubicBezTo>
                  <a:pt x="2643" y="0"/>
                  <a:pt x="0" y="2644"/>
                  <a:pt x="0" y="5894"/>
                </a:cubicBezTo>
                <a:lnTo>
                  <a:pt x="0" y="62865"/>
                </a:lnTo>
                <a:cubicBezTo>
                  <a:pt x="0" y="66128"/>
                  <a:pt x="2643" y="68759"/>
                  <a:pt x="5894" y="68759"/>
                </a:cubicBezTo>
                <a:lnTo>
                  <a:pt x="44101" y="68759"/>
                </a:lnTo>
                <a:cubicBezTo>
                  <a:pt x="47363" y="68759"/>
                  <a:pt x="49995" y="66116"/>
                  <a:pt x="49995" y="62853"/>
                </a:cubicBezTo>
                <a:lnTo>
                  <a:pt x="49995" y="5894"/>
                </a:lnTo>
                <a:cubicBezTo>
                  <a:pt x="49995" y="2644"/>
                  <a:pt x="47363" y="0"/>
                  <a:pt x="44101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3365951" y="4130410"/>
            <a:ext cx="521312" cy="521312"/>
          </a:xfrm>
          <a:custGeom>
            <a:rect b="b" l="l" r="r" t="t"/>
            <a:pathLst>
              <a:path extrusionOk="0" h="15777" w="15777">
                <a:moveTo>
                  <a:pt x="7883" y="0"/>
                </a:moveTo>
                <a:cubicBezTo>
                  <a:pt x="3525" y="0"/>
                  <a:pt x="1" y="3525"/>
                  <a:pt x="1" y="7882"/>
                </a:cubicBezTo>
                <a:cubicBezTo>
                  <a:pt x="1" y="12240"/>
                  <a:pt x="3525" y="15776"/>
                  <a:pt x="7883" y="15776"/>
                </a:cubicBezTo>
                <a:cubicBezTo>
                  <a:pt x="12240" y="15776"/>
                  <a:pt x="15776" y="12240"/>
                  <a:pt x="15776" y="7882"/>
                </a:cubicBezTo>
                <a:cubicBezTo>
                  <a:pt x="15776" y="3525"/>
                  <a:pt x="12240" y="0"/>
                  <a:pt x="7883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7" name="Google Shape;767;p31"/>
          <p:cNvSpPr txBox="1"/>
          <p:nvPr/>
        </p:nvSpPr>
        <p:spPr>
          <a:xfrm>
            <a:off x="2865877" y="1822250"/>
            <a:ext cx="1521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20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8" name="Google Shape;768;p31"/>
          <p:cNvSpPr txBox="1"/>
          <p:nvPr/>
        </p:nvSpPr>
        <p:spPr>
          <a:xfrm>
            <a:off x="2865877" y="2162753"/>
            <a:ext cx="15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planet where we all live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9" name="Google Shape;769;p31"/>
          <p:cNvGrpSpPr/>
          <p:nvPr/>
        </p:nvGrpSpPr>
        <p:grpSpPr>
          <a:xfrm>
            <a:off x="3288726" y="3099385"/>
            <a:ext cx="676645" cy="676637"/>
            <a:chOff x="978066" y="1308300"/>
            <a:chExt cx="883925" cy="883800"/>
          </a:xfrm>
        </p:grpSpPr>
        <p:sp>
          <p:nvSpPr>
            <p:cNvPr id="770" name="Google Shape;770;p31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0814939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1"/>
          <p:cNvGrpSpPr/>
          <p:nvPr/>
        </p:nvGrpSpPr>
        <p:grpSpPr>
          <a:xfrm>
            <a:off x="283375" y="1949061"/>
            <a:ext cx="347664" cy="273097"/>
            <a:chOff x="-400050" y="2658900"/>
            <a:chExt cx="314400" cy="254850"/>
          </a:xfrm>
        </p:grpSpPr>
        <p:sp>
          <p:nvSpPr>
            <p:cNvPr id="773" name="Google Shape;773;p31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1"/>
          <p:cNvGrpSpPr/>
          <p:nvPr/>
        </p:nvGrpSpPr>
        <p:grpSpPr>
          <a:xfrm flipH="1" rot="10800000">
            <a:off x="8503910" y="1949061"/>
            <a:ext cx="347664" cy="273097"/>
            <a:chOff x="-400050" y="2658900"/>
            <a:chExt cx="314400" cy="254850"/>
          </a:xfrm>
        </p:grpSpPr>
        <p:sp>
          <p:nvSpPr>
            <p:cNvPr id="776" name="Google Shape;776;p31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31"/>
          <p:cNvSpPr/>
          <p:nvPr/>
        </p:nvSpPr>
        <p:spPr>
          <a:xfrm>
            <a:off x="6554600" y="1709749"/>
            <a:ext cx="1651960" cy="2271969"/>
          </a:xfrm>
          <a:custGeom>
            <a:rect b="b" l="l" r="r" t="t"/>
            <a:pathLst>
              <a:path extrusionOk="0" h="68759" w="49995">
                <a:moveTo>
                  <a:pt x="5894" y="0"/>
                </a:moveTo>
                <a:cubicBezTo>
                  <a:pt x="2643" y="0"/>
                  <a:pt x="0" y="2644"/>
                  <a:pt x="0" y="5894"/>
                </a:cubicBezTo>
                <a:lnTo>
                  <a:pt x="0" y="62865"/>
                </a:lnTo>
                <a:cubicBezTo>
                  <a:pt x="0" y="66128"/>
                  <a:pt x="2643" y="68759"/>
                  <a:pt x="5894" y="68759"/>
                </a:cubicBezTo>
                <a:lnTo>
                  <a:pt x="44101" y="68759"/>
                </a:lnTo>
                <a:cubicBezTo>
                  <a:pt x="47363" y="68759"/>
                  <a:pt x="49995" y="66116"/>
                  <a:pt x="49995" y="62853"/>
                </a:cubicBezTo>
                <a:lnTo>
                  <a:pt x="49995" y="5894"/>
                </a:lnTo>
                <a:cubicBezTo>
                  <a:pt x="49995" y="2644"/>
                  <a:pt x="47363" y="0"/>
                  <a:pt x="44101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7119924" y="4130410"/>
            <a:ext cx="521312" cy="521312"/>
          </a:xfrm>
          <a:custGeom>
            <a:rect b="b" l="l" r="r" t="t"/>
            <a:pathLst>
              <a:path extrusionOk="0" h="15777" w="15777">
                <a:moveTo>
                  <a:pt x="7883" y="0"/>
                </a:moveTo>
                <a:cubicBezTo>
                  <a:pt x="3525" y="0"/>
                  <a:pt x="1" y="3525"/>
                  <a:pt x="1" y="7882"/>
                </a:cubicBezTo>
                <a:cubicBezTo>
                  <a:pt x="1" y="12240"/>
                  <a:pt x="3525" y="15776"/>
                  <a:pt x="7883" y="15776"/>
                </a:cubicBezTo>
                <a:cubicBezTo>
                  <a:pt x="12240" y="15776"/>
                  <a:pt x="15776" y="12240"/>
                  <a:pt x="15776" y="7882"/>
                </a:cubicBezTo>
                <a:cubicBezTo>
                  <a:pt x="15776" y="3525"/>
                  <a:pt x="12240" y="0"/>
                  <a:pt x="7883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0" name="Google Shape;780;p31"/>
          <p:cNvSpPr txBox="1"/>
          <p:nvPr/>
        </p:nvSpPr>
        <p:spPr>
          <a:xfrm>
            <a:off x="6619850" y="1822250"/>
            <a:ext cx="1521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1" name="Google Shape;781;p31"/>
          <p:cNvSpPr txBox="1"/>
          <p:nvPr/>
        </p:nvSpPr>
        <p:spPr>
          <a:xfrm>
            <a:off x="6619850" y="2162753"/>
            <a:ext cx="15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2" name="Google Shape;782;p31"/>
          <p:cNvGrpSpPr/>
          <p:nvPr/>
        </p:nvGrpSpPr>
        <p:grpSpPr>
          <a:xfrm>
            <a:off x="7042258" y="3099385"/>
            <a:ext cx="676645" cy="676637"/>
            <a:chOff x="978066" y="1308300"/>
            <a:chExt cx="883925" cy="883800"/>
          </a:xfrm>
        </p:grpSpPr>
        <p:sp>
          <p:nvSpPr>
            <p:cNvPr id="783" name="Google Shape;783;p31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7811397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"/>
          <p:cNvSpPr/>
          <p:nvPr/>
        </p:nvSpPr>
        <p:spPr>
          <a:xfrm>
            <a:off x="5972751" y="1609902"/>
            <a:ext cx="2506315" cy="2506350"/>
          </a:xfrm>
          <a:custGeom>
            <a:rect b="b" l="l" r="r" t="t"/>
            <a:pathLst>
              <a:path extrusionOk="0" h="70701" w="70700">
                <a:moveTo>
                  <a:pt x="35350" y="1"/>
                </a:moveTo>
                <a:cubicBezTo>
                  <a:pt x="15823" y="1"/>
                  <a:pt x="0" y="15824"/>
                  <a:pt x="0" y="35351"/>
                </a:cubicBezTo>
                <a:cubicBezTo>
                  <a:pt x="0" y="54877"/>
                  <a:pt x="15823" y="70700"/>
                  <a:pt x="35350" y="70700"/>
                </a:cubicBezTo>
                <a:cubicBezTo>
                  <a:pt x="54864" y="70700"/>
                  <a:pt x="70699" y="54877"/>
                  <a:pt x="70699" y="35351"/>
                </a:cubicBezTo>
                <a:cubicBezTo>
                  <a:pt x="70699" y="15824"/>
                  <a:pt x="54864" y="1"/>
                  <a:pt x="3535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2"/>
          <p:cNvSpPr/>
          <p:nvPr/>
        </p:nvSpPr>
        <p:spPr>
          <a:xfrm>
            <a:off x="664774" y="1609725"/>
            <a:ext cx="2506243" cy="2506704"/>
          </a:xfrm>
          <a:custGeom>
            <a:rect b="b" l="l" r="r" t="t"/>
            <a:pathLst>
              <a:path extrusionOk="0" h="70701" w="70688">
                <a:moveTo>
                  <a:pt x="35350" y="1"/>
                </a:moveTo>
                <a:cubicBezTo>
                  <a:pt x="15824" y="1"/>
                  <a:pt x="0" y="15824"/>
                  <a:pt x="0" y="35351"/>
                </a:cubicBezTo>
                <a:cubicBezTo>
                  <a:pt x="0" y="54877"/>
                  <a:pt x="15824" y="70700"/>
                  <a:pt x="35350" y="70700"/>
                </a:cubicBezTo>
                <a:cubicBezTo>
                  <a:pt x="54864" y="70700"/>
                  <a:pt x="70688" y="54877"/>
                  <a:pt x="70688" y="35351"/>
                </a:cubicBezTo>
                <a:cubicBezTo>
                  <a:pt x="70688" y="15824"/>
                  <a:pt x="54864" y="1"/>
                  <a:pt x="3535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2"/>
          <p:cNvSpPr txBox="1"/>
          <p:nvPr/>
        </p:nvSpPr>
        <p:spPr>
          <a:xfrm>
            <a:off x="1003349" y="2654923"/>
            <a:ext cx="18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2" name="Google Shape;792;p32"/>
          <p:cNvSpPr txBox="1"/>
          <p:nvPr/>
        </p:nvSpPr>
        <p:spPr>
          <a:xfrm>
            <a:off x="1003349" y="2961913"/>
            <a:ext cx="182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3" name="Google Shape;793;p32"/>
          <p:cNvGrpSpPr/>
          <p:nvPr/>
        </p:nvGrpSpPr>
        <p:grpSpPr>
          <a:xfrm>
            <a:off x="1697431" y="2085534"/>
            <a:ext cx="440935" cy="441460"/>
            <a:chOff x="-61784125" y="1931250"/>
            <a:chExt cx="316650" cy="317050"/>
          </a:xfrm>
        </p:grpSpPr>
        <p:sp>
          <p:nvSpPr>
            <p:cNvPr id="794" name="Google Shape;794;p32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32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799" name="Google Shape;799;p32"/>
          <p:cNvGrpSpPr/>
          <p:nvPr/>
        </p:nvGrpSpPr>
        <p:grpSpPr>
          <a:xfrm>
            <a:off x="3027841" y="1247622"/>
            <a:ext cx="3088335" cy="3232303"/>
            <a:chOff x="2909431" y="1123864"/>
            <a:chExt cx="3324723" cy="3480085"/>
          </a:xfrm>
        </p:grpSpPr>
        <p:sp>
          <p:nvSpPr>
            <p:cNvPr id="800" name="Google Shape;800;p32"/>
            <p:cNvSpPr/>
            <p:nvPr/>
          </p:nvSpPr>
          <p:spPr>
            <a:xfrm>
              <a:off x="4425424" y="1123864"/>
              <a:ext cx="213779" cy="376564"/>
            </a:xfrm>
            <a:custGeom>
              <a:rect b="b" l="l" r="r" t="t"/>
              <a:pathLst>
                <a:path extrusionOk="0" h="10907" w="6192">
                  <a:moveTo>
                    <a:pt x="1" y="0"/>
                  </a:moveTo>
                  <a:lnTo>
                    <a:pt x="1" y="10906"/>
                  </a:lnTo>
                  <a:lnTo>
                    <a:pt x="6192" y="5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2909431" y="1202788"/>
              <a:ext cx="1640179" cy="3320994"/>
            </a:xfrm>
            <a:custGeom>
              <a:rect b="b" l="l" r="r" t="t"/>
              <a:pathLst>
                <a:path extrusionOk="0" h="96191" w="47507">
                  <a:moveTo>
                    <a:pt x="45399" y="0"/>
                  </a:moveTo>
                  <a:cubicBezTo>
                    <a:pt x="33564" y="679"/>
                    <a:pt x="22551" y="5584"/>
                    <a:pt x="14109" y="14026"/>
                  </a:cubicBezTo>
                  <a:cubicBezTo>
                    <a:pt x="5025" y="23122"/>
                    <a:pt x="0" y="35207"/>
                    <a:pt x="0" y="48066"/>
                  </a:cubicBezTo>
                  <a:cubicBezTo>
                    <a:pt x="0" y="60924"/>
                    <a:pt x="5001" y="73009"/>
                    <a:pt x="14109" y="82094"/>
                  </a:cubicBezTo>
                  <a:cubicBezTo>
                    <a:pt x="23063" y="91047"/>
                    <a:pt x="34886" y="96024"/>
                    <a:pt x="47506" y="96191"/>
                  </a:cubicBezTo>
                  <a:lnTo>
                    <a:pt x="43911" y="93047"/>
                  </a:lnTo>
                  <a:lnTo>
                    <a:pt x="47078" y="90249"/>
                  </a:lnTo>
                  <a:cubicBezTo>
                    <a:pt x="24313" y="89678"/>
                    <a:pt x="5954" y="70985"/>
                    <a:pt x="5954" y="48078"/>
                  </a:cubicBezTo>
                  <a:cubicBezTo>
                    <a:pt x="5954" y="25742"/>
                    <a:pt x="23420" y="7406"/>
                    <a:pt x="45399" y="5977"/>
                  </a:cubicBezTo>
                  <a:lnTo>
                    <a:pt x="45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4590281" y="1200717"/>
              <a:ext cx="1643873" cy="3321443"/>
            </a:xfrm>
            <a:custGeom>
              <a:rect b="b" l="l" r="r" t="t"/>
              <a:pathLst>
                <a:path extrusionOk="0" h="96204" w="47614">
                  <a:moveTo>
                    <a:pt x="0" y="1"/>
                  </a:moveTo>
                  <a:lnTo>
                    <a:pt x="3643" y="3215"/>
                  </a:lnTo>
                  <a:lnTo>
                    <a:pt x="536" y="5954"/>
                  </a:lnTo>
                  <a:cubicBezTo>
                    <a:pt x="23313" y="6537"/>
                    <a:pt x="41648" y="25230"/>
                    <a:pt x="41648" y="48138"/>
                  </a:cubicBezTo>
                  <a:cubicBezTo>
                    <a:pt x="41648" y="70486"/>
                    <a:pt x="24170" y="88833"/>
                    <a:pt x="2155" y="90238"/>
                  </a:cubicBezTo>
                  <a:lnTo>
                    <a:pt x="2155" y="96203"/>
                  </a:lnTo>
                  <a:cubicBezTo>
                    <a:pt x="14002" y="95548"/>
                    <a:pt x="25051" y="90643"/>
                    <a:pt x="33504" y="82189"/>
                  </a:cubicBezTo>
                  <a:cubicBezTo>
                    <a:pt x="42601" y="73093"/>
                    <a:pt x="47613" y="61008"/>
                    <a:pt x="47613" y="48150"/>
                  </a:cubicBezTo>
                  <a:cubicBezTo>
                    <a:pt x="47613" y="35291"/>
                    <a:pt x="42613" y="23194"/>
                    <a:pt x="33504" y="14098"/>
                  </a:cubicBezTo>
                  <a:cubicBezTo>
                    <a:pt x="24539" y="5144"/>
                    <a:pt x="12668" y="14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4503105" y="4227386"/>
              <a:ext cx="213813" cy="376564"/>
            </a:xfrm>
            <a:custGeom>
              <a:rect b="b" l="l" r="r" t="t"/>
              <a:pathLst>
                <a:path extrusionOk="0" h="10907" w="6193">
                  <a:moveTo>
                    <a:pt x="6192" y="0"/>
                  </a:moveTo>
                  <a:lnTo>
                    <a:pt x="1" y="5441"/>
                  </a:lnTo>
                  <a:lnTo>
                    <a:pt x="6192" y="10906"/>
                  </a:lnTo>
                  <a:lnTo>
                    <a:pt x="6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2"/>
          <p:cNvSpPr txBox="1"/>
          <p:nvPr/>
        </p:nvSpPr>
        <p:spPr>
          <a:xfrm>
            <a:off x="3657249" y="2654110"/>
            <a:ext cx="18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2"/>
          <p:cNvSpPr txBox="1"/>
          <p:nvPr/>
        </p:nvSpPr>
        <p:spPr>
          <a:xfrm>
            <a:off x="3657249" y="2961100"/>
            <a:ext cx="182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biggest planet in the Solar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It's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2"/>
          <p:cNvSpPr/>
          <p:nvPr/>
        </p:nvSpPr>
        <p:spPr>
          <a:xfrm>
            <a:off x="4197176" y="1841636"/>
            <a:ext cx="749246" cy="749246"/>
          </a:xfrm>
          <a:custGeom>
            <a:rect b="b" l="l" r="r" t="t"/>
            <a:pathLst>
              <a:path extrusionOk="0" h="21575" w="21575">
                <a:moveTo>
                  <a:pt x="10788" y="0"/>
                </a:moveTo>
                <a:cubicBezTo>
                  <a:pt x="4823" y="0"/>
                  <a:pt x="1" y="4822"/>
                  <a:pt x="1" y="10787"/>
                </a:cubicBezTo>
                <a:cubicBezTo>
                  <a:pt x="1" y="16752"/>
                  <a:pt x="4823" y="21574"/>
                  <a:pt x="10788" y="21574"/>
                </a:cubicBezTo>
                <a:cubicBezTo>
                  <a:pt x="16741" y="21574"/>
                  <a:pt x="21575" y="16752"/>
                  <a:pt x="21575" y="10787"/>
                </a:cubicBezTo>
                <a:cubicBezTo>
                  <a:pt x="21575" y="4822"/>
                  <a:pt x="16741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32"/>
          <p:cNvGrpSpPr/>
          <p:nvPr/>
        </p:nvGrpSpPr>
        <p:grpSpPr>
          <a:xfrm>
            <a:off x="4440152" y="2032676"/>
            <a:ext cx="263294" cy="367165"/>
            <a:chOff x="-63987100" y="2646800"/>
            <a:chExt cx="227625" cy="317425"/>
          </a:xfrm>
        </p:grpSpPr>
        <p:sp>
          <p:nvSpPr>
            <p:cNvPr id="808" name="Google Shape;808;p32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2"/>
          <p:cNvSpPr/>
          <p:nvPr/>
        </p:nvSpPr>
        <p:spPr>
          <a:xfrm>
            <a:off x="2943255" y="2678557"/>
            <a:ext cx="369040" cy="369040"/>
          </a:xfrm>
          <a:custGeom>
            <a:rect b="b" l="l" r="r" t="t"/>
            <a:pathLst>
              <a:path extrusionOk="0" h="21575" w="21575">
                <a:moveTo>
                  <a:pt x="10788" y="0"/>
                </a:moveTo>
                <a:cubicBezTo>
                  <a:pt x="4823" y="0"/>
                  <a:pt x="1" y="4822"/>
                  <a:pt x="1" y="10787"/>
                </a:cubicBezTo>
                <a:cubicBezTo>
                  <a:pt x="1" y="16752"/>
                  <a:pt x="4823" y="21574"/>
                  <a:pt x="10788" y="21574"/>
                </a:cubicBezTo>
                <a:cubicBezTo>
                  <a:pt x="16741" y="21574"/>
                  <a:pt x="21575" y="16752"/>
                  <a:pt x="21575" y="10787"/>
                </a:cubicBezTo>
                <a:cubicBezTo>
                  <a:pt x="21575" y="4822"/>
                  <a:pt x="16741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 txBox="1"/>
          <p:nvPr/>
        </p:nvSpPr>
        <p:spPr>
          <a:xfrm>
            <a:off x="6311331" y="2654088"/>
            <a:ext cx="18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2" name="Google Shape;812;p32"/>
          <p:cNvSpPr txBox="1"/>
          <p:nvPr/>
        </p:nvSpPr>
        <p:spPr>
          <a:xfrm>
            <a:off x="6311331" y="2961077"/>
            <a:ext cx="182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third planet from the Sun. It’s where we all live because is the only planet with life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32"/>
          <p:cNvSpPr/>
          <p:nvPr/>
        </p:nvSpPr>
        <p:spPr>
          <a:xfrm>
            <a:off x="7003760" y="2086943"/>
            <a:ext cx="444242" cy="438850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5831705" y="2678557"/>
            <a:ext cx="369040" cy="369040"/>
          </a:xfrm>
          <a:custGeom>
            <a:rect b="b" l="l" r="r" t="t"/>
            <a:pathLst>
              <a:path extrusionOk="0" h="21575" w="21575">
                <a:moveTo>
                  <a:pt x="10788" y="0"/>
                </a:moveTo>
                <a:cubicBezTo>
                  <a:pt x="4823" y="0"/>
                  <a:pt x="1" y="4822"/>
                  <a:pt x="1" y="10787"/>
                </a:cubicBezTo>
                <a:cubicBezTo>
                  <a:pt x="1" y="16752"/>
                  <a:pt x="4823" y="21574"/>
                  <a:pt x="10788" y="21574"/>
                </a:cubicBezTo>
                <a:cubicBezTo>
                  <a:pt x="16741" y="21574"/>
                  <a:pt x="21575" y="16752"/>
                  <a:pt x="21575" y="10787"/>
                </a:cubicBezTo>
                <a:cubicBezTo>
                  <a:pt x="21575" y="4822"/>
                  <a:pt x="16741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33"/>
          <p:cNvGrpSpPr/>
          <p:nvPr/>
        </p:nvGrpSpPr>
        <p:grpSpPr>
          <a:xfrm>
            <a:off x="713400" y="1368552"/>
            <a:ext cx="7717347" cy="3035603"/>
            <a:chOff x="713400" y="1368552"/>
            <a:chExt cx="7717347" cy="3035603"/>
          </a:xfrm>
        </p:grpSpPr>
        <p:sp>
          <p:nvSpPr>
            <p:cNvPr id="820" name="Google Shape;820;p33"/>
            <p:cNvSpPr/>
            <p:nvPr/>
          </p:nvSpPr>
          <p:spPr>
            <a:xfrm>
              <a:off x="3056037" y="1368552"/>
              <a:ext cx="3037183" cy="3035603"/>
            </a:xfrm>
            <a:custGeom>
              <a:rect b="b" l="l" r="r" t="t"/>
              <a:pathLst>
                <a:path extrusionOk="0" h="21575" w="21587">
                  <a:moveTo>
                    <a:pt x="10800" y="0"/>
                  </a:moveTo>
                  <a:cubicBezTo>
                    <a:pt x="4835" y="0"/>
                    <a:pt x="1" y="4834"/>
                    <a:pt x="1" y="10787"/>
                  </a:cubicBezTo>
                  <a:cubicBezTo>
                    <a:pt x="1" y="16752"/>
                    <a:pt x="4835" y="21574"/>
                    <a:pt x="10800" y="21574"/>
                  </a:cubicBezTo>
                  <a:cubicBezTo>
                    <a:pt x="16753" y="21574"/>
                    <a:pt x="21587" y="16752"/>
                    <a:pt x="21587" y="10787"/>
                  </a:cubicBezTo>
                  <a:cubicBezTo>
                    <a:pt x="21587" y="4834"/>
                    <a:pt x="16753" y="0"/>
                    <a:pt x="10800" y="0"/>
                  </a:cubicBez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33"/>
            <p:cNvGrpSpPr/>
            <p:nvPr/>
          </p:nvGrpSpPr>
          <p:grpSpPr>
            <a:xfrm>
              <a:off x="713400" y="1541940"/>
              <a:ext cx="7717347" cy="2688800"/>
              <a:chOff x="713400" y="1541940"/>
              <a:chExt cx="7717347" cy="2688800"/>
            </a:xfrm>
          </p:grpSpPr>
          <p:sp>
            <p:nvSpPr>
              <p:cNvPr id="822" name="Google Shape;822;p33"/>
              <p:cNvSpPr/>
              <p:nvPr/>
            </p:nvSpPr>
            <p:spPr>
              <a:xfrm>
                <a:off x="1794670" y="3888833"/>
                <a:ext cx="193728" cy="341907"/>
              </a:xfrm>
              <a:custGeom>
                <a:rect b="b" l="l" r="r" t="t"/>
                <a:pathLst>
                  <a:path extrusionOk="0" h="10907" w="6180">
                    <a:moveTo>
                      <a:pt x="0" y="0"/>
                    </a:moveTo>
                    <a:lnTo>
                      <a:pt x="0" y="10906"/>
                    </a:lnTo>
                    <a:lnTo>
                      <a:pt x="6179" y="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713400" y="1606516"/>
                <a:ext cx="6489403" cy="2565636"/>
              </a:xfrm>
              <a:custGeom>
                <a:rect b="b" l="l" r="r" t="t"/>
                <a:pathLst>
                  <a:path extrusionOk="0" h="81845" w="207015">
                    <a:moveTo>
                      <a:pt x="41077" y="1"/>
                    </a:moveTo>
                    <a:cubicBezTo>
                      <a:pt x="30171" y="1"/>
                      <a:pt x="19884" y="4251"/>
                      <a:pt x="12121" y="11978"/>
                    </a:cubicBezTo>
                    <a:cubicBezTo>
                      <a:pt x="4311" y="19765"/>
                      <a:pt x="1" y="30088"/>
                      <a:pt x="1" y="41077"/>
                    </a:cubicBezTo>
                    <a:cubicBezTo>
                      <a:pt x="1" y="52043"/>
                      <a:pt x="4275" y="62354"/>
                      <a:pt x="12026" y="70128"/>
                    </a:cubicBezTo>
                    <a:cubicBezTo>
                      <a:pt x="18562" y="76665"/>
                      <a:pt x="26933" y="80725"/>
                      <a:pt x="35957" y="81844"/>
                    </a:cubicBezTo>
                    <a:lnTo>
                      <a:pt x="35957" y="75843"/>
                    </a:lnTo>
                    <a:lnTo>
                      <a:pt x="35981" y="75843"/>
                    </a:lnTo>
                    <a:cubicBezTo>
                      <a:pt x="19027" y="73355"/>
                      <a:pt x="5966" y="58722"/>
                      <a:pt x="5966" y="41089"/>
                    </a:cubicBezTo>
                    <a:cubicBezTo>
                      <a:pt x="5966" y="31695"/>
                      <a:pt x="9633" y="22873"/>
                      <a:pt x="16336" y="16217"/>
                    </a:cubicBezTo>
                    <a:cubicBezTo>
                      <a:pt x="22972" y="9616"/>
                      <a:pt x="31760" y="5965"/>
                      <a:pt x="41086" y="5965"/>
                    </a:cubicBezTo>
                    <a:cubicBezTo>
                      <a:pt x="41147" y="5965"/>
                      <a:pt x="41207" y="5965"/>
                      <a:pt x="41268" y="5966"/>
                    </a:cubicBezTo>
                    <a:cubicBezTo>
                      <a:pt x="51055" y="6013"/>
                      <a:pt x="60139" y="10002"/>
                      <a:pt x="66807" y="17169"/>
                    </a:cubicBezTo>
                    <a:cubicBezTo>
                      <a:pt x="76748" y="27873"/>
                      <a:pt x="90119" y="34588"/>
                      <a:pt x="104466" y="36100"/>
                    </a:cubicBezTo>
                    <a:lnTo>
                      <a:pt x="116837" y="37398"/>
                    </a:lnTo>
                    <a:cubicBezTo>
                      <a:pt x="118908" y="37612"/>
                      <a:pt x="120995" y="37720"/>
                      <a:pt x="123081" y="37720"/>
                    </a:cubicBezTo>
                    <a:cubicBezTo>
                      <a:pt x="125168" y="37720"/>
                      <a:pt x="127255" y="37612"/>
                      <a:pt x="129326" y="37398"/>
                    </a:cubicBezTo>
                    <a:lnTo>
                      <a:pt x="141697" y="36100"/>
                    </a:lnTo>
                    <a:cubicBezTo>
                      <a:pt x="156044" y="34600"/>
                      <a:pt x="169415" y="27873"/>
                      <a:pt x="179356" y="17169"/>
                    </a:cubicBezTo>
                    <a:cubicBezTo>
                      <a:pt x="186048" y="10002"/>
                      <a:pt x="195108" y="6013"/>
                      <a:pt x="204895" y="5966"/>
                    </a:cubicBezTo>
                    <a:cubicBezTo>
                      <a:pt x="205336" y="5966"/>
                      <a:pt x="205764" y="5966"/>
                      <a:pt x="206193" y="5978"/>
                    </a:cubicBezTo>
                    <a:lnTo>
                      <a:pt x="203252" y="3382"/>
                    </a:lnTo>
                    <a:lnTo>
                      <a:pt x="207015" y="48"/>
                    </a:lnTo>
                    <a:cubicBezTo>
                      <a:pt x="206372" y="13"/>
                      <a:pt x="205717" y="1"/>
                      <a:pt x="205074" y="1"/>
                    </a:cubicBezTo>
                    <a:lnTo>
                      <a:pt x="204871" y="1"/>
                    </a:lnTo>
                    <a:cubicBezTo>
                      <a:pt x="199097" y="25"/>
                      <a:pt x="193525" y="1239"/>
                      <a:pt x="188310" y="3573"/>
                    </a:cubicBezTo>
                    <a:cubicBezTo>
                      <a:pt x="183262" y="5835"/>
                      <a:pt x="178785" y="9038"/>
                      <a:pt x="174999" y="13109"/>
                    </a:cubicBezTo>
                    <a:cubicBezTo>
                      <a:pt x="166021" y="22753"/>
                      <a:pt x="153984" y="28814"/>
                      <a:pt x="141066" y="30171"/>
                    </a:cubicBezTo>
                    <a:lnTo>
                      <a:pt x="128695" y="31457"/>
                    </a:lnTo>
                    <a:cubicBezTo>
                      <a:pt x="126826" y="31653"/>
                      <a:pt x="124948" y="31752"/>
                      <a:pt x="123071" y="31752"/>
                    </a:cubicBezTo>
                    <a:cubicBezTo>
                      <a:pt x="121194" y="31752"/>
                      <a:pt x="119319" y="31653"/>
                      <a:pt x="117456" y="31457"/>
                    </a:cubicBezTo>
                    <a:lnTo>
                      <a:pt x="105097" y="30171"/>
                    </a:lnTo>
                    <a:cubicBezTo>
                      <a:pt x="92179" y="28814"/>
                      <a:pt x="80130" y="22753"/>
                      <a:pt x="71164" y="13109"/>
                    </a:cubicBezTo>
                    <a:cubicBezTo>
                      <a:pt x="67378" y="9049"/>
                      <a:pt x="62901" y="5835"/>
                      <a:pt x="57853" y="3573"/>
                    </a:cubicBezTo>
                    <a:cubicBezTo>
                      <a:pt x="52626" y="1239"/>
                      <a:pt x="47054" y="25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923414" y="1617330"/>
                <a:ext cx="6507333" cy="2565260"/>
              </a:xfrm>
              <a:custGeom>
                <a:rect b="b" l="l" r="r" t="t"/>
                <a:pathLst>
                  <a:path extrusionOk="0" h="81833" w="207587">
                    <a:moveTo>
                      <a:pt x="171617" y="1"/>
                    </a:moveTo>
                    <a:lnTo>
                      <a:pt x="171617" y="6014"/>
                    </a:lnTo>
                    <a:cubicBezTo>
                      <a:pt x="179011" y="7085"/>
                      <a:pt x="185845" y="10502"/>
                      <a:pt x="191263" y="15896"/>
                    </a:cubicBezTo>
                    <a:cubicBezTo>
                      <a:pt x="197942" y="22539"/>
                      <a:pt x="201633" y="31386"/>
                      <a:pt x="201633" y="40756"/>
                    </a:cubicBezTo>
                    <a:cubicBezTo>
                      <a:pt x="201633" y="60116"/>
                      <a:pt x="185869" y="75879"/>
                      <a:pt x="166510" y="75879"/>
                    </a:cubicBezTo>
                    <a:cubicBezTo>
                      <a:pt x="156794" y="75879"/>
                      <a:pt x="147412" y="71796"/>
                      <a:pt x="140792" y="64676"/>
                    </a:cubicBezTo>
                    <a:cubicBezTo>
                      <a:pt x="130850" y="53996"/>
                      <a:pt x="117527" y="47269"/>
                      <a:pt x="103299" y="45780"/>
                    </a:cubicBezTo>
                    <a:lnTo>
                      <a:pt x="90750" y="44447"/>
                    </a:lnTo>
                    <a:cubicBezTo>
                      <a:pt x="88690" y="44221"/>
                      <a:pt x="86607" y="44125"/>
                      <a:pt x="84523" y="44125"/>
                    </a:cubicBezTo>
                    <a:cubicBezTo>
                      <a:pt x="82440" y="44125"/>
                      <a:pt x="80356" y="44221"/>
                      <a:pt x="78284" y="44447"/>
                    </a:cubicBezTo>
                    <a:lnTo>
                      <a:pt x="65735" y="45780"/>
                    </a:lnTo>
                    <a:cubicBezTo>
                      <a:pt x="51495" y="47281"/>
                      <a:pt x="38184" y="53996"/>
                      <a:pt x="28242" y="64676"/>
                    </a:cubicBezTo>
                    <a:cubicBezTo>
                      <a:pt x="21622" y="71807"/>
                      <a:pt x="12252" y="75879"/>
                      <a:pt x="2525" y="75879"/>
                    </a:cubicBezTo>
                    <a:lnTo>
                      <a:pt x="2049" y="75879"/>
                    </a:lnTo>
                    <a:lnTo>
                      <a:pt x="4358" y="77927"/>
                    </a:lnTo>
                    <a:lnTo>
                      <a:pt x="1" y="81761"/>
                    </a:lnTo>
                    <a:cubicBezTo>
                      <a:pt x="834" y="81809"/>
                      <a:pt x="1679" y="81832"/>
                      <a:pt x="2513" y="81832"/>
                    </a:cubicBezTo>
                    <a:cubicBezTo>
                      <a:pt x="8323" y="81832"/>
                      <a:pt x="13931" y="80642"/>
                      <a:pt x="19194" y="78308"/>
                    </a:cubicBezTo>
                    <a:cubicBezTo>
                      <a:pt x="24289" y="76046"/>
                      <a:pt x="28778" y="72819"/>
                      <a:pt x="32588" y="68724"/>
                    </a:cubicBezTo>
                    <a:cubicBezTo>
                      <a:pt x="41553" y="59080"/>
                      <a:pt x="53543" y="53031"/>
                      <a:pt x="66342" y="51686"/>
                    </a:cubicBezTo>
                    <a:lnTo>
                      <a:pt x="78891" y="50352"/>
                    </a:lnTo>
                    <a:cubicBezTo>
                      <a:pt x="80761" y="50162"/>
                      <a:pt x="82639" y="50067"/>
                      <a:pt x="84516" y="50067"/>
                    </a:cubicBezTo>
                    <a:cubicBezTo>
                      <a:pt x="86392" y="50067"/>
                      <a:pt x="88268" y="50162"/>
                      <a:pt x="90131" y="50352"/>
                    </a:cubicBezTo>
                    <a:lnTo>
                      <a:pt x="102680" y="51686"/>
                    </a:lnTo>
                    <a:cubicBezTo>
                      <a:pt x="115479" y="53019"/>
                      <a:pt x="127469" y="59080"/>
                      <a:pt x="136434" y="68724"/>
                    </a:cubicBezTo>
                    <a:cubicBezTo>
                      <a:pt x="140244" y="72819"/>
                      <a:pt x="144745" y="76034"/>
                      <a:pt x="149829" y="78308"/>
                    </a:cubicBezTo>
                    <a:cubicBezTo>
                      <a:pt x="155091" y="80642"/>
                      <a:pt x="160699" y="81832"/>
                      <a:pt x="166510" y="81832"/>
                    </a:cubicBezTo>
                    <a:cubicBezTo>
                      <a:pt x="177475" y="81832"/>
                      <a:pt x="187786" y="77558"/>
                      <a:pt x="195561" y="69807"/>
                    </a:cubicBezTo>
                    <a:cubicBezTo>
                      <a:pt x="203312" y="62056"/>
                      <a:pt x="207586" y="51745"/>
                      <a:pt x="207586" y="40756"/>
                    </a:cubicBezTo>
                    <a:cubicBezTo>
                      <a:pt x="207574" y="29767"/>
                      <a:pt x="203264" y="19432"/>
                      <a:pt x="195454" y="11669"/>
                    </a:cubicBezTo>
                    <a:cubicBezTo>
                      <a:pt x="188905" y="5144"/>
                      <a:pt x="180583" y="1108"/>
                      <a:pt x="171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7155750" y="1541940"/>
                <a:ext cx="193351" cy="342283"/>
              </a:xfrm>
              <a:custGeom>
                <a:rect b="b" l="l" r="r" t="t"/>
                <a:pathLst>
                  <a:path extrusionOk="0" h="10919" w="6168">
                    <a:moveTo>
                      <a:pt x="6168" y="1"/>
                    </a:moveTo>
                    <a:lnTo>
                      <a:pt x="0" y="5454"/>
                    </a:lnTo>
                    <a:lnTo>
                      <a:pt x="6168" y="10919"/>
                    </a:lnTo>
                    <a:lnTo>
                      <a:pt x="6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33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827" name="Google Shape;827;p33"/>
          <p:cNvSpPr/>
          <p:nvPr/>
        </p:nvSpPr>
        <p:spPr>
          <a:xfrm>
            <a:off x="1543776" y="1331748"/>
            <a:ext cx="765637" cy="765637"/>
          </a:xfrm>
          <a:custGeom>
            <a:rect b="b" l="l" r="r" t="t"/>
            <a:pathLst>
              <a:path extrusionOk="0" h="21587" w="21587">
                <a:moveTo>
                  <a:pt x="10800" y="1"/>
                </a:moveTo>
                <a:cubicBezTo>
                  <a:pt x="4835" y="1"/>
                  <a:pt x="1" y="4834"/>
                  <a:pt x="1" y="10800"/>
                </a:cubicBezTo>
                <a:cubicBezTo>
                  <a:pt x="1" y="16753"/>
                  <a:pt x="4835" y="21587"/>
                  <a:pt x="10800" y="21587"/>
                </a:cubicBezTo>
                <a:cubicBezTo>
                  <a:pt x="16753" y="21587"/>
                  <a:pt x="21587" y="16753"/>
                  <a:pt x="21587" y="10800"/>
                </a:cubicBezTo>
                <a:cubicBezTo>
                  <a:pt x="21587" y="4834"/>
                  <a:pt x="16753" y="1"/>
                  <a:pt x="1080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8" name="Google Shape;828;p33"/>
          <p:cNvSpPr txBox="1"/>
          <p:nvPr/>
        </p:nvSpPr>
        <p:spPr>
          <a:xfrm>
            <a:off x="1165950" y="2339375"/>
            <a:ext cx="1521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20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9" name="Google Shape;829;p33"/>
          <p:cNvSpPr txBox="1"/>
          <p:nvPr/>
        </p:nvSpPr>
        <p:spPr>
          <a:xfrm>
            <a:off x="1165950" y="2679878"/>
            <a:ext cx="15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farthest planet from the Sun. It's really cold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33"/>
          <p:cNvSpPr/>
          <p:nvPr/>
        </p:nvSpPr>
        <p:spPr>
          <a:xfrm>
            <a:off x="6834326" y="3692850"/>
            <a:ext cx="765637" cy="765211"/>
          </a:xfrm>
          <a:custGeom>
            <a:rect b="b" l="l" r="r" t="t"/>
            <a:pathLst>
              <a:path extrusionOk="0" h="21575" w="21587">
                <a:moveTo>
                  <a:pt x="10788" y="0"/>
                </a:moveTo>
                <a:cubicBezTo>
                  <a:pt x="4835" y="0"/>
                  <a:pt x="1" y="4822"/>
                  <a:pt x="1" y="10787"/>
                </a:cubicBezTo>
                <a:cubicBezTo>
                  <a:pt x="1" y="16740"/>
                  <a:pt x="4835" y="21574"/>
                  <a:pt x="10788" y="21574"/>
                </a:cubicBezTo>
                <a:cubicBezTo>
                  <a:pt x="16753" y="21574"/>
                  <a:pt x="21587" y="16740"/>
                  <a:pt x="21587" y="10787"/>
                </a:cubicBezTo>
                <a:cubicBezTo>
                  <a:pt x="21587" y="4822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1" name="Google Shape;831;p33"/>
          <p:cNvSpPr txBox="1"/>
          <p:nvPr/>
        </p:nvSpPr>
        <p:spPr>
          <a:xfrm>
            <a:off x="6456500" y="2178200"/>
            <a:ext cx="1521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2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2" name="Google Shape;832;p33"/>
          <p:cNvSpPr txBox="1"/>
          <p:nvPr/>
        </p:nvSpPr>
        <p:spPr>
          <a:xfrm>
            <a:off x="6456500" y="2518703"/>
            <a:ext cx="15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3"/>
          <p:cNvSpPr/>
          <p:nvPr/>
        </p:nvSpPr>
        <p:spPr>
          <a:xfrm>
            <a:off x="3463736" y="1787171"/>
            <a:ext cx="2216300" cy="2215892"/>
          </a:xfrm>
          <a:custGeom>
            <a:rect b="b" l="l" r="r" t="t"/>
            <a:pathLst>
              <a:path extrusionOk="0" h="70688" w="70701">
                <a:moveTo>
                  <a:pt x="35350" y="0"/>
                </a:moveTo>
                <a:cubicBezTo>
                  <a:pt x="15824" y="0"/>
                  <a:pt x="1" y="15824"/>
                  <a:pt x="1" y="35338"/>
                </a:cubicBezTo>
                <a:cubicBezTo>
                  <a:pt x="1" y="54864"/>
                  <a:pt x="15824" y="70688"/>
                  <a:pt x="35350" y="70688"/>
                </a:cubicBezTo>
                <a:cubicBezTo>
                  <a:pt x="54877" y="70688"/>
                  <a:pt x="70700" y="54864"/>
                  <a:pt x="70700" y="35338"/>
                </a:cubicBezTo>
                <a:cubicBezTo>
                  <a:pt x="70700" y="15824"/>
                  <a:pt x="54877" y="0"/>
                  <a:pt x="3535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3"/>
          <p:cNvSpPr txBox="1"/>
          <p:nvPr/>
        </p:nvSpPr>
        <p:spPr>
          <a:xfrm>
            <a:off x="3811236" y="2263175"/>
            <a:ext cx="1521300" cy="34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20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5" name="Google Shape;835;p33"/>
          <p:cNvSpPr txBox="1"/>
          <p:nvPr/>
        </p:nvSpPr>
        <p:spPr>
          <a:xfrm>
            <a:off x="3811236" y="2603678"/>
            <a:ext cx="1521300" cy="9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planet that harbors life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07275" y="1714500"/>
            <a:ext cx="7723500" cy="2434200"/>
          </a:xfrm>
          <a:prstGeom prst="roundRect">
            <a:avLst>
              <a:gd fmla="val 17185" name="adj"/>
            </a:avLst>
          </a:prstGeom>
          <a:noFill/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999113" y="1429300"/>
            <a:ext cx="17217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150,000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999100" y="2151950"/>
            <a:ext cx="1721700" cy="1658700"/>
          </a:xfrm>
          <a:prstGeom prst="roundRect">
            <a:avLst>
              <a:gd fmla="val 10688" name="adj"/>
            </a:avLst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1086083" y="2281200"/>
            <a:ext cx="1507567" cy="1415200"/>
            <a:chOff x="813708" y="2422300"/>
            <a:chExt cx="1507567" cy="1415200"/>
          </a:xfrm>
        </p:grpSpPr>
        <p:sp>
          <p:nvSpPr>
            <p:cNvPr id="84" name="Google Shape;84;p16"/>
            <p:cNvSpPr txBox="1"/>
            <p:nvPr/>
          </p:nvSpPr>
          <p:spPr>
            <a:xfrm flipH="1">
              <a:off x="813775" y="2422300"/>
              <a:ext cx="1507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 flipH="1">
              <a:off x="813708" y="2729300"/>
              <a:ext cx="1507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86;p16"/>
          <p:cNvSpPr/>
          <p:nvPr/>
        </p:nvSpPr>
        <p:spPr>
          <a:xfrm>
            <a:off x="1666016" y="3976128"/>
            <a:ext cx="347700" cy="3477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811617" y="1429300"/>
            <a:ext cx="17217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3,500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811617" y="2151950"/>
            <a:ext cx="1721700" cy="1658700"/>
          </a:xfrm>
          <a:prstGeom prst="roundRect">
            <a:avLst>
              <a:gd fmla="val 10688" name="adj"/>
            </a:avLst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2918117" y="2273674"/>
            <a:ext cx="1508700" cy="1415202"/>
            <a:chOff x="2827331" y="2474784"/>
            <a:chExt cx="1508700" cy="1415202"/>
          </a:xfrm>
        </p:grpSpPr>
        <p:sp>
          <p:nvSpPr>
            <p:cNvPr id="90" name="Google Shape;90;p16"/>
            <p:cNvSpPr txBox="1"/>
            <p:nvPr/>
          </p:nvSpPr>
          <p:spPr>
            <a:xfrm flipH="1">
              <a:off x="2827331" y="2474784"/>
              <a:ext cx="150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 flipH="1">
              <a:off x="2827331" y="2781786"/>
              <a:ext cx="1508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3485219" y="3976128"/>
            <a:ext cx="347700" cy="3477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624121" y="1429300"/>
            <a:ext cx="17217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10,000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624121" y="2151950"/>
            <a:ext cx="1721700" cy="1658700"/>
          </a:xfrm>
          <a:prstGeom prst="roundRect">
            <a:avLst>
              <a:gd fmla="val 10688" name="adj"/>
            </a:avLst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4730618" y="2273675"/>
            <a:ext cx="1508706" cy="1415200"/>
            <a:chOff x="4877750" y="2735068"/>
            <a:chExt cx="1508706" cy="1415200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4877756" y="2735068"/>
              <a:ext cx="150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4877750" y="3042068"/>
              <a:ext cx="1508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p16"/>
          <p:cNvSpPr/>
          <p:nvPr/>
        </p:nvSpPr>
        <p:spPr>
          <a:xfrm>
            <a:off x="5304422" y="3976128"/>
            <a:ext cx="347700" cy="3477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436625" y="1429300"/>
            <a:ext cx="17217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320,000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436625" y="2151950"/>
            <a:ext cx="1721700" cy="1658700"/>
          </a:xfrm>
          <a:prstGeom prst="roundRect">
            <a:avLst>
              <a:gd fmla="val 10688" name="adj"/>
            </a:avLst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6543122" y="2273674"/>
            <a:ext cx="1508706" cy="1415202"/>
            <a:chOff x="4475575" y="3558198"/>
            <a:chExt cx="1508706" cy="1415202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4475581" y="3558198"/>
              <a:ext cx="150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4475575" y="3865200"/>
              <a:ext cx="1508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of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4" name="Google Shape;104;p16"/>
          <p:cNvSpPr/>
          <p:nvPr/>
        </p:nvSpPr>
        <p:spPr>
          <a:xfrm>
            <a:off x="7123625" y="3976128"/>
            <a:ext cx="347700" cy="3477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 flipH="1" rot="-5400000">
            <a:off x="2575636" y="4022551"/>
            <a:ext cx="347664" cy="254850"/>
            <a:chOff x="-400050" y="2658900"/>
            <a:chExt cx="314400" cy="254850"/>
          </a:xfrm>
        </p:grpSpPr>
        <p:sp>
          <p:nvSpPr>
            <p:cNvPr id="106" name="Google Shape;106;p16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 flipH="1" rot="-5400000">
            <a:off x="4394839" y="4022551"/>
            <a:ext cx="347664" cy="254850"/>
            <a:chOff x="-400050" y="2658900"/>
            <a:chExt cx="314400" cy="254850"/>
          </a:xfrm>
        </p:grpSpPr>
        <p:sp>
          <p:nvSpPr>
            <p:cNvPr id="109" name="Google Shape;109;p16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6"/>
          <p:cNvGrpSpPr/>
          <p:nvPr/>
        </p:nvGrpSpPr>
        <p:grpSpPr>
          <a:xfrm flipH="1" rot="-5400000">
            <a:off x="6214042" y="4022551"/>
            <a:ext cx="347664" cy="254850"/>
            <a:chOff x="-400050" y="2658900"/>
            <a:chExt cx="314400" cy="254850"/>
          </a:xfrm>
        </p:grpSpPr>
        <p:sp>
          <p:nvSpPr>
            <p:cNvPr id="112" name="Google Shape;112;p16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841" name="Google Shape;841;p34"/>
          <p:cNvGrpSpPr/>
          <p:nvPr/>
        </p:nvGrpSpPr>
        <p:grpSpPr>
          <a:xfrm>
            <a:off x="713298" y="2154928"/>
            <a:ext cx="7717388" cy="1394724"/>
            <a:chOff x="713298" y="2154928"/>
            <a:chExt cx="7717388" cy="1394724"/>
          </a:xfrm>
        </p:grpSpPr>
        <p:sp>
          <p:nvSpPr>
            <p:cNvPr id="842" name="Google Shape;842;p34"/>
            <p:cNvSpPr/>
            <p:nvPr/>
          </p:nvSpPr>
          <p:spPr>
            <a:xfrm>
              <a:off x="713298" y="2850584"/>
              <a:ext cx="1394731" cy="699069"/>
            </a:xfrm>
            <a:custGeom>
              <a:rect b="b" l="l" r="r" t="t"/>
              <a:pathLst>
                <a:path extrusionOk="0" h="32005" w="63854">
                  <a:moveTo>
                    <a:pt x="1" y="0"/>
                  </a:moveTo>
                  <a:lnTo>
                    <a:pt x="1" y="72"/>
                  </a:lnTo>
                  <a:cubicBezTo>
                    <a:pt x="1" y="8608"/>
                    <a:pt x="3323" y="16621"/>
                    <a:pt x="9347" y="22658"/>
                  </a:cubicBezTo>
                  <a:cubicBezTo>
                    <a:pt x="15372" y="28682"/>
                    <a:pt x="23397" y="32004"/>
                    <a:pt x="31921" y="32004"/>
                  </a:cubicBezTo>
                  <a:cubicBezTo>
                    <a:pt x="40446" y="32004"/>
                    <a:pt x="48471" y="28682"/>
                    <a:pt x="54496" y="22658"/>
                  </a:cubicBezTo>
                  <a:cubicBezTo>
                    <a:pt x="60532" y="16621"/>
                    <a:pt x="63854" y="8608"/>
                    <a:pt x="63854" y="72"/>
                  </a:cubicBezTo>
                  <a:lnTo>
                    <a:pt x="63854" y="0"/>
                  </a:lnTo>
                  <a:lnTo>
                    <a:pt x="57901" y="0"/>
                  </a:lnTo>
                  <a:lnTo>
                    <a:pt x="57901" y="72"/>
                  </a:lnTo>
                  <a:cubicBezTo>
                    <a:pt x="57901" y="14395"/>
                    <a:pt x="46245" y="26051"/>
                    <a:pt x="31921" y="26051"/>
                  </a:cubicBezTo>
                  <a:cubicBezTo>
                    <a:pt x="17610" y="26051"/>
                    <a:pt x="5954" y="14395"/>
                    <a:pt x="5954" y="72"/>
                  </a:cubicBezTo>
                  <a:lnTo>
                    <a:pt x="595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977976" y="2154928"/>
              <a:ext cx="1394491" cy="695684"/>
            </a:xfrm>
            <a:custGeom>
              <a:rect b="b" l="l" r="r" t="t"/>
              <a:pathLst>
                <a:path extrusionOk="0" h="31850" w="63843">
                  <a:moveTo>
                    <a:pt x="31921" y="0"/>
                  </a:moveTo>
                  <a:cubicBezTo>
                    <a:pt x="23397" y="0"/>
                    <a:pt x="15372" y="3322"/>
                    <a:pt x="9347" y="9346"/>
                  </a:cubicBezTo>
                  <a:cubicBezTo>
                    <a:pt x="3335" y="15359"/>
                    <a:pt x="13" y="23360"/>
                    <a:pt x="1" y="31849"/>
                  </a:cubicBezTo>
                  <a:lnTo>
                    <a:pt x="5954" y="31849"/>
                  </a:lnTo>
                  <a:cubicBezTo>
                    <a:pt x="5990" y="17562"/>
                    <a:pt x="17622" y="5953"/>
                    <a:pt x="31921" y="5953"/>
                  </a:cubicBezTo>
                  <a:cubicBezTo>
                    <a:pt x="46221" y="5953"/>
                    <a:pt x="57841" y="17562"/>
                    <a:pt x="57889" y="31849"/>
                  </a:cubicBezTo>
                  <a:lnTo>
                    <a:pt x="63842" y="31849"/>
                  </a:lnTo>
                  <a:cubicBezTo>
                    <a:pt x="63830" y="23360"/>
                    <a:pt x="60508" y="15359"/>
                    <a:pt x="54496" y="9346"/>
                  </a:cubicBezTo>
                  <a:cubicBezTo>
                    <a:pt x="48471" y="3322"/>
                    <a:pt x="40446" y="0"/>
                    <a:pt x="31921" y="0"/>
                  </a:cubicBez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242415" y="2850584"/>
              <a:ext cx="1394469" cy="699069"/>
            </a:xfrm>
            <a:custGeom>
              <a:rect b="b" l="l" r="r" t="t"/>
              <a:pathLst>
                <a:path extrusionOk="0" h="32005" w="63842">
                  <a:moveTo>
                    <a:pt x="0" y="0"/>
                  </a:moveTo>
                  <a:lnTo>
                    <a:pt x="0" y="72"/>
                  </a:lnTo>
                  <a:cubicBezTo>
                    <a:pt x="0" y="8608"/>
                    <a:pt x="3322" y="16621"/>
                    <a:pt x="9346" y="22658"/>
                  </a:cubicBezTo>
                  <a:cubicBezTo>
                    <a:pt x="15371" y="28682"/>
                    <a:pt x="23396" y="32004"/>
                    <a:pt x="31921" y="32004"/>
                  </a:cubicBezTo>
                  <a:cubicBezTo>
                    <a:pt x="40457" y="32004"/>
                    <a:pt x="48470" y="28682"/>
                    <a:pt x="54507" y="22658"/>
                  </a:cubicBezTo>
                  <a:cubicBezTo>
                    <a:pt x="60531" y="16621"/>
                    <a:pt x="63841" y="8608"/>
                    <a:pt x="63841" y="72"/>
                  </a:cubicBezTo>
                  <a:lnTo>
                    <a:pt x="63841" y="0"/>
                  </a:lnTo>
                  <a:lnTo>
                    <a:pt x="57888" y="0"/>
                  </a:lnTo>
                  <a:lnTo>
                    <a:pt x="57888" y="72"/>
                  </a:lnTo>
                  <a:cubicBezTo>
                    <a:pt x="57888" y="14395"/>
                    <a:pt x="46244" y="26051"/>
                    <a:pt x="31921" y="26051"/>
                  </a:cubicBezTo>
                  <a:cubicBezTo>
                    <a:pt x="17609" y="26051"/>
                    <a:pt x="5953" y="14395"/>
                    <a:pt x="5953" y="72"/>
                  </a:cubicBezTo>
                  <a:lnTo>
                    <a:pt x="5953" y="0"/>
                  </a:ln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506831" y="2154928"/>
              <a:ext cx="1394731" cy="695684"/>
            </a:xfrm>
            <a:custGeom>
              <a:rect b="b" l="l" r="r" t="t"/>
              <a:pathLst>
                <a:path extrusionOk="0" h="31850" w="63854">
                  <a:moveTo>
                    <a:pt x="31933" y="0"/>
                  </a:moveTo>
                  <a:cubicBezTo>
                    <a:pt x="23408" y="0"/>
                    <a:pt x="15383" y="3322"/>
                    <a:pt x="9347" y="9346"/>
                  </a:cubicBezTo>
                  <a:cubicBezTo>
                    <a:pt x="3334" y="15359"/>
                    <a:pt x="24" y="23360"/>
                    <a:pt x="0" y="31849"/>
                  </a:cubicBezTo>
                  <a:lnTo>
                    <a:pt x="5953" y="31849"/>
                  </a:lnTo>
                  <a:cubicBezTo>
                    <a:pt x="6001" y="17562"/>
                    <a:pt x="17633" y="5953"/>
                    <a:pt x="31933" y="5953"/>
                  </a:cubicBezTo>
                  <a:cubicBezTo>
                    <a:pt x="46232" y="5953"/>
                    <a:pt x="57853" y="17562"/>
                    <a:pt x="57900" y="31849"/>
                  </a:cubicBezTo>
                  <a:lnTo>
                    <a:pt x="63853" y="31849"/>
                  </a:lnTo>
                  <a:cubicBezTo>
                    <a:pt x="63842" y="23360"/>
                    <a:pt x="60520" y="15359"/>
                    <a:pt x="54507" y="9346"/>
                  </a:cubicBezTo>
                  <a:cubicBezTo>
                    <a:pt x="48482" y="3322"/>
                    <a:pt x="40458" y="0"/>
                    <a:pt x="31933" y="0"/>
                  </a:cubicBez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713298" y="2154928"/>
              <a:ext cx="1394731" cy="695684"/>
            </a:xfrm>
            <a:custGeom>
              <a:rect b="b" l="l" r="r" t="t"/>
              <a:pathLst>
                <a:path extrusionOk="0" h="31850" w="63854">
                  <a:moveTo>
                    <a:pt x="31921" y="0"/>
                  </a:moveTo>
                  <a:cubicBezTo>
                    <a:pt x="23397" y="0"/>
                    <a:pt x="15372" y="3322"/>
                    <a:pt x="9347" y="9346"/>
                  </a:cubicBezTo>
                  <a:cubicBezTo>
                    <a:pt x="3334" y="15359"/>
                    <a:pt x="13" y="23360"/>
                    <a:pt x="1" y="31849"/>
                  </a:cubicBezTo>
                  <a:lnTo>
                    <a:pt x="5954" y="31849"/>
                  </a:lnTo>
                  <a:cubicBezTo>
                    <a:pt x="6001" y="17562"/>
                    <a:pt x="17622" y="5953"/>
                    <a:pt x="31921" y="5953"/>
                  </a:cubicBezTo>
                  <a:cubicBezTo>
                    <a:pt x="46233" y="5953"/>
                    <a:pt x="57853" y="17562"/>
                    <a:pt x="57901" y="31849"/>
                  </a:cubicBezTo>
                  <a:lnTo>
                    <a:pt x="63854" y="31849"/>
                  </a:lnTo>
                  <a:cubicBezTo>
                    <a:pt x="63830" y="23360"/>
                    <a:pt x="60520" y="15359"/>
                    <a:pt x="54508" y="9346"/>
                  </a:cubicBezTo>
                  <a:cubicBezTo>
                    <a:pt x="48471" y="3322"/>
                    <a:pt x="40458" y="0"/>
                    <a:pt x="31921" y="0"/>
                  </a:cubicBez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977976" y="2850584"/>
              <a:ext cx="1394491" cy="699069"/>
            </a:xfrm>
            <a:custGeom>
              <a:rect b="b" l="l" r="r" t="t"/>
              <a:pathLst>
                <a:path extrusionOk="0" h="32005" w="63843">
                  <a:moveTo>
                    <a:pt x="1" y="0"/>
                  </a:moveTo>
                  <a:lnTo>
                    <a:pt x="1" y="72"/>
                  </a:lnTo>
                  <a:cubicBezTo>
                    <a:pt x="1" y="8608"/>
                    <a:pt x="3311" y="16621"/>
                    <a:pt x="9347" y="22658"/>
                  </a:cubicBezTo>
                  <a:cubicBezTo>
                    <a:pt x="15372" y="28682"/>
                    <a:pt x="23397" y="32004"/>
                    <a:pt x="31921" y="32004"/>
                  </a:cubicBezTo>
                  <a:cubicBezTo>
                    <a:pt x="40446" y="32004"/>
                    <a:pt x="48471" y="28682"/>
                    <a:pt x="54496" y="22658"/>
                  </a:cubicBezTo>
                  <a:cubicBezTo>
                    <a:pt x="60520" y="16621"/>
                    <a:pt x="63842" y="8608"/>
                    <a:pt x="63842" y="72"/>
                  </a:cubicBezTo>
                  <a:lnTo>
                    <a:pt x="63842" y="0"/>
                  </a:lnTo>
                  <a:lnTo>
                    <a:pt x="57889" y="0"/>
                  </a:lnTo>
                  <a:lnTo>
                    <a:pt x="57889" y="72"/>
                  </a:lnTo>
                  <a:cubicBezTo>
                    <a:pt x="57889" y="14395"/>
                    <a:pt x="46233" y="26051"/>
                    <a:pt x="31921" y="26051"/>
                  </a:cubicBezTo>
                  <a:cubicBezTo>
                    <a:pt x="17598" y="26051"/>
                    <a:pt x="5954" y="14395"/>
                    <a:pt x="5954" y="72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242415" y="2154928"/>
              <a:ext cx="1394731" cy="695684"/>
            </a:xfrm>
            <a:custGeom>
              <a:rect b="b" l="l" r="r" t="t"/>
              <a:pathLst>
                <a:path extrusionOk="0" h="31850" w="63854">
                  <a:moveTo>
                    <a:pt x="31921" y="0"/>
                  </a:moveTo>
                  <a:cubicBezTo>
                    <a:pt x="23396" y="0"/>
                    <a:pt x="15371" y="3322"/>
                    <a:pt x="9346" y="9346"/>
                  </a:cubicBezTo>
                  <a:cubicBezTo>
                    <a:pt x="3334" y="15359"/>
                    <a:pt x="12" y="23360"/>
                    <a:pt x="0" y="31849"/>
                  </a:cubicBezTo>
                  <a:lnTo>
                    <a:pt x="5953" y="31849"/>
                  </a:lnTo>
                  <a:cubicBezTo>
                    <a:pt x="6001" y="17562"/>
                    <a:pt x="17621" y="5953"/>
                    <a:pt x="31921" y="5953"/>
                  </a:cubicBezTo>
                  <a:cubicBezTo>
                    <a:pt x="46232" y="5953"/>
                    <a:pt x="57852" y="17562"/>
                    <a:pt x="57900" y="31849"/>
                  </a:cubicBezTo>
                  <a:lnTo>
                    <a:pt x="63853" y="31849"/>
                  </a:lnTo>
                  <a:cubicBezTo>
                    <a:pt x="63829" y="23360"/>
                    <a:pt x="60519" y="15359"/>
                    <a:pt x="54507" y="9346"/>
                  </a:cubicBezTo>
                  <a:cubicBezTo>
                    <a:pt x="48470" y="3322"/>
                    <a:pt x="40457" y="0"/>
                    <a:pt x="31921" y="0"/>
                  </a:cubicBez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4506831" y="2850584"/>
              <a:ext cx="1394731" cy="699069"/>
            </a:xfrm>
            <a:custGeom>
              <a:rect b="b" l="l" r="r" t="t"/>
              <a:pathLst>
                <a:path extrusionOk="0" h="32005" w="63854">
                  <a:moveTo>
                    <a:pt x="0" y="0"/>
                  </a:moveTo>
                  <a:lnTo>
                    <a:pt x="0" y="72"/>
                  </a:lnTo>
                  <a:cubicBezTo>
                    <a:pt x="0" y="8608"/>
                    <a:pt x="3322" y="16621"/>
                    <a:pt x="9347" y="22658"/>
                  </a:cubicBezTo>
                  <a:cubicBezTo>
                    <a:pt x="15383" y="28682"/>
                    <a:pt x="23408" y="32004"/>
                    <a:pt x="31933" y="32004"/>
                  </a:cubicBezTo>
                  <a:cubicBezTo>
                    <a:pt x="40458" y="32004"/>
                    <a:pt x="48482" y="28682"/>
                    <a:pt x="54507" y="22658"/>
                  </a:cubicBezTo>
                  <a:cubicBezTo>
                    <a:pt x="60532" y="16621"/>
                    <a:pt x="63853" y="8608"/>
                    <a:pt x="63853" y="72"/>
                  </a:cubicBezTo>
                  <a:lnTo>
                    <a:pt x="63853" y="0"/>
                  </a:lnTo>
                  <a:lnTo>
                    <a:pt x="57900" y="0"/>
                  </a:lnTo>
                  <a:lnTo>
                    <a:pt x="57900" y="72"/>
                  </a:lnTo>
                  <a:cubicBezTo>
                    <a:pt x="57900" y="14395"/>
                    <a:pt x="46244" y="26051"/>
                    <a:pt x="31933" y="26051"/>
                  </a:cubicBezTo>
                  <a:cubicBezTo>
                    <a:pt x="17610" y="26051"/>
                    <a:pt x="5953" y="14395"/>
                    <a:pt x="5953" y="72"/>
                  </a:cubicBezTo>
                  <a:lnTo>
                    <a:pt x="5953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5771539" y="2850584"/>
              <a:ext cx="1394469" cy="699069"/>
            </a:xfrm>
            <a:custGeom>
              <a:rect b="b" l="l" r="r" t="t"/>
              <a:pathLst>
                <a:path extrusionOk="0" h="32005" w="63842">
                  <a:moveTo>
                    <a:pt x="0" y="0"/>
                  </a:moveTo>
                  <a:lnTo>
                    <a:pt x="0" y="72"/>
                  </a:lnTo>
                  <a:cubicBezTo>
                    <a:pt x="0" y="8608"/>
                    <a:pt x="3322" y="16621"/>
                    <a:pt x="9346" y="22658"/>
                  </a:cubicBezTo>
                  <a:cubicBezTo>
                    <a:pt x="15371" y="28682"/>
                    <a:pt x="23396" y="32004"/>
                    <a:pt x="31921" y="32004"/>
                  </a:cubicBezTo>
                  <a:cubicBezTo>
                    <a:pt x="40457" y="32004"/>
                    <a:pt x="48470" y="28682"/>
                    <a:pt x="54507" y="22658"/>
                  </a:cubicBezTo>
                  <a:cubicBezTo>
                    <a:pt x="60531" y="16621"/>
                    <a:pt x="63841" y="8608"/>
                    <a:pt x="63841" y="72"/>
                  </a:cubicBezTo>
                  <a:lnTo>
                    <a:pt x="63841" y="0"/>
                  </a:lnTo>
                  <a:lnTo>
                    <a:pt x="57888" y="0"/>
                  </a:lnTo>
                  <a:lnTo>
                    <a:pt x="57888" y="72"/>
                  </a:lnTo>
                  <a:cubicBezTo>
                    <a:pt x="57888" y="14395"/>
                    <a:pt x="46244" y="26051"/>
                    <a:pt x="31921" y="26051"/>
                  </a:cubicBezTo>
                  <a:cubicBezTo>
                    <a:pt x="17609" y="26051"/>
                    <a:pt x="5953" y="14395"/>
                    <a:pt x="5953" y="72"/>
                  </a:cubicBezTo>
                  <a:lnTo>
                    <a:pt x="5953" y="0"/>
                  </a:ln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7035955" y="2154928"/>
              <a:ext cx="1394731" cy="695684"/>
            </a:xfrm>
            <a:custGeom>
              <a:rect b="b" l="l" r="r" t="t"/>
              <a:pathLst>
                <a:path extrusionOk="0" h="31850" w="63854">
                  <a:moveTo>
                    <a:pt x="31933" y="0"/>
                  </a:moveTo>
                  <a:cubicBezTo>
                    <a:pt x="23408" y="0"/>
                    <a:pt x="15383" y="3322"/>
                    <a:pt x="9347" y="9346"/>
                  </a:cubicBezTo>
                  <a:cubicBezTo>
                    <a:pt x="3334" y="15359"/>
                    <a:pt x="24" y="23360"/>
                    <a:pt x="0" y="31849"/>
                  </a:cubicBezTo>
                  <a:lnTo>
                    <a:pt x="5953" y="31849"/>
                  </a:lnTo>
                  <a:cubicBezTo>
                    <a:pt x="6001" y="17562"/>
                    <a:pt x="17633" y="5953"/>
                    <a:pt x="31933" y="5953"/>
                  </a:cubicBezTo>
                  <a:cubicBezTo>
                    <a:pt x="46232" y="5953"/>
                    <a:pt x="57853" y="17562"/>
                    <a:pt x="57900" y="31849"/>
                  </a:cubicBezTo>
                  <a:lnTo>
                    <a:pt x="63853" y="31849"/>
                  </a:lnTo>
                  <a:cubicBezTo>
                    <a:pt x="63842" y="23360"/>
                    <a:pt x="60520" y="15359"/>
                    <a:pt x="54507" y="9346"/>
                  </a:cubicBezTo>
                  <a:cubicBezTo>
                    <a:pt x="48482" y="3322"/>
                    <a:pt x="40458" y="0"/>
                    <a:pt x="3193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5771539" y="2154928"/>
              <a:ext cx="1394731" cy="695684"/>
            </a:xfrm>
            <a:custGeom>
              <a:rect b="b" l="l" r="r" t="t"/>
              <a:pathLst>
                <a:path extrusionOk="0" h="31850" w="63854">
                  <a:moveTo>
                    <a:pt x="31921" y="0"/>
                  </a:moveTo>
                  <a:cubicBezTo>
                    <a:pt x="23396" y="0"/>
                    <a:pt x="15371" y="3322"/>
                    <a:pt x="9346" y="9346"/>
                  </a:cubicBezTo>
                  <a:cubicBezTo>
                    <a:pt x="3334" y="15359"/>
                    <a:pt x="12" y="23360"/>
                    <a:pt x="0" y="31849"/>
                  </a:cubicBezTo>
                  <a:lnTo>
                    <a:pt x="5953" y="31849"/>
                  </a:lnTo>
                  <a:cubicBezTo>
                    <a:pt x="6001" y="17562"/>
                    <a:pt x="17621" y="5953"/>
                    <a:pt x="31921" y="5953"/>
                  </a:cubicBezTo>
                  <a:cubicBezTo>
                    <a:pt x="46232" y="5953"/>
                    <a:pt x="57852" y="17562"/>
                    <a:pt x="57900" y="31849"/>
                  </a:cubicBezTo>
                  <a:lnTo>
                    <a:pt x="63853" y="31849"/>
                  </a:lnTo>
                  <a:cubicBezTo>
                    <a:pt x="63829" y="23360"/>
                    <a:pt x="60519" y="15359"/>
                    <a:pt x="54507" y="9346"/>
                  </a:cubicBezTo>
                  <a:cubicBezTo>
                    <a:pt x="48470" y="3322"/>
                    <a:pt x="40457" y="0"/>
                    <a:pt x="31921" y="0"/>
                  </a:cubicBez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7035955" y="2850584"/>
              <a:ext cx="1394731" cy="699069"/>
            </a:xfrm>
            <a:custGeom>
              <a:rect b="b" l="l" r="r" t="t"/>
              <a:pathLst>
                <a:path extrusionOk="0" h="32005" w="63854">
                  <a:moveTo>
                    <a:pt x="0" y="0"/>
                  </a:moveTo>
                  <a:lnTo>
                    <a:pt x="0" y="72"/>
                  </a:lnTo>
                  <a:cubicBezTo>
                    <a:pt x="0" y="8608"/>
                    <a:pt x="3322" y="16621"/>
                    <a:pt x="9347" y="22658"/>
                  </a:cubicBezTo>
                  <a:cubicBezTo>
                    <a:pt x="15383" y="28682"/>
                    <a:pt x="23408" y="32004"/>
                    <a:pt x="31933" y="32004"/>
                  </a:cubicBezTo>
                  <a:cubicBezTo>
                    <a:pt x="40458" y="32004"/>
                    <a:pt x="48482" y="28682"/>
                    <a:pt x="54507" y="22658"/>
                  </a:cubicBezTo>
                  <a:cubicBezTo>
                    <a:pt x="60532" y="16621"/>
                    <a:pt x="63853" y="8608"/>
                    <a:pt x="63853" y="72"/>
                  </a:cubicBezTo>
                  <a:lnTo>
                    <a:pt x="63853" y="0"/>
                  </a:lnTo>
                  <a:lnTo>
                    <a:pt x="57900" y="0"/>
                  </a:lnTo>
                  <a:lnTo>
                    <a:pt x="57900" y="72"/>
                  </a:lnTo>
                  <a:cubicBezTo>
                    <a:pt x="57900" y="14395"/>
                    <a:pt x="46244" y="26051"/>
                    <a:pt x="31933" y="26051"/>
                  </a:cubicBezTo>
                  <a:cubicBezTo>
                    <a:pt x="17610" y="26051"/>
                    <a:pt x="5953" y="14395"/>
                    <a:pt x="5953" y="72"/>
                  </a:cubicBezTo>
                  <a:lnTo>
                    <a:pt x="5953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34"/>
          <p:cNvSpPr/>
          <p:nvPr/>
        </p:nvSpPr>
        <p:spPr>
          <a:xfrm>
            <a:off x="1058670" y="2500100"/>
            <a:ext cx="703992" cy="704384"/>
          </a:xfrm>
          <a:custGeom>
            <a:rect b="b" l="l" r="r" t="t"/>
            <a:pathLst>
              <a:path extrusionOk="0" h="21587" w="21575">
                <a:moveTo>
                  <a:pt x="10787" y="0"/>
                </a:moveTo>
                <a:cubicBezTo>
                  <a:pt x="4822" y="0"/>
                  <a:pt x="0" y="4834"/>
                  <a:pt x="0" y="10787"/>
                </a:cubicBezTo>
                <a:cubicBezTo>
                  <a:pt x="0" y="16752"/>
                  <a:pt x="4822" y="21586"/>
                  <a:pt x="10787" y="21586"/>
                </a:cubicBezTo>
                <a:cubicBezTo>
                  <a:pt x="16741" y="21586"/>
                  <a:pt x="21574" y="16752"/>
                  <a:pt x="21574" y="10787"/>
                </a:cubicBezTo>
                <a:cubicBezTo>
                  <a:pt x="21574" y="4834"/>
                  <a:pt x="16741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55" name="Google Shape;855;p34"/>
          <p:cNvGrpSpPr/>
          <p:nvPr/>
        </p:nvGrpSpPr>
        <p:grpSpPr>
          <a:xfrm>
            <a:off x="628850" y="3557099"/>
            <a:ext cx="1563600" cy="1047001"/>
            <a:chOff x="628850" y="3557099"/>
            <a:chExt cx="1563600" cy="1047001"/>
          </a:xfrm>
        </p:grpSpPr>
        <p:sp>
          <p:nvSpPr>
            <p:cNvPr id="856" name="Google Shape;856;p34"/>
            <p:cNvSpPr txBox="1"/>
            <p:nvPr/>
          </p:nvSpPr>
          <p:spPr>
            <a:xfrm>
              <a:off x="628850" y="3865199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34"/>
            <p:cNvSpPr txBox="1"/>
            <p:nvPr/>
          </p:nvSpPr>
          <p:spPr>
            <a:xfrm>
              <a:off x="628850" y="3557099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58" name="Google Shape;858;p34"/>
          <p:cNvCxnSpPr/>
          <p:nvPr/>
        </p:nvCxnSpPr>
        <p:spPr>
          <a:xfrm>
            <a:off x="1410663" y="3204475"/>
            <a:ext cx="0" cy="27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9" name="Google Shape;859;p34"/>
          <p:cNvSpPr/>
          <p:nvPr/>
        </p:nvSpPr>
        <p:spPr>
          <a:xfrm>
            <a:off x="3587577" y="2500100"/>
            <a:ext cx="704384" cy="704384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87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60" name="Google Shape;860;p34"/>
          <p:cNvGrpSpPr/>
          <p:nvPr/>
        </p:nvGrpSpPr>
        <p:grpSpPr>
          <a:xfrm>
            <a:off x="3157850" y="3557099"/>
            <a:ext cx="1563600" cy="1047001"/>
            <a:chOff x="3157988" y="3557099"/>
            <a:chExt cx="1563600" cy="1047001"/>
          </a:xfrm>
        </p:grpSpPr>
        <p:sp>
          <p:nvSpPr>
            <p:cNvPr id="861" name="Google Shape;861;p34"/>
            <p:cNvSpPr txBox="1"/>
            <p:nvPr/>
          </p:nvSpPr>
          <p:spPr>
            <a:xfrm>
              <a:off x="3157988" y="3865199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cold. It’s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34"/>
            <p:cNvSpPr txBox="1"/>
            <p:nvPr/>
          </p:nvSpPr>
          <p:spPr>
            <a:xfrm>
              <a:off x="3157988" y="3557099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63" name="Google Shape;863;p34"/>
          <p:cNvCxnSpPr/>
          <p:nvPr/>
        </p:nvCxnSpPr>
        <p:spPr>
          <a:xfrm>
            <a:off x="3939638" y="3204475"/>
            <a:ext cx="0" cy="27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4" name="Google Shape;864;p34"/>
          <p:cNvSpPr/>
          <p:nvPr/>
        </p:nvSpPr>
        <p:spPr>
          <a:xfrm>
            <a:off x="6116483" y="2500098"/>
            <a:ext cx="704384" cy="704384"/>
          </a:xfrm>
          <a:custGeom>
            <a:rect b="b" l="l" r="r" t="t"/>
            <a:pathLst>
              <a:path extrusionOk="0" h="21587" w="21587">
                <a:moveTo>
                  <a:pt x="10800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800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65" name="Google Shape;865;p34"/>
          <p:cNvGrpSpPr/>
          <p:nvPr/>
        </p:nvGrpSpPr>
        <p:grpSpPr>
          <a:xfrm>
            <a:off x="5686850" y="3549643"/>
            <a:ext cx="1563600" cy="1047001"/>
            <a:chOff x="5687150" y="3549643"/>
            <a:chExt cx="1563600" cy="1047001"/>
          </a:xfrm>
        </p:grpSpPr>
        <p:sp>
          <p:nvSpPr>
            <p:cNvPr id="866" name="Google Shape;866;p34"/>
            <p:cNvSpPr txBox="1"/>
            <p:nvPr/>
          </p:nvSpPr>
          <p:spPr>
            <a:xfrm>
              <a:off x="5687150" y="3857744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It’s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34"/>
            <p:cNvSpPr txBox="1"/>
            <p:nvPr/>
          </p:nvSpPr>
          <p:spPr>
            <a:xfrm>
              <a:off x="5687150" y="3549643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68" name="Google Shape;868;p34"/>
          <p:cNvCxnSpPr/>
          <p:nvPr/>
        </p:nvCxnSpPr>
        <p:spPr>
          <a:xfrm>
            <a:off x="6468763" y="3204475"/>
            <a:ext cx="0" cy="272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9" name="Google Shape;869;p34"/>
          <p:cNvSpPr/>
          <p:nvPr/>
        </p:nvSpPr>
        <p:spPr>
          <a:xfrm>
            <a:off x="2322928" y="2500100"/>
            <a:ext cx="704384" cy="704384"/>
          </a:xfrm>
          <a:custGeom>
            <a:rect b="b" l="l" r="r" t="t"/>
            <a:pathLst>
              <a:path extrusionOk="0" h="21587" w="21587">
                <a:moveTo>
                  <a:pt x="10800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86"/>
                  <a:pt x="10800" y="21586"/>
                </a:cubicBezTo>
                <a:cubicBezTo>
                  <a:pt x="16753" y="21586"/>
                  <a:pt x="21587" y="16752"/>
                  <a:pt x="21587" y="10787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70" name="Google Shape;870;p34"/>
          <p:cNvGrpSpPr/>
          <p:nvPr/>
        </p:nvGrpSpPr>
        <p:grpSpPr>
          <a:xfrm>
            <a:off x="1893350" y="1107924"/>
            <a:ext cx="1563600" cy="1047001"/>
            <a:chOff x="1893425" y="1107924"/>
            <a:chExt cx="1563600" cy="1047001"/>
          </a:xfrm>
        </p:grpSpPr>
        <p:sp>
          <p:nvSpPr>
            <p:cNvPr id="871" name="Google Shape;871;p34"/>
            <p:cNvSpPr txBox="1"/>
            <p:nvPr/>
          </p:nvSpPr>
          <p:spPr>
            <a:xfrm>
              <a:off x="1893425" y="1416024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Sun. It’s really hot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2" name="Google Shape;872;p34"/>
            <p:cNvSpPr txBox="1"/>
            <p:nvPr/>
          </p:nvSpPr>
          <p:spPr>
            <a:xfrm>
              <a:off x="1893425" y="1107924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73" name="Google Shape;873;p34"/>
          <p:cNvCxnSpPr/>
          <p:nvPr/>
        </p:nvCxnSpPr>
        <p:spPr>
          <a:xfrm rot="10800000">
            <a:off x="2675125" y="2229775"/>
            <a:ext cx="0" cy="27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4" name="Google Shape;874;p34"/>
          <p:cNvSpPr/>
          <p:nvPr/>
        </p:nvSpPr>
        <p:spPr>
          <a:xfrm>
            <a:off x="4852226" y="2500098"/>
            <a:ext cx="703992" cy="704384"/>
          </a:xfrm>
          <a:custGeom>
            <a:rect b="b" l="l" r="r" t="t"/>
            <a:pathLst>
              <a:path extrusionOk="0" h="21587" w="21575">
                <a:moveTo>
                  <a:pt x="10787" y="0"/>
                </a:moveTo>
                <a:cubicBezTo>
                  <a:pt x="4822" y="0"/>
                  <a:pt x="0" y="4834"/>
                  <a:pt x="0" y="10799"/>
                </a:cubicBezTo>
                <a:cubicBezTo>
                  <a:pt x="0" y="16752"/>
                  <a:pt x="4822" y="21586"/>
                  <a:pt x="10787" y="21586"/>
                </a:cubicBezTo>
                <a:cubicBezTo>
                  <a:pt x="16741" y="21586"/>
                  <a:pt x="21574" y="16752"/>
                  <a:pt x="21574" y="10799"/>
                </a:cubicBezTo>
                <a:cubicBezTo>
                  <a:pt x="21574" y="4834"/>
                  <a:pt x="16741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4422350" y="1107918"/>
            <a:ext cx="1563600" cy="1047001"/>
            <a:chOff x="4419138" y="1107918"/>
            <a:chExt cx="1563600" cy="1047001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4419138" y="1416019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4419138" y="1107918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78" name="Google Shape;878;p34"/>
          <p:cNvCxnSpPr/>
          <p:nvPr/>
        </p:nvCxnSpPr>
        <p:spPr>
          <a:xfrm rot="10800000">
            <a:off x="5204100" y="2229775"/>
            <a:ext cx="0" cy="272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9" name="Google Shape;879;p34"/>
          <p:cNvSpPr/>
          <p:nvPr/>
        </p:nvSpPr>
        <p:spPr>
          <a:xfrm>
            <a:off x="7381132" y="2500098"/>
            <a:ext cx="704384" cy="704384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80" name="Google Shape;880;p34"/>
          <p:cNvGrpSpPr/>
          <p:nvPr/>
        </p:nvGrpSpPr>
        <p:grpSpPr>
          <a:xfrm>
            <a:off x="6951350" y="1107918"/>
            <a:ext cx="1563600" cy="1047001"/>
            <a:chOff x="6951350" y="1107918"/>
            <a:chExt cx="1563600" cy="1047001"/>
          </a:xfrm>
        </p:grpSpPr>
        <p:sp>
          <p:nvSpPr>
            <p:cNvPr id="881" name="Google Shape;881;p34"/>
            <p:cNvSpPr txBox="1"/>
            <p:nvPr/>
          </p:nvSpPr>
          <p:spPr>
            <a:xfrm>
              <a:off x="6951350" y="1416019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34"/>
            <p:cNvSpPr txBox="1"/>
            <p:nvPr/>
          </p:nvSpPr>
          <p:spPr>
            <a:xfrm>
              <a:off x="6951350" y="1107918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83" name="Google Shape;883;p34"/>
          <p:cNvCxnSpPr/>
          <p:nvPr/>
        </p:nvCxnSpPr>
        <p:spPr>
          <a:xfrm rot="10800000">
            <a:off x="7733225" y="2229775"/>
            <a:ext cx="0" cy="27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84" name="Google Shape;884;p34"/>
          <p:cNvGrpSpPr/>
          <p:nvPr/>
        </p:nvGrpSpPr>
        <p:grpSpPr>
          <a:xfrm rot="5400000">
            <a:off x="1274607" y="2115753"/>
            <a:ext cx="272113" cy="199471"/>
            <a:chOff x="-400050" y="2658900"/>
            <a:chExt cx="314400" cy="254850"/>
          </a:xfrm>
        </p:grpSpPr>
        <p:sp>
          <p:nvSpPr>
            <p:cNvPr id="885" name="Google Shape;885;p3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34"/>
          <p:cNvGrpSpPr/>
          <p:nvPr/>
        </p:nvGrpSpPr>
        <p:grpSpPr>
          <a:xfrm rot="5400000">
            <a:off x="2539169" y="3371661"/>
            <a:ext cx="272113" cy="199471"/>
            <a:chOff x="-400050" y="2658900"/>
            <a:chExt cx="314400" cy="254850"/>
          </a:xfrm>
        </p:grpSpPr>
        <p:sp>
          <p:nvSpPr>
            <p:cNvPr id="888" name="Google Shape;888;p3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4"/>
          <p:cNvGrpSpPr/>
          <p:nvPr/>
        </p:nvGrpSpPr>
        <p:grpSpPr>
          <a:xfrm rot="5400000">
            <a:off x="3803724" y="2115753"/>
            <a:ext cx="272113" cy="199471"/>
            <a:chOff x="-400050" y="2658900"/>
            <a:chExt cx="314400" cy="254850"/>
          </a:xfrm>
        </p:grpSpPr>
        <p:sp>
          <p:nvSpPr>
            <p:cNvPr id="891" name="Google Shape;891;p3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4"/>
          <p:cNvGrpSpPr/>
          <p:nvPr/>
        </p:nvGrpSpPr>
        <p:grpSpPr>
          <a:xfrm rot="5400000">
            <a:off x="5068140" y="3371661"/>
            <a:ext cx="272113" cy="199471"/>
            <a:chOff x="-400050" y="2658900"/>
            <a:chExt cx="314400" cy="254850"/>
          </a:xfrm>
        </p:grpSpPr>
        <p:sp>
          <p:nvSpPr>
            <p:cNvPr id="894" name="Google Shape;894;p3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4"/>
          <p:cNvGrpSpPr/>
          <p:nvPr/>
        </p:nvGrpSpPr>
        <p:grpSpPr>
          <a:xfrm rot="5400000">
            <a:off x="6332847" y="2115753"/>
            <a:ext cx="272113" cy="199471"/>
            <a:chOff x="-400050" y="2658900"/>
            <a:chExt cx="314400" cy="254850"/>
          </a:xfrm>
        </p:grpSpPr>
        <p:sp>
          <p:nvSpPr>
            <p:cNvPr id="897" name="Google Shape;897;p3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4"/>
          <p:cNvGrpSpPr/>
          <p:nvPr/>
        </p:nvGrpSpPr>
        <p:grpSpPr>
          <a:xfrm rot="5400000">
            <a:off x="7597264" y="3371661"/>
            <a:ext cx="272113" cy="199471"/>
            <a:chOff x="-400050" y="2658900"/>
            <a:chExt cx="314400" cy="254850"/>
          </a:xfrm>
        </p:grpSpPr>
        <p:sp>
          <p:nvSpPr>
            <p:cNvPr id="900" name="Google Shape;900;p34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907" name="Google Shape;907;p35"/>
          <p:cNvGrpSpPr/>
          <p:nvPr/>
        </p:nvGrpSpPr>
        <p:grpSpPr>
          <a:xfrm>
            <a:off x="713276" y="1243701"/>
            <a:ext cx="7717454" cy="3270725"/>
            <a:chOff x="1061513" y="1391959"/>
            <a:chExt cx="7020973" cy="2975551"/>
          </a:xfrm>
        </p:grpSpPr>
        <p:sp>
          <p:nvSpPr>
            <p:cNvPr id="908" name="Google Shape;908;p35"/>
            <p:cNvSpPr/>
            <p:nvPr/>
          </p:nvSpPr>
          <p:spPr>
            <a:xfrm>
              <a:off x="5404544" y="2057159"/>
              <a:ext cx="369033" cy="825928"/>
            </a:xfrm>
            <a:custGeom>
              <a:rect b="b" l="l" r="r" t="t"/>
              <a:pathLst>
                <a:path extrusionOk="0" h="28088" w="12550">
                  <a:moveTo>
                    <a:pt x="8704" y="0"/>
                  </a:moveTo>
                  <a:cubicBezTo>
                    <a:pt x="7501" y="1322"/>
                    <a:pt x="6549" y="2858"/>
                    <a:pt x="5894" y="4537"/>
                  </a:cubicBezTo>
                  <a:lnTo>
                    <a:pt x="24" y="19479"/>
                  </a:lnTo>
                  <a:lnTo>
                    <a:pt x="0" y="19384"/>
                  </a:lnTo>
                  <a:lnTo>
                    <a:pt x="24" y="19503"/>
                  </a:lnTo>
                  <a:lnTo>
                    <a:pt x="2989" y="27980"/>
                  </a:lnTo>
                  <a:lnTo>
                    <a:pt x="3108" y="28087"/>
                  </a:lnTo>
                  <a:lnTo>
                    <a:pt x="3060" y="27980"/>
                  </a:lnTo>
                  <a:lnTo>
                    <a:pt x="11430" y="6716"/>
                  </a:lnTo>
                  <a:cubicBezTo>
                    <a:pt x="11716" y="5977"/>
                    <a:pt x="12097" y="5299"/>
                    <a:pt x="12549" y="4691"/>
                  </a:cubicBezTo>
                  <a:lnTo>
                    <a:pt x="870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4905982" y="2878146"/>
              <a:ext cx="525173" cy="1195637"/>
            </a:xfrm>
            <a:custGeom>
              <a:rect b="b" l="l" r="r" t="t"/>
              <a:pathLst>
                <a:path extrusionOk="0" h="40661" w="17860">
                  <a:moveTo>
                    <a:pt x="13633" y="1"/>
                  </a:moveTo>
                  <a:lnTo>
                    <a:pt x="13621" y="60"/>
                  </a:lnTo>
                  <a:lnTo>
                    <a:pt x="13645" y="96"/>
                  </a:lnTo>
                  <a:lnTo>
                    <a:pt x="1" y="38708"/>
                  </a:lnTo>
                  <a:lnTo>
                    <a:pt x="5644" y="40660"/>
                  </a:lnTo>
                  <a:lnTo>
                    <a:pt x="16967" y="8573"/>
                  </a:lnTo>
                  <a:lnTo>
                    <a:pt x="17848" y="10811"/>
                  </a:lnTo>
                  <a:lnTo>
                    <a:pt x="17860" y="10776"/>
                  </a:lnTo>
                  <a:lnTo>
                    <a:pt x="13693" y="60"/>
                  </a:lnTo>
                  <a:lnTo>
                    <a:pt x="1363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061513" y="2821777"/>
              <a:ext cx="320720" cy="181723"/>
            </a:xfrm>
            <a:custGeom>
              <a:rect b="b" l="l" r="r" t="t"/>
              <a:pathLst>
                <a:path extrusionOk="0" h="6180" w="10907">
                  <a:moveTo>
                    <a:pt x="5441" y="1"/>
                  </a:moveTo>
                  <a:lnTo>
                    <a:pt x="0" y="6180"/>
                  </a:lnTo>
                  <a:lnTo>
                    <a:pt x="10906" y="6180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133615" y="1391959"/>
              <a:ext cx="6875712" cy="2454612"/>
            </a:xfrm>
            <a:custGeom>
              <a:rect b="b" l="l" r="r" t="t"/>
              <a:pathLst>
                <a:path extrusionOk="0" h="83476" w="233828">
                  <a:moveTo>
                    <a:pt x="14884" y="1"/>
                  </a:moveTo>
                  <a:cubicBezTo>
                    <a:pt x="6680" y="1"/>
                    <a:pt x="1" y="6680"/>
                    <a:pt x="1" y="14883"/>
                  </a:cubicBezTo>
                  <a:lnTo>
                    <a:pt x="1" y="49781"/>
                  </a:lnTo>
                  <a:lnTo>
                    <a:pt x="2989" y="46387"/>
                  </a:lnTo>
                  <a:lnTo>
                    <a:pt x="5954" y="49733"/>
                  </a:lnTo>
                  <a:lnTo>
                    <a:pt x="5954" y="14883"/>
                  </a:lnTo>
                  <a:cubicBezTo>
                    <a:pt x="5954" y="9954"/>
                    <a:pt x="9954" y="5954"/>
                    <a:pt x="14884" y="5954"/>
                  </a:cubicBezTo>
                  <a:lnTo>
                    <a:pt x="119873" y="5954"/>
                  </a:lnTo>
                  <a:cubicBezTo>
                    <a:pt x="123647" y="5954"/>
                    <a:pt x="127029" y="8347"/>
                    <a:pt x="128291" y="11907"/>
                  </a:cubicBezTo>
                  <a:lnTo>
                    <a:pt x="141935" y="50543"/>
                  </a:lnTo>
                  <a:lnTo>
                    <a:pt x="141995" y="50590"/>
                  </a:lnTo>
                  <a:lnTo>
                    <a:pt x="146162" y="61306"/>
                  </a:lnTo>
                  <a:lnTo>
                    <a:pt x="146150" y="61341"/>
                  </a:lnTo>
                  <a:lnTo>
                    <a:pt x="151139" y="74022"/>
                  </a:lnTo>
                  <a:cubicBezTo>
                    <a:pt x="152234" y="76820"/>
                    <a:pt x="154127" y="79189"/>
                    <a:pt x="156616" y="80892"/>
                  </a:cubicBezTo>
                  <a:cubicBezTo>
                    <a:pt x="159092" y="82582"/>
                    <a:pt x="161985" y="83475"/>
                    <a:pt x="164998" y="83475"/>
                  </a:cubicBezTo>
                  <a:lnTo>
                    <a:pt x="218945" y="83475"/>
                  </a:lnTo>
                  <a:cubicBezTo>
                    <a:pt x="227148" y="83475"/>
                    <a:pt x="233828" y="76796"/>
                    <a:pt x="233828" y="68592"/>
                  </a:cubicBezTo>
                  <a:lnTo>
                    <a:pt x="233828" y="51400"/>
                  </a:lnTo>
                  <a:lnTo>
                    <a:pt x="230851" y="54769"/>
                  </a:lnTo>
                  <a:lnTo>
                    <a:pt x="227863" y="51376"/>
                  </a:lnTo>
                  <a:lnTo>
                    <a:pt x="227863" y="68604"/>
                  </a:lnTo>
                  <a:cubicBezTo>
                    <a:pt x="227863" y="73533"/>
                    <a:pt x="223850" y="77534"/>
                    <a:pt x="218933" y="77534"/>
                  </a:cubicBezTo>
                  <a:lnTo>
                    <a:pt x="164974" y="77534"/>
                  </a:lnTo>
                  <a:cubicBezTo>
                    <a:pt x="161283" y="77534"/>
                    <a:pt x="158009" y="75319"/>
                    <a:pt x="156675" y="71867"/>
                  </a:cubicBezTo>
                  <a:lnTo>
                    <a:pt x="148353" y="50709"/>
                  </a:lnTo>
                  <a:lnTo>
                    <a:pt x="148234" y="50602"/>
                  </a:lnTo>
                  <a:lnTo>
                    <a:pt x="145257" y="42113"/>
                  </a:lnTo>
                  <a:lnTo>
                    <a:pt x="145221" y="41994"/>
                  </a:lnTo>
                  <a:lnTo>
                    <a:pt x="133899" y="9930"/>
                  </a:lnTo>
                  <a:cubicBezTo>
                    <a:pt x="131803" y="3989"/>
                    <a:pt x="126159" y="1"/>
                    <a:pt x="119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5660455" y="1912574"/>
              <a:ext cx="2348519" cy="894177"/>
            </a:xfrm>
            <a:custGeom>
              <a:rect b="b" l="l" r="r" t="t"/>
              <a:pathLst>
                <a:path extrusionOk="0" h="30409" w="79868">
                  <a:moveTo>
                    <a:pt x="11026" y="0"/>
                  </a:moveTo>
                  <a:cubicBezTo>
                    <a:pt x="8025" y="0"/>
                    <a:pt x="5132" y="893"/>
                    <a:pt x="2656" y="2596"/>
                  </a:cubicBezTo>
                  <a:cubicBezTo>
                    <a:pt x="1668" y="3262"/>
                    <a:pt x="786" y="4036"/>
                    <a:pt x="1" y="4906"/>
                  </a:cubicBezTo>
                  <a:lnTo>
                    <a:pt x="3846" y="9585"/>
                  </a:lnTo>
                  <a:cubicBezTo>
                    <a:pt x="5489" y="7323"/>
                    <a:pt x="8133" y="5953"/>
                    <a:pt x="11026" y="5953"/>
                  </a:cubicBezTo>
                  <a:lnTo>
                    <a:pt x="64985" y="5953"/>
                  </a:lnTo>
                  <a:cubicBezTo>
                    <a:pt x="69902" y="5953"/>
                    <a:pt x="73915" y="9966"/>
                    <a:pt x="73915" y="14883"/>
                  </a:cubicBezTo>
                  <a:lnTo>
                    <a:pt x="73915" y="30409"/>
                  </a:lnTo>
                  <a:lnTo>
                    <a:pt x="79868" y="30409"/>
                  </a:lnTo>
                  <a:lnTo>
                    <a:pt x="79868" y="14883"/>
                  </a:lnTo>
                  <a:cubicBezTo>
                    <a:pt x="79868" y="6691"/>
                    <a:pt x="73176" y="0"/>
                    <a:pt x="64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133615" y="2950630"/>
              <a:ext cx="3938359" cy="1416880"/>
            </a:xfrm>
            <a:custGeom>
              <a:rect b="b" l="l" r="r" t="t"/>
              <a:pathLst>
                <a:path extrusionOk="0" h="48185" w="133935">
                  <a:moveTo>
                    <a:pt x="1" y="0"/>
                  </a:moveTo>
                  <a:lnTo>
                    <a:pt x="1" y="33302"/>
                  </a:lnTo>
                  <a:cubicBezTo>
                    <a:pt x="1" y="41493"/>
                    <a:pt x="6680" y="48185"/>
                    <a:pt x="14884" y="48185"/>
                  </a:cubicBezTo>
                  <a:lnTo>
                    <a:pt x="119873" y="48185"/>
                  </a:lnTo>
                  <a:cubicBezTo>
                    <a:pt x="126159" y="48185"/>
                    <a:pt x="131803" y="44196"/>
                    <a:pt x="133899" y="38255"/>
                  </a:cubicBezTo>
                  <a:lnTo>
                    <a:pt x="133934" y="38183"/>
                  </a:lnTo>
                  <a:lnTo>
                    <a:pt x="128303" y="36243"/>
                  </a:lnTo>
                  <a:lnTo>
                    <a:pt x="128291" y="36278"/>
                  </a:lnTo>
                  <a:cubicBezTo>
                    <a:pt x="127029" y="39826"/>
                    <a:pt x="123647" y="42232"/>
                    <a:pt x="119873" y="42232"/>
                  </a:cubicBezTo>
                  <a:lnTo>
                    <a:pt x="14884" y="42232"/>
                  </a:lnTo>
                  <a:cubicBezTo>
                    <a:pt x="9954" y="42232"/>
                    <a:pt x="5954" y="38219"/>
                    <a:pt x="5954" y="33302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7761443" y="2754204"/>
              <a:ext cx="321044" cy="181752"/>
            </a:xfrm>
            <a:custGeom>
              <a:rect b="b" l="l" r="r" t="t"/>
              <a:pathLst>
                <a:path extrusionOk="0" h="6181" w="10918">
                  <a:moveTo>
                    <a:pt x="0" y="1"/>
                  </a:moveTo>
                  <a:lnTo>
                    <a:pt x="5453" y="6180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35"/>
          <p:cNvSpPr/>
          <p:nvPr/>
        </p:nvSpPr>
        <p:spPr>
          <a:xfrm>
            <a:off x="6656637" y="1565831"/>
            <a:ext cx="697358" cy="697746"/>
          </a:xfrm>
          <a:custGeom>
            <a:rect b="b" l="l" r="r" t="t"/>
            <a:pathLst>
              <a:path extrusionOk="0" h="21587" w="21575">
                <a:moveTo>
                  <a:pt x="10787" y="0"/>
                </a:moveTo>
                <a:cubicBezTo>
                  <a:pt x="4822" y="0"/>
                  <a:pt x="0" y="4834"/>
                  <a:pt x="0" y="10787"/>
                </a:cubicBezTo>
                <a:cubicBezTo>
                  <a:pt x="0" y="16752"/>
                  <a:pt x="4822" y="21586"/>
                  <a:pt x="10787" y="21586"/>
                </a:cubicBezTo>
                <a:cubicBezTo>
                  <a:pt x="16740" y="21586"/>
                  <a:pt x="21574" y="16752"/>
                  <a:pt x="21574" y="10787"/>
                </a:cubicBezTo>
                <a:cubicBezTo>
                  <a:pt x="21574" y="4834"/>
                  <a:pt x="16740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5"/>
          <p:cNvSpPr txBox="1"/>
          <p:nvPr/>
        </p:nvSpPr>
        <p:spPr>
          <a:xfrm>
            <a:off x="6152475" y="2419525"/>
            <a:ext cx="1705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20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7" name="Google Shape;917;p35"/>
          <p:cNvSpPr txBox="1"/>
          <p:nvPr/>
        </p:nvSpPr>
        <p:spPr>
          <a:xfrm>
            <a:off x="6152475" y="2702875"/>
            <a:ext cx="17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 nice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8" name="Google Shape;918;p35"/>
          <p:cNvGrpSpPr/>
          <p:nvPr/>
        </p:nvGrpSpPr>
        <p:grpSpPr>
          <a:xfrm>
            <a:off x="6820877" y="1729913"/>
            <a:ext cx="368987" cy="369566"/>
            <a:chOff x="6820877" y="1729913"/>
            <a:chExt cx="368987" cy="369566"/>
          </a:xfrm>
        </p:grpSpPr>
        <p:sp>
          <p:nvSpPr>
            <p:cNvPr id="919" name="Google Shape;919;p35"/>
            <p:cNvSpPr/>
            <p:nvPr/>
          </p:nvSpPr>
          <p:spPr>
            <a:xfrm>
              <a:off x="6875531" y="1952780"/>
              <a:ext cx="263323" cy="71976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6820877" y="1801542"/>
              <a:ext cx="368987" cy="297937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7028591" y="1729913"/>
              <a:ext cx="123015" cy="47627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5"/>
          <p:cNvSpPr/>
          <p:nvPr/>
        </p:nvSpPr>
        <p:spPr>
          <a:xfrm>
            <a:off x="1417550" y="3550675"/>
            <a:ext cx="1554300" cy="440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3" name="Google Shape;923;p35"/>
          <p:cNvSpPr/>
          <p:nvPr/>
        </p:nvSpPr>
        <p:spPr>
          <a:xfrm>
            <a:off x="1845802" y="998189"/>
            <a:ext cx="697746" cy="697746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3"/>
                  <a:pt x="4835" y="21586"/>
                  <a:pt x="10788" y="21586"/>
                </a:cubicBezTo>
                <a:cubicBezTo>
                  <a:pt x="16753" y="21586"/>
                  <a:pt x="21587" y="16753"/>
                  <a:pt x="21587" y="10787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5"/>
          <p:cNvSpPr txBox="1"/>
          <p:nvPr/>
        </p:nvSpPr>
        <p:spPr>
          <a:xfrm>
            <a:off x="1341775" y="2419525"/>
            <a:ext cx="1705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5" name="Google Shape;925;p35"/>
          <p:cNvSpPr txBox="1"/>
          <p:nvPr/>
        </p:nvSpPr>
        <p:spPr>
          <a:xfrm>
            <a:off x="1341775" y="2702875"/>
            <a:ext cx="17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the farthest planet from the Sun. It’s really cold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35"/>
          <p:cNvSpPr/>
          <p:nvPr/>
        </p:nvSpPr>
        <p:spPr>
          <a:xfrm>
            <a:off x="1563475" y="1782937"/>
            <a:ext cx="12624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7" name="Google Shape;927;p35"/>
          <p:cNvSpPr/>
          <p:nvPr/>
        </p:nvSpPr>
        <p:spPr>
          <a:xfrm>
            <a:off x="1563408" y="3678325"/>
            <a:ext cx="185400" cy="18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1832692" y="3678325"/>
            <a:ext cx="185400" cy="18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2101975" y="3678325"/>
            <a:ext cx="185400" cy="18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5"/>
          <p:cNvSpPr/>
          <p:nvPr/>
        </p:nvSpPr>
        <p:spPr>
          <a:xfrm>
            <a:off x="2371259" y="3678325"/>
            <a:ext cx="185400" cy="1854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5"/>
          <p:cNvSpPr/>
          <p:nvPr/>
        </p:nvSpPr>
        <p:spPr>
          <a:xfrm>
            <a:off x="2640543" y="3678325"/>
            <a:ext cx="185400" cy="1854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35"/>
          <p:cNvGrpSpPr/>
          <p:nvPr/>
        </p:nvGrpSpPr>
        <p:grpSpPr>
          <a:xfrm>
            <a:off x="2039811" y="1164399"/>
            <a:ext cx="309793" cy="365344"/>
            <a:chOff x="2039811" y="1164399"/>
            <a:chExt cx="309793" cy="365344"/>
          </a:xfrm>
        </p:grpSpPr>
        <p:sp>
          <p:nvSpPr>
            <p:cNvPr id="933" name="Google Shape;933;p35"/>
            <p:cNvSpPr/>
            <p:nvPr/>
          </p:nvSpPr>
          <p:spPr>
            <a:xfrm>
              <a:off x="2039811" y="1164399"/>
              <a:ext cx="309793" cy="365344"/>
            </a:xfrm>
            <a:custGeom>
              <a:rect b="b" l="l" r="r" t="t"/>
              <a:pathLst>
                <a:path extrusionOk="0" h="12634" w="10713">
                  <a:moveTo>
                    <a:pt x="7436" y="788"/>
                  </a:moveTo>
                  <a:lnTo>
                    <a:pt x="7436" y="1859"/>
                  </a:lnTo>
                  <a:cubicBezTo>
                    <a:pt x="7310" y="1733"/>
                    <a:pt x="7247" y="1607"/>
                    <a:pt x="6995" y="1607"/>
                  </a:cubicBezTo>
                  <a:cubicBezTo>
                    <a:pt x="6806" y="1607"/>
                    <a:pt x="6743" y="1733"/>
                    <a:pt x="6617" y="1859"/>
                  </a:cubicBezTo>
                  <a:lnTo>
                    <a:pt x="6617" y="788"/>
                  </a:lnTo>
                  <a:close/>
                  <a:moveTo>
                    <a:pt x="9515" y="788"/>
                  </a:moveTo>
                  <a:cubicBezTo>
                    <a:pt x="9767" y="788"/>
                    <a:pt x="9925" y="977"/>
                    <a:pt x="9925" y="1197"/>
                  </a:cubicBezTo>
                  <a:lnTo>
                    <a:pt x="9925" y="4222"/>
                  </a:lnTo>
                  <a:lnTo>
                    <a:pt x="2490" y="4222"/>
                  </a:lnTo>
                  <a:lnTo>
                    <a:pt x="2490" y="788"/>
                  </a:lnTo>
                  <a:lnTo>
                    <a:pt x="5798" y="788"/>
                  </a:lnTo>
                  <a:lnTo>
                    <a:pt x="5798" y="2867"/>
                  </a:lnTo>
                  <a:cubicBezTo>
                    <a:pt x="5798" y="3119"/>
                    <a:pt x="5980" y="3287"/>
                    <a:pt x="6185" y="3287"/>
                  </a:cubicBezTo>
                  <a:cubicBezTo>
                    <a:pt x="6288" y="3287"/>
                    <a:pt x="6396" y="3245"/>
                    <a:pt x="6491" y="3151"/>
                  </a:cubicBezTo>
                  <a:lnTo>
                    <a:pt x="7058" y="2615"/>
                  </a:lnTo>
                  <a:lnTo>
                    <a:pt x="7594" y="3151"/>
                  </a:lnTo>
                  <a:cubicBezTo>
                    <a:pt x="7688" y="3245"/>
                    <a:pt x="7800" y="3287"/>
                    <a:pt x="7907" y="3287"/>
                  </a:cubicBezTo>
                  <a:cubicBezTo>
                    <a:pt x="8122" y="3287"/>
                    <a:pt x="8318" y="3119"/>
                    <a:pt x="8318" y="2867"/>
                  </a:cubicBezTo>
                  <a:lnTo>
                    <a:pt x="8318" y="788"/>
                  </a:lnTo>
                  <a:close/>
                  <a:moveTo>
                    <a:pt x="9925" y="5041"/>
                  </a:moveTo>
                  <a:lnTo>
                    <a:pt x="9925" y="8349"/>
                  </a:lnTo>
                  <a:lnTo>
                    <a:pt x="2490" y="8349"/>
                  </a:lnTo>
                  <a:lnTo>
                    <a:pt x="2490" y="5041"/>
                  </a:lnTo>
                  <a:close/>
                  <a:moveTo>
                    <a:pt x="9925" y="9168"/>
                  </a:moveTo>
                  <a:lnTo>
                    <a:pt x="9925" y="11373"/>
                  </a:lnTo>
                  <a:cubicBezTo>
                    <a:pt x="9925" y="11625"/>
                    <a:pt x="9736" y="11783"/>
                    <a:pt x="9515" y="11783"/>
                  </a:cubicBezTo>
                  <a:lnTo>
                    <a:pt x="2490" y="11783"/>
                  </a:lnTo>
                  <a:lnTo>
                    <a:pt x="2490" y="9168"/>
                  </a:lnTo>
                  <a:close/>
                  <a:moveTo>
                    <a:pt x="1639" y="788"/>
                  </a:moveTo>
                  <a:lnTo>
                    <a:pt x="1639" y="11814"/>
                  </a:lnTo>
                  <a:lnTo>
                    <a:pt x="820" y="11814"/>
                  </a:lnTo>
                  <a:lnTo>
                    <a:pt x="820" y="788"/>
                  </a:lnTo>
                  <a:close/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12256"/>
                  </a:lnTo>
                  <a:cubicBezTo>
                    <a:pt x="1" y="12445"/>
                    <a:pt x="190" y="12634"/>
                    <a:pt x="379" y="12634"/>
                  </a:cubicBezTo>
                  <a:lnTo>
                    <a:pt x="9484" y="12634"/>
                  </a:lnTo>
                  <a:cubicBezTo>
                    <a:pt x="10146" y="12634"/>
                    <a:pt x="10713" y="12098"/>
                    <a:pt x="10713" y="11436"/>
                  </a:cubicBezTo>
                  <a:lnTo>
                    <a:pt x="10713" y="1229"/>
                  </a:lnTo>
                  <a:cubicBezTo>
                    <a:pt x="10713" y="567"/>
                    <a:pt x="10177" y="0"/>
                    <a:pt x="9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159182" y="1346608"/>
              <a:ext cx="119343" cy="23712"/>
            </a:xfrm>
            <a:custGeom>
              <a:rect b="b" l="l" r="r" t="t"/>
              <a:pathLst>
                <a:path extrusionOk="0" h="820" w="4127"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89" y="819"/>
                    <a:pt x="410" y="819"/>
                  </a:cubicBezTo>
                  <a:lnTo>
                    <a:pt x="3718" y="819"/>
                  </a:lnTo>
                  <a:cubicBezTo>
                    <a:pt x="3938" y="819"/>
                    <a:pt x="4127" y="630"/>
                    <a:pt x="4127" y="410"/>
                  </a:cubicBezTo>
                  <a:cubicBezTo>
                    <a:pt x="4127" y="158"/>
                    <a:pt x="3938" y="0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5"/>
          <p:cNvSpPr/>
          <p:nvPr/>
        </p:nvSpPr>
        <p:spPr>
          <a:xfrm>
            <a:off x="3762152" y="4076874"/>
            <a:ext cx="697746" cy="697746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 txBox="1"/>
          <p:nvPr/>
        </p:nvSpPr>
        <p:spPr>
          <a:xfrm>
            <a:off x="3258125" y="2419525"/>
            <a:ext cx="1705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37" name="Google Shape;937;p35"/>
          <p:cNvSpPr txBox="1"/>
          <p:nvPr/>
        </p:nvSpPr>
        <p:spPr>
          <a:xfrm>
            <a:off x="3258125" y="2702875"/>
            <a:ext cx="17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5"/>
          <p:cNvSpPr/>
          <p:nvPr/>
        </p:nvSpPr>
        <p:spPr>
          <a:xfrm>
            <a:off x="3479825" y="1782937"/>
            <a:ext cx="12624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</a:t>
            </a: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39" name="Google Shape;939;p35"/>
          <p:cNvSpPr/>
          <p:nvPr/>
        </p:nvSpPr>
        <p:spPr>
          <a:xfrm>
            <a:off x="3333875" y="3550675"/>
            <a:ext cx="1554300" cy="440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5"/>
          <p:cNvSpPr/>
          <p:nvPr/>
        </p:nvSpPr>
        <p:spPr>
          <a:xfrm>
            <a:off x="3479733" y="3678325"/>
            <a:ext cx="185400" cy="185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5"/>
          <p:cNvSpPr/>
          <p:nvPr/>
        </p:nvSpPr>
        <p:spPr>
          <a:xfrm>
            <a:off x="3749017" y="3678325"/>
            <a:ext cx="185400" cy="185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5"/>
          <p:cNvSpPr/>
          <p:nvPr/>
        </p:nvSpPr>
        <p:spPr>
          <a:xfrm>
            <a:off x="4018300" y="3678325"/>
            <a:ext cx="185400" cy="1854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5"/>
          <p:cNvSpPr/>
          <p:nvPr/>
        </p:nvSpPr>
        <p:spPr>
          <a:xfrm>
            <a:off x="4287584" y="3678325"/>
            <a:ext cx="185400" cy="1854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5"/>
          <p:cNvSpPr/>
          <p:nvPr/>
        </p:nvSpPr>
        <p:spPr>
          <a:xfrm>
            <a:off x="4556868" y="3678325"/>
            <a:ext cx="185400" cy="185400"/>
          </a:xfrm>
          <a:prstGeom prst="ellipse">
            <a:avLst/>
          </a:prstGeom>
          <a:solidFill>
            <a:srgbClr val="000000">
              <a:alpha val="8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5"/>
          <p:cNvGrpSpPr/>
          <p:nvPr/>
        </p:nvGrpSpPr>
        <p:grpSpPr>
          <a:xfrm>
            <a:off x="3953423" y="4241308"/>
            <a:ext cx="367165" cy="368901"/>
            <a:chOff x="3953423" y="4241308"/>
            <a:chExt cx="367165" cy="368901"/>
          </a:xfrm>
        </p:grpSpPr>
        <p:sp>
          <p:nvSpPr>
            <p:cNvPr id="946" name="Google Shape;946;p35"/>
            <p:cNvSpPr/>
            <p:nvPr/>
          </p:nvSpPr>
          <p:spPr>
            <a:xfrm>
              <a:off x="3953423" y="4369673"/>
              <a:ext cx="367165" cy="240536"/>
            </a:xfrm>
            <a:custGeom>
              <a:rect b="b" l="l" r="r" t="t"/>
              <a:pathLst>
                <a:path extrusionOk="0" h="8318" w="12697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3994399" y="4241308"/>
              <a:ext cx="59252" cy="119863"/>
            </a:xfrm>
            <a:custGeom>
              <a:rect b="b" l="l" r="r" t="t"/>
              <a:pathLst>
                <a:path extrusionOk="0" h="4145" w="2049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4066375" y="4241308"/>
              <a:ext cx="59252" cy="119863"/>
            </a:xfrm>
            <a:custGeom>
              <a:rect b="b" l="l" r="r" t="t"/>
              <a:pathLst>
                <a:path extrusionOk="0" h="4145" w="2049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4138351" y="4241308"/>
              <a:ext cx="59252" cy="119863"/>
            </a:xfrm>
            <a:custGeom>
              <a:rect b="b" l="l" r="r" t="t"/>
              <a:pathLst>
                <a:path extrusionOk="0" h="4145" w="2049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36"/>
          <p:cNvGrpSpPr/>
          <p:nvPr/>
        </p:nvGrpSpPr>
        <p:grpSpPr>
          <a:xfrm>
            <a:off x="1415616" y="1198014"/>
            <a:ext cx="6312865" cy="3371548"/>
            <a:chOff x="1415616" y="1198014"/>
            <a:chExt cx="6312865" cy="3371548"/>
          </a:xfrm>
        </p:grpSpPr>
        <p:sp>
          <p:nvSpPr>
            <p:cNvPr id="955" name="Google Shape;955;p36"/>
            <p:cNvSpPr/>
            <p:nvPr/>
          </p:nvSpPr>
          <p:spPr>
            <a:xfrm>
              <a:off x="1415616" y="1278128"/>
              <a:ext cx="4099877" cy="3213967"/>
            </a:xfrm>
            <a:custGeom>
              <a:rect b="b" l="l" r="r" t="t"/>
              <a:pathLst>
                <a:path extrusionOk="0" h="100775" w="128553">
                  <a:moveTo>
                    <a:pt x="14502" y="0"/>
                  </a:moveTo>
                  <a:cubicBezTo>
                    <a:pt x="6513" y="0"/>
                    <a:pt x="1" y="6501"/>
                    <a:pt x="1" y="14502"/>
                  </a:cubicBezTo>
                  <a:lnTo>
                    <a:pt x="1" y="86273"/>
                  </a:lnTo>
                  <a:cubicBezTo>
                    <a:pt x="1" y="94274"/>
                    <a:pt x="6513" y="100775"/>
                    <a:pt x="14502" y="100775"/>
                  </a:cubicBezTo>
                  <a:lnTo>
                    <a:pt x="128552" y="100775"/>
                  </a:lnTo>
                  <a:lnTo>
                    <a:pt x="128552" y="94821"/>
                  </a:lnTo>
                  <a:lnTo>
                    <a:pt x="14502" y="94821"/>
                  </a:lnTo>
                  <a:cubicBezTo>
                    <a:pt x="9799" y="94821"/>
                    <a:pt x="5954" y="91000"/>
                    <a:pt x="5954" y="86273"/>
                  </a:cubicBezTo>
                  <a:lnTo>
                    <a:pt x="5954" y="14502"/>
                  </a:lnTo>
                  <a:cubicBezTo>
                    <a:pt x="5954" y="9799"/>
                    <a:pt x="9787" y="5953"/>
                    <a:pt x="14502" y="5953"/>
                  </a:cubicBezTo>
                  <a:lnTo>
                    <a:pt x="66187" y="5953"/>
                  </a:lnTo>
                  <a:lnTo>
                    <a:pt x="62746" y="2929"/>
                  </a:lnTo>
                  <a:lnTo>
                    <a:pt x="66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3629019" y="1278511"/>
              <a:ext cx="4099462" cy="3213967"/>
            </a:xfrm>
            <a:custGeom>
              <a:rect b="b" l="l" r="r" t="t"/>
              <a:pathLst>
                <a:path extrusionOk="0" h="100775" w="128540">
                  <a:moveTo>
                    <a:pt x="0" y="0"/>
                  </a:moveTo>
                  <a:lnTo>
                    <a:pt x="0" y="5953"/>
                  </a:lnTo>
                  <a:lnTo>
                    <a:pt x="114050" y="5953"/>
                  </a:lnTo>
                  <a:cubicBezTo>
                    <a:pt x="118753" y="5953"/>
                    <a:pt x="122587" y="9787"/>
                    <a:pt x="122587" y="14502"/>
                  </a:cubicBezTo>
                  <a:lnTo>
                    <a:pt x="122587" y="86285"/>
                  </a:lnTo>
                  <a:cubicBezTo>
                    <a:pt x="122587" y="90988"/>
                    <a:pt x="118765" y="94821"/>
                    <a:pt x="114050" y="94821"/>
                  </a:cubicBezTo>
                  <a:lnTo>
                    <a:pt x="62460" y="94821"/>
                  </a:lnTo>
                  <a:lnTo>
                    <a:pt x="65782" y="97750"/>
                  </a:lnTo>
                  <a:lnTo>
                    <a:pt x="62353" y="100774"/>
                  </a:lnTo>
                  <a:lnTo>
                    <a:pt x="114038" y="100774"/>
                  </a:lnTo>
                  <a:cubicBezTo>
                    <a:pt x="122027" y="100774"/>
                    <a:pt x="128528" y="94274"/>
                    <a:pt x="128528" y="86285"/>
                  </a:cubicBezTo>
                  <a:lnTo>
                    <a:pt x="128528" y="14502"/>
                  </a:lnTo>
                  <a:cubicBezTo>
                    <a:pt x="128540" y="6489"/>
                    <a:pt x="122039" y="0"/>
                    <a:pt x="114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3488883" y="1198014"/>
              <a:ext cx="197096" cy="347851"/>
            </a:xfrm>
            <a:custGeom>
              <a:rect b="b" l="l" r="r" t="t"/>
              <a:pathLst>
                <a:path extrusionOk="0" h="10907" w="6180">
                  <a:moveTo>
                    <a:pt x="6180" y="0"/>
                  </a:moveTo>
                  <a:lnTo>
                    <a:pt x="1" y="5441"/>
                  </a:lnTo>
                  <a:lnTo>
                    <a:pt x="6180" y="10906"/>
                  </a:lnTo>
                  <a:lnTo>
                    <a:pt x="6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5458500" y="4221328"/>
              <a:ext cx="197096" cy="348234"/>
            </a:xfrm>
            <a:custGeom>
              <a:rect b="b" l="l" r="r" t="t"/>
              <a:pathLst>
                <a:path extrusionOk="0" h="10919" w="6180">
                  <a:moveTo>
                    <a:pt x="0" y="0"/>
                  </a:moveTo>
                  <a:lnTo>
                    <a:pt x="0" y="10918"/>
                  </a:lnTo>
                  <a:lnTo>
                    <a:pt x="6180" y="5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3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13875" y="1663288"/>
            <a:ext cx="1775682" cy="2430333"/>
          </a:xfrm>
          <a:custGeom>
            <a:rect b="b" l="l" r="r" t="t"/>
            <a:pathLst>
              <a:path extrusionOk="0" h="68736" w="49984">
                <a:moveTo>
                  <a:pt x="5894" y="1"/>
                </a:moveTo>
                <a:cubicBezTo>
                  <a:pt x="2632" y="1"/>
                  <a:pt x="1" y="2632"/>
                  <a:pt x="1" y="5894"/>
                </a:cubicBezTo>
                <a:lnTo>
                  <a:pt x="1" y="62842"/>
                </a:lnTo>
                <a:cubicBezTo>
                  <a:pt x="1" y="66104"/>
                  <a:pt x="2632" y="68735"/>
                  <a:pt x="5894" y="68735"/>
                </a:cubicBezTo>
                <a:lnTo>
                  <a:pt x="44090" y="68735"/>
                </a:lnTo>
                <a:cubicBezTo>
                  <a:pt x="47352" y="68735"/>
                  <a:pt x="49983" y="66092"/>
                  <a:pt x="49983" y="62842"/>
                </a:cubicBezTo>
                <a:lnTo>
                  <a:pt x="49983" y="5894"/>
                </a:lnTo>
                <a:cubicBezTo>
                  <a:pt x="49983" y="2632"/>
                  <a:pt x="47352" y="1"/>
                  <a:pt x="4409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819915" y="2935956"/>
            <a:ext cx="1563600" cy="1047001"/>
            <a:chOff x="819915" y="2935956"/>
            <a:chExt cx="1563600" cy="1047001"/>
          </a:xfrm>
        </p:grpSpPr>
        <p:sp>
          <p:nvSpPr>
            <p:cNvPr id="962" name="Google Shape;962;p36"/>
            <p:cNvSpPr txBox="1"/>
            <p:nvPr/>
          </p:nvSpPr>
          <p:spPr>
            <a:xfrm>
              <a:off x="819915" y="3244056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36"/>
            <p:cNvSpPr txBox="1"/>
            <p:nvPr/>
          </p:nvSpPr>
          <p:spPr>
            <a:xfrm>
              <a:off x="819915" y="2935956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964" name="Google Shape;964;p36"/>
          <p:cNvCxnSpPr/>
          <p:nvPr/>
        </p:nvCxnSpPr>
        <p:spPr>
          <a:xfrm rot="10800000">
            <a:off x="5562519" y="1400250"/>
            <a:ext cx="0" cy="561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36"/>
          <p:cNvSpPr/>
          <p:nvPr/>
        </p:nvSpPr>
        <p:spPr>
          <a:xfrm>
            <a:off x="4674676" y="1663288"/>
            <a:ext cx="1775682" cy="2430333"/>
          </a:xfrm>
          <a:custGeom>
            <a:rect b="b" l="l" r="r" t="t"/>
            <a:pathLst>
              <a:path extrusionOk="0" h="68736" w="49984">
                <a:moveTo>
                  <a:pt x="5895" y="1"/>
                </a:moveTo>
                <a:cubicBezTo>
                  <a:pt x="2632" y="1"/>
                  <a:pt x="1" y="2632"/>
                  <a:pt x="1" y="5894"/>
                </a:cubicBezTo>
                <a:lnTo>
                  <a:pt x="1" y="62842"/>
                </a:lnTo>
                <a:cubicBezTo>
                  <a:pt x="1" y="66104"/>
                  <a:pt x="2632" y="68735"/>
                  <a:pt x="5895" y="68735"/>
                </a:cubicBezTo>
                <a:lnTo>
                  <a:pt x="44090" y="68735"/>
                </a:lnTo>
                <a:cubicBezTo>
                  <a:pt x="47352" y="68735"/>
                  <a:pt x="49983" y="66092"/>
                  <a:pt x="49983" y="62842"/>
                </a:cubicBezTo>
                <a:lnTo>
                  <a:pt x="49983" y="5894"/>
                </a:lnTo>
                <a:cubicBezTo>
                  <a:pt x="49983" y="2632"/>
                  <a:pt x="47352" y="1"/>
                  <a:pt x="4409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5353659" y="1164591"/>
            <a:ext cx="417728" cy="417728"/>
          </a:xfrm>
          <a:custGeom>
            <a:rect b="b" l="l" r="r" t="t"/>
            <a:pathLst>
              <a:path extrusionOk="0" h="13098" w="13098">
                <a:moveTo>
                  <a:pt x="6549" y="0"/>
                </a:moveTo>
                <a:cubicBezTo>
                  <a:pt x="2930" y="0"/>
                  <a:pt x="1" y="2929"/>
                  <a:pt x="1" y="6549"/>
                </a:cubicBezTo>
                <a:cubicBezTo>
                  <a:pt x="1" y="10168"/>
                  <a:pt x="2930" y="13097"/>
                  <a:pt x="6549" y="13097"/>
                </a:cubicBezTo>
                <a:cubicBezTo>
                  <a:pt x="10157" y="13097"/>
                  <a:pt x="13098" y="10168"/>
                  <a:pt x="13098" y="6549"/>
                </a:cubicBezTo>
                <a:cubicBezTo>
                  <a:pt x="13098" y="2929"/>
                  <a:pt x="10157" y="0"/>
                  <a:pt x="6549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36"/>
          <p:cNvGrpSpPr/>
          <p:nvPr/>
        </p:nvGrpSpPr>
        <p:grpSpPr>
          <a:xfrm>
            <a:off x="4780713" y="2935961"/>
            <a:ext cx="1563600" cy="1047001"/>
            <a:chOff x="4780713" y="2935961"/>
            <a:chExt cx="1563600" cy="1047001"/>
          </a:xfrm>
        </p:grpSpPr>
        <p:sp>
          <p:nvSpPr>
            <p:cNvPr id="968" name="Google Shape;968;p36"/>
            <p:cNvSpPr txBox="1"/>
            <p:nvPr/>
          </p:nvSpPr>
          <p:spPr>
            <a:xfrm>
              <a:off x="4780713" y="3244062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Sun. It’s really hot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36"/>
            <p:cNvSpPr txBox="1"/>
            <p:nvPr/>
          </p:nvSpPr>
          <p:spPr>
            <a:xfrm>
              <a:off x="4780713" y="2935961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970" name="Google Shape;970;p36"/>
          <p:cNvCxnSpPr/>
          <p:nvPr/>
        </p:nvCxnSpPr>
        <p:spPr>
          <a:xfrm rot="10800000">
            <a:off x="3582119" y="3838650"/>
            <a:ext cx="0" cy="561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36"/>
          <p:cNvSpPr/>
          <p:nvPr/>
        </p:nvSpPr>
        <p:spPr>
          <a:xfrm>
            <a:off x="2694276" y="1663288"/>
            <a:ext cx="1775682" cy="2430333"/>
          </a:xfrm>
          <a:custGeom>
            <a:rect b="b" l="l" r="r" t="t"/>
            <a:pathLst>
              <a:path extrusionOk="0" h="68736" w="49984">
                <a:moveTo>
                  <a:pt x="5894" y="1"/>
                </a:moveTo>
                <a:cubicBezTo>
                  <a:pt x="2632" y="1"/>
                  <a:pt x="1" y="2632"/>
                  <a:pt x="1" y="5894"/>
                </a:cubicBezTo>
                <a:lnTo>
                  <a:pt x="1" y="62842"/>
                </a:lnTo>
                <a:cubicBezTo>
                  <a:pt x="1" y="66104"/>
                  <a:pt x="2632" y="68735"/>
                  <a:pt x="5894" y="68735"/>
                </a:cubicBezTo>
                <a:lnTo>
                  <a:pt x="44090" y="68735"/>
                </a:lnTo>
                <a:cubicBezTo>
                  <a:pt x="47352" y="68735"/>
                  <a:pt x="49983" y="66092"/>
                  <a:pt x="49983" y="62842"/>
                </a:cubicBezTo>
                <a:lnTo>
                  <a:pt x="49983" y="5894"/>
                </a:lnTo>
                <a:cubicBezTo>
                  <a:pt x="49983" y="2632"/>
                  <a:pt x="47352" y="1"/>
                  <a:pt x="4409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3373255" y="4186023"/>
            <a:ext cx="417728" cy="417696"/>
          </a:xfrm>
          <a:custGeom>
            <a:rect b="b" l="l" r="r" t="t"/>
            <a:pathLst>
              <a:path extrusionOk="0" h="13097" w="13098">
                <a:moveTo>
                  <a:pt x="6549" y="0"/>
                </a:moveTo>
                <a:cubicBezTo>
                  <a:pt x="2930" y="0"/>
                  <a:pt x="1" y="2929"/>
                  <a:pt x="1" y="6549"/>
                </a:cubicBezTo>
                <a:cubicBezTo>
                  <a:pt x="1" y="10156"/>
                  <a:pt x="2930" y="13097"/>
                  <a:pt x="6549" y="13097"/>
                </a:cubicBezTo>
                <a:cubicBezTo>
                  <a:pt x="10157" y="13097"/>
                  <a:pt x="13098" y="10156"/>
                  <a:pt x="13098" y="6549"/>
                </a:cubicBezTo>
                <a:cubicBezTo>
                  <a:pt x="13098" y="2929"/>
                  <a:pt x="10157" y="0"/>
                  <a:pt x="6549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36"/>
          <p:cNvGrpSpPr/>
          <p:nvPr/>
        </p:nvGrpSpPr>
        <p:grpSpPr>
          <a:xfrm>
            <a:off x="2800313" y="2935956"/>
            <a:ext cx="1563600" cy="1047001"/>
            <a:chOff x="2800313" y="2935956"/>
            <a:chExt cx="1563600" cy="1047001"/>
          </a:xfrm>
        </p:grpSpPr>
        <p:sp>
          <p:nvSpPr>
            <p:cNvPr id="974" name="Google Shape;974;p36"/>
            <p:cNvSpPr txBox="1"/>
            <p:nvPr/>
          </p:nvSpPr>
          <p:spPr>
            <a:xfrm>
              <a:off x="2800313" y="3244056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5" name="Google Shape;975;p36"/>
            <p:cNvSpPr txBox="1"/>
            <p:nvPr/>
          </p:nvSpPr>
          <p:spPr>
            <a:xfrm>
              <a:off x="2800313" y="2935956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76" name="Google Shape;976;p36"/>
          <p:cNvSpPr/>
          <p:nvPr/>
        </p:nvSpPr>
        <p:spPr>
          <a:xfrm>
            <a:off x="6655057" y="1663288"/>
            <a:ext cx="1775646" cy="2430333"/>
          </a:xfrm>
          <a:custGeom>
            <a:rect b="b" l="l" r="r" t="t"/>
            <a:pathLst>
              <a:path extrusionOk="0" h="68736" w="49983">
                <a:moveTo>
                  <a:pt x="5894" y="1"/>
                </a:moveTo>
                <a:cubicBezTo>
                  <a:pt x="2631" y="1"/>
                  <a:pt x="0" y="2632"/>
                  <a:pt x="0" y="5894"/>
                </a:cubicBezTo>
                <a:lnTo>
                  <a:pt x="0" y="62842"/>
                </a:lnTo>
                <a:cubicBezTo>
                  <a:pt x="0" y="66104"/>
                  <a:pt x="2631" y="68735"/>
                  <a:pt x="5894" y="68735"/>
                </a:cubicBezTo>
                <a:lnTo>
                  <a:pt x="44089" y="68735"/>
                </a:lnTo>
                <a:cubicBezTo>
                  <a:pt x="47351" y="68735"/>
                  <a:pt x="49983" y="66092"/>
                  <a:pt x="49983" y="62842"/>
                </a:cubicBezTo>
                <a:lnTo>
                  <a:pt x="49983" y="5894"/>
                </a:lnTo>
                <a:cubicBezTo>
                  <a:pt x="49983" y="2632"/>
                  <a:pt x="47351" y="1"/>
                  <a:pt x="44101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36"/>
          <p:cNvGrpSpPr/>
          <p:nvPr/>
        </p:nvGrpSpPr>
        <p:grpSpPr>
          <a:xfrm>
            <a:off x="6761089" y="2935956"/>
            <a:ext cx="1563600" cy="1047001"/>
            <a:chOff x="6761089" y="2935956"/>
            <a:chExt cx="1563600" cy="1047001"/>
          </a:xfrm>
        </p:grpSpPr>
        <p:sp>
          <p:nvSpPr>
            <p:cNvPr id="978" name="Google Shape;978;p36"/>
            <p:cNvSpPr txBox="1"/>
            <p:nvPr/>
          </p:nvSpPr>
          <p:spPr>
            <a:xfrm>
              <a:off x="6761089" y="3244056"/>
              <a:ext cx="156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It’s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9" name="Google Shape;979;p36"/>
            <p:cNvSpPr txBox="1"/>
            <p:nvPr/>
          </p:nvSpPr>
          <p:spPr>
            <a:xfrm>
              <a:off x="6761089" y="2935956"/>
              <a:ext cx="1563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1105347" y="1866494"/>
            <a:ext cx="992736" cy="992596"/>
            <a:chOff x="1105287" y="1719809"/>
            <a:chExt cx="992736" cy="992596"/>
          </a:xfrm>
        </p:grpSpPr>
        <p:grpSp>
          <p:nvGrpSpPr>
            <p:cNvPr id="981" name="Google Shape;981;p36"/>
            <p:cNvGrpSpPr/>
            <p:nvPr/>
          </p:nvGrpSpPr>
          <p:grpSpPr>
            <a:xfrm>
              <a:off x="1105287" y="1719809"/>
              <a:ext cx="992736" cy="992596"/>
              <a:chOff x="978066" y="1308300"/>
              <a:chExt cx="883925" cy="883800"/>
            </a:xfrm>
          </p:grpSpPr>
          <p:sp>
            <p:nvSpPr>
              <p:cNvPr id="982" name="Google Shape;982;p36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12357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7906639" name="adj1"/>
                  <a:gd fmla="val 21485233" name="adj2"/>
                  <a:gd fmla="val 12074" name="adj3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4" name="Google Shape;984;p36"/>
            <p:cNvSpPr/>
            <p:nvPr/>
          </p:nvSpPr>
          <p:spPr>
            <a:xfrm>
              <a:off x="1205150" y="1967600"/>
              <a:ext cx="7929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85" name="Google Shape;985;p36"/>
          <p:cNvGrpSpPr/>
          <p:nvPr/>
        </p:nvGrpSpPr>
        <p:grpSpPr>
          <a:xfrm>
            <a:off x="3085745" y="1866494"/>
            <a:ext cx="992736" cy="992596"/>
            <a:chOff x="1105287" y="1719809"/>
            <a:chExt cx="992736" cy="992596"/>
          </a:xfrm>
        </p:grpSpPr>
        <p:grpSp>
          <p:nvGrpSpPr>
            <p:cNvPr id="986" name="Google Shape;986;p36"/>
            <p:cNvGrpSpPr/>
            <p:nvPr/>
          </p:nvGrpSpPr>
          <p:grpSpPr>
            <a:xfrm>
              <a:off x="1105287" y="1719809"/>
              <a:ext cx="992736" cy="992596"/>
              <a:chOff x="978066" y="1308300"/>
              <a:chExt cx="883925" cy="883800"/>
            </a:xfrm>
          </p:grpSpPr>
          <p:sp>
            <p:nvSpPr>
              <p:cNvPr id="987" name="Google Shape;987;p36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12357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6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9244495" name="adj1"/>
                  <a:gd fmla="val 21485233" name="adj2"/>
                  <a:gd fmla="val 12074" name="adj3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9" name="Google Shape;989;p36"/>
            <p:cNvSpPr/>
            <p:nvPr/>
          </p:nvSpPr>
          <p:spPr>
            <a:xfrm>
              <a:off x="1205150" y="1967600"/>
              <a:ext cx="7929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90" name="Google Shape;990;p36"/>
          <p:cNvGrpSpPr/>
          <p:nvPr/>
        </p:nvGrpSpPr>
        <p:grpSpPr>
          <a:xfrm>
            <a:off x="5066145" y="1866494"/>
            <a:ext cx="992736" cy="992596"/>
            <a:chOff x="1105287" y="1719809"/>
            <a:chExt cx="992736" cy="992596"/>
          </a:xfrm>
        </p:grpSpPr>
        <p:grpSp>
          <p:nvGrpSpPr>
            <p:cNvPr id="991" name="Google Shape;991;p36"/>
            <p:cNvGrpSpPr/>
            <p:nvPr/>
          </p:nvGrpSpPr>
          <p:grpSpPr>
            <a:xfrm>
              <a:off x="1105287" y="1719809"/>
              <a:ext cx="992736" cy="992596"/>
              <a:chOff x="978066" y="1308300"/>
              <a:chExt cx="883925" cy="883800"/>
            </a:xfrm>
          </p:grpSpPr>
          <p:sp>
            <p:nvSpPr>
              <p:cNvPr id="992" name="Google Shape;992;p36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12357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6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2665019" name="adj1"/>
                  <a:gd fmla="val 21485233" name="adj2"/>
                  <a:gd fmla="val 12074" name="adj3"/>
                </a:avLst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4" name="Google Shape;994;p36"/>
            <p:cNvSpPr/>
            <p:nvPr/>
          </p:nvSpPr>
          <p:spPr>
            <a:xfrm>
              <a:off x="1205150" y="1967600"/>
              <a:ext cx="7929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95" name="Google Shape;995;p36"/>
          <p:cNvGrpSpPr/>
          <p:nvPr/>
        </p:nvGrpSpPr>
        <p:grpSpPr>
          <a:xfrm>
            <a:off x="7046521" y="1866494"/>
            <a:ext cx="992736" cy="992596"/>
            <a:chOff x="1105287" y="1719809"/>
            <a:chExt cx="992736" cy="992596"/>
          </a:xfrm>
        </p:grpSpPr>
        <p:grpSp>
          <p:nvGrpSpPr>
            <p:cNvPr id="996" name="Google Shape;996;p36"/>
            <p:cNvGrpSpPr/>
            <p:nvPr/>
          </p:nvGrpSpPr>
          <p:grpSpPr>
            <a:xfrm>
              <a:off x="1105287" y="1719809"/>
              <a:ext cx="992736" cy="992596"/>
              <a:chOff x="978066" y="1308300"/>
              <a:chExt cx="883925" cy="883800"/>
            </a:xfrm>
          </p:grpSpPr>
          <p:sp>
            <p:nvSpPr>
              <p:cNvPr id="997" name="Google Shape;997;p36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12357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6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3529072" name="adj1"/>
                  <a:gd fmla="val 21485233" name="adj2"/>
                  <a:gd fmla="val 12074" name="adj3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9" name="Google Shape;999;p36"/>
            <p:cNvSpPr/>
            <p:nvPr/>
          </p:nvSpPr>
          <p:spPr>
            <a:xfrm>
              <a:off x="1205150" y="1967600"/>
              <a:ext cx="7929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</a:t>
              </a: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7"/>
          <p:cNvGrpSpPr/>
          <p:nvPr/>
        </p:nvGrpSpPr>
        <p:grpSpPr>
          <a:xfrm>
            <a:off x="707275" y="1142795"/>
            <a:ext cx="7723500" cy="3256189"/>
            <a:chOff x="707275" y="1142795"/>
            <a:chExt cx="7723500" cy="3256189"/>
          </a:xfrm>
        </p:grpSpPr>
        <p:sp>
          <p:nvSpPr>
            <p:cNvPr id="1005" name="Google Shape;1005;p37"/>
            <p:cNvSpPr/>
            <p:nvPr/>
          </p:nvSpPr>
          <p:spPr>
            <a:xfrm>
              <a:off x="707275" y="1297038"/>
              <a:ext cx="7723500" cy="2928000"/>
            </a:xfrm>
            <a:prstGeom prst="roundRect">
              <a:avLst>
                <a:gd fmla="val 17185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6" name="Google Shape;1006;p37"/>
            <p:cNvGrpSpPr/>
            <p:nvPr/>
          </p:nvGrpSpPr>
          <p:grpSpPr>
            <a:xfrm flipH="1" rot="-5400000">
              <a:off x="4395193" y="4097726"/>
              <a:ext cx="347664" cy="254850"/>
              <a:chOff x="-400050" y="2658900"/>
              <a:chExt cx="314400" cy="254850"/>
            </a:xfrm>
          </p:grpSpPr>
          <p:sp>
            <p:nvSpPr>
              <p:cNvPr id="1007" name="Google Shape;1007;p37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37"/>
            <p:cNvGrpSpPr/>
            <p:nvPr/>
          </p:nvGrpSpPr>
          <p:grpSpPr>
            <a:xfrm rot="5400000">
              <a:off x="4398168" y="1189201"/>
              <a:ext cx="347664" cy="254850"/>
              <a:chOff x="-400050" y="2658900"/>
              <a:chExt cx="314400" cy="254850"/>
            </a:xfrm>
          </p:grpSpPr>
          <p:sp>
            <p:nvSpPr>
              <p:cNvPr id="1010" name="Google Shape;1010;p37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37"/>
            <p:cNvGrpSpPr/>
            <p:nvPr/>
          </p:nvGrpSpPr>
          <p:grpSpPr>
            <a:xfrm rot="5400000">
              <a:off x="2519427" y="1189201"/>
              <a:ext cx="347664" cy="254850"/>
              <a:chOff x="-400050" y="2658900"/>
              <a:chExt cx="314400" cy="254850"/>
            </a:xfrm>
          </p:grpSpPr>
          <p:sp>
            <p:nvSpPr>
              <p:cNvPr id="1013" name="Google Shape;1013;p37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37"/>
            <p:cNvGrpSpPr/>
            <p:nvPr/>
          </p:nvGrpSpPr>
          <p:grpSpPr>
            <a:xfrm rot="5400000">
              <a:off x="6276910" y="1189201"/>
              <a:ext cx="347664" cy="254850"/>
              <a:chOff x="-400050" y="2658900"/>
              <a:chExt cx="314400" cy="254850"/>
            </a:xfrm>
          </p:grpSpPr>
          <p:sp>
            <p:nvSpPr>
              <p:cNvPr id="1016" name="Google Shape;1016;p37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8" name="Google Shape;1018;p37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1019" name="Google Shape;1019;p37"/>
          <p:cNvSpPr txBox="1"/>
          <p:nvPr/>
        </p:nvSpPr>
        <p:spPr>
          <a:xfrm>
            <a:off x="840088" y="2125213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0" name="Google Shape;1020;p37"/>
          <p:cNvSpPr txBox="1"/>
          <p:nvPr/>
        </p:nvSpPr>
        <p:spPr>
          <a:xfrm>
            <a:off x="840088" y="2424065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37"/>
          <p:cNvSpPr/>
          <p:nvPr/>
        </p:nvSpPr>
        <p:spPr>
          <a:xfrm>
            <a:off x="1094488" y="159423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2" name="Google Shape;1022;p37"/>
          <p:cNvSpPr/>
          <p:nvPr/>
        </p:nvSpPr>
        <p:spPr>
          <a:xfrm>
            <a:off x="1482988" y="1045728"/>
            <a:ext cx="541800" cy="541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23" name="Google Shape;1023;p37"/>
          <p:cNvGrpSpPr/>
          <p:nvPr/>
        </p:nvGrpSpPr>
        <p:grpSpPr>
          <a:xfrm>
            <a:off x="1331002" y="3029522"/>
            <a:ext cx="887019" cy="886982"/>
            <a:chOff x="978066" y="1308300"/>
            <a:chExt cx="883925" cy="883800"/>
          </a:xfrm>
        </p:grpSpPr>
        <p:sp>
          <p:nvSpPr>
            <p:cNvPr id="1024" name="Google Shape;1024;p37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7210425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37"/>
          <p:cNvSpPr txBox="1"/>
          <p:nvPr/>
        </p:nvSpPr>
        <p:spPr>
          <a:xfrm>
            <a:off x="2718829" y="2125213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7" name="Google Shape;1027;p37"/>
          <p:cNvSpPr txBox="1"/>
          <p:nvPr/>
        </p:nvSpPr>
        <p:spPr>
          <a:xfrm>
            <a:off x="2718829" y="2424065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7"/>
          <p:cNvSpPr/>
          <p:nvPr/>
        </p:nvSpPr>
        <p:spPr>
          <a:xfrm>
            <a:off x="2973229" y="159423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9" name="Google Shape;1029;p37"/>
          <p:cNvSpPr/>
          <p:nvPr/>
        </p:nvSpPr>
        <p:spPr>
          <a:xfrm>
            <a:off x="3361729" y="1045728"/>
            <a:ext cx="541800" cy="541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30" name="Google Shape;1030;p37"/>
          <p:cNvGrpSpPr/>
          <p:nvPr/>
        </p:nvGrpSpPr>
        <p:grpSpPr>
          <a:xfrm>
            <a:off x="3189120" y="3029522"/>
            <a:ext cx="887019" cy="886982"/>
            <a:chOff x="978066" y="1308300"/>
            <a:chExt cx="883925" cy="883800"/>
          </a:xfrm>
        </p:grpSpPr>
        <p:sp>
          <p:nvSpPr>
            <p:cNvPr id="1031" name="Google Shape;1031;p37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8779568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3" name="Google Shape;1033;p37"/>
          <p:cNvSpPr txBox="1"/>
          <p:nvPr/>
        </p:nvSpPr>
        <p:spPr>
          <a:xfrm>
            <a:off x="4597571" y="2125213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4" name="Google Shape;1034;p37"/>
          <p:cNvSpPr txBox="1"/>
          <p:nvPr/>
        </p:nvSpPr>
        <p:spPr>
          <a:xfrm>
            <a:off x="4597571" y="2424065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terribly hot, even hotter than 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7"/>
          <p:cNvSpPr/>
          <p:nvPr/>
        </p:nvSpPr>
        <p:spPr>
          <a:xfrm>
            <a:off x="4851971" y="159423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6" name="Google Shape;1036;p37"/>
          <p:cNvSpPr/>
          <p:nvPr/>
        </p:nvSpPr>
        <p:spPr>
          <a:xfrm>
            <a:off x="5240471" y="1045728"/>
            <a:ext cx="541800" cy="541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37" name="Google Shape;1037;p37"/>
          <p:cNvGrpSpPr/>
          <p:nvPr/>
        </p:nvGrpSpPr>
        <p:grpSpPr>
          <a:xfrm>
            <a:off x="5067861" y="3029522"/>
            <a:ext cx="887019" cy="886982"/>
            <a:chOff x="978066" y="1308300"/>
            <a:chExt cx="883925" cy="883800"/>
          </a:xfrm>
        </p:grpSpPr>
        <p:sp>
          <p:nvSpPr>
            <p:cNvPr id="1038" name="Google Shape;1038;p37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4428663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37"/>
          <p:cNvSpPr txBox="1"/>
          <p:nvPr/>
        </p:nvSpPr>
        <p:spPr>
          <a:xfrm>
            <a:off x="6476313" y="2125213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1" name="Google Shape;1041;p37"/>
          <p:cNvSpPr txBox="1"/>
          <p:nvPr/>
        </p:nvSpPr>
        <p:spPr>
          <a:xfrm>
            <a:off x="6476313" y="2424065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37"/>
          <p:cNvSpPr/>
          <p:nvPr/>
        </p:nvSpPr>
        <p:spPr>
          <a:xfrm>
            <a:off x="6730713" y="159423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3" name="Google Shape;1043;p37"/>
          <p:cNvSpPr/>
          <p:nvPr/>
        </p:nvSpPr>
        <p:spPr>
          <a:xfrm>
            <a:off x="7119213" y="1045728"/>
            <a:ext cx="541800" cy="541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44" name="Google Shape;1044;p37"/>
          <p:cNvGrpSpPr/>
          <p:nvPr/>
        </p:nvGrpSpPr>
        <p:grpSpPr>
          <a:xfrm>
            <a:off x="6967227" y="3029522"/>
            <a:ext cx="887019" cy="886982"/>
            <a:chOff x="978066" y="1308300"/>
            <a:chExt cx="883925" cy="883800"/>
          </a:xfrm>
        </p:grpSpPr>
        <p:sp>
          <p:nvSpPr>
            <p:cNvPr id="1045" name="Google Shape;1045;p37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25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3312642" name="adj1"/>
                <a:gd fmla="val 0" name="adj2"/>
                <a:gd fmla="val 25000" name="adj3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1052" name="Google Shape;1052;p38"/>
          <p:cNvGrpSpPr/>
          <p:nvPr/>
        </p:nvGrpSpPr>
        <p:grpSpPr>
          <a:xfrm>
            <a:off x="713411" y="1151900"/>
            <a:ext cx="7717057" cy="3099338"/>
            <a:chOff x="713411" y="1504325"/>
            <a:chExt cx="7717057" cy="3099338"/>
          </a:xfrm>
        </p:grpSpPr>
        <p:sp>
          <p:nvSpPr>
            <p:cNvPr id="1053" name="Google Shape;1053;p38"/>
            <p:cNvSpPr/>
            <p:nvPr/>
          </p:nvSpPr>
          <p:spPr>
            <a:xfrm>
              <a:off x="1856822" y="4252757"/>
              <a:ext cx="199244" cy="350905"/>
            </a:xfrm>
            <a:custGeom>
              <a:rect b="b" l="l" r="r" t="t"/>
              <a:pathLst>
                <a:path extrusionOk="0" h="10907" w="6193">
                  <a:moveTo>
                    <a:pt x="1" y="0"/>
                  </a:moveTo>
                  <a:lnTo>
                    <a:pt x="1" y="10906"/>
                  </a:lnTo>
                  <a:lnTo>
                    <a:pt x="6192" y="5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7018481" y="4252757"/>
              <a:ext cx="199212" cy="350905"/>
            </a:xfrm>
            <a:custGeom>
              <a:rect b="b" l="l" r="r" t="t"/>
              <a:pathLst>
                <a:path extrusionOk="0" h="10907" w="6192">
                  <a:moveTo>
                    <a:pt x="1" y="0"/>
                  </a:moveTo>
                  <a:lnTo>
                    <a:pt x="1" y="10906"/>
                  </a:lnTo>
                  <a:lnTo>
                    <a:pt x="6192" y="5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2017717" y="3174850"/>
              <a:ext cx="5058257" cy="1349894"/>
            </a:xfrm>
            <a:custGeom>
              <a:rect b="b" l="l" r="r" t="t"/>
              <a:pathLst>
                <a:path extrusionOk="0" h="41958" w="157223">
                  <a:moveTo>
                    <a:pt x="117110" y="0"/>
                  </a:moveTo>
                  <a:cubicBezTo>
                    <a:pt x="115920" y="0"/>
                    <a:pt x="114729" y="214"/>
                    <a:pt x="113598" y="643"/>
                  </a:cubicBezTo>
                  <a:cubicBezTo>
                    <a:pt x="111395" y="1476"/>
                    <a:pt x="109586" y="3084"/>
                    <a:pt x="108455" y="5155"/>
                  </a:cubicBezTo>
                  <a:cubicBezTo>
                    <a:pt x="102656" y="15835"/>
                    <a:pt x="91524" y="22479"/>
                    <a:pt x="79380" y="22479"/>
                  </a:cubicBezTo>
                  <a:cubicBezTo>
                    <a:pt x="67259" y="22479"/>
                    <a:pt x="56127" y="15835"/>
                    <a:pt x="50316" y="5167"/>
                  </a:cubicBezTo>
                  <a:cubicBezTo>
                    <a:pt x="49197" y="3096"/>
                    <a:pt x="47376" y="1500"/>
                    <a:pt x="45173" y="655"/>
                  </a:cubicBezTo>
                  <a:cubicBezTo>
                    <a:pt x="44040" y="226"/>
                    <a:pt x="42846" y="8"/>
                    <a:pt x="41655" y="8"/>
                  </a:cubicBezTo>
                  <a:cubicBezTo>
                    <a:pt x="40531" y="8"/>
                    <a:pt x="39408" y="202"/>
                    <a:pt x="38339" y="595"/>
                  </a:cubicBezTo>
                  <a:lnTo>
                    <a:pt x="38220" y="643"/>
                  </a:lnTo>
                  <a:cubicBezTo>
                    <a:pt x="34850" y="1845"/>
                    <a:pt x="32409" y="4810"/>
                    <a:pt x="31838" y="8334"/>
                  </a:cubicBezTo>
                  <a:cubicBezTo>
                    <a:pt x="29254" y="24098"/>
                    <a:pt x="15979" y="35600"/>
                    <a:pt x="84" y="36004"/>
                  </a:cubicBezTo>
                  <a:lnTo>
                    <a:pt x="3418" y="38933"/>
                  </a:lnTo>
                  <a:lnTo>
                    <a:pt x="1" y="41958"/>
                  </a:lnTo>
                  <a:cubicBezTo>
                    <a:pt x="9037" y="41779"/>
                    <a:pt x="17741" y="38457"/>
                    <a:pt x="24599" y="32575"/>
                  </a:cubicBezTo>
                  <a:cubicBezTo>
                    <a:pt x="31576" y="26599"/>
                    <a:pt x="36243" y="18324"/>
                    <a:pt x="37708" y="9287"/>
                  </a:cubicBezTo>
                  <a:cubicBezTo>
                    <a:pt x="37934" y="7870"/>
                    <a:pt x="38898" y="6715"/>
                    <a:pt x="40232" y="6239"/>
                  </a:cubicBezTo>
                  <a:lnTo>
                    <a:pt x="40351" y="6191"/>
                  </a:lnTo>
                  <a:cubicBezTo>
                    <a:pt x="40787" y="6033"/>
                    <a:pt x="41235" y="5958"/>
                    <a:pt x="41675" y="5958"/>
                  </a:cubicBezTo>
                  <a:cubicBezTo>
                    <a:pt x="43062" y="5958"/>
                    <a:pt x="44382" y="6706"/>
                    <a:pt x="45078" y="7989"/>
                  </a:cubicBezTo>
                  <a:cubicBezTo>
                    <a:pt x="51912" y="20586"/>
                    <a:pt x="65056" y="28408"/>
                    <a:pt x="79368" y="28408"/>
                  </a:cubicBezTo>
                  <a:cubicBezTo>
                    <a:pt x="93703" y="28408"/>
                    <a:pt x="106847" y="20586"/>
                    <a:pt x="113670" y="7965"/>
                  </a:cubicBezTo>
                  <a:cubicBezTo>
                    <a:pt x="114375" y="6673"/>
                    <a:pt x="115690" y="5922"/>
                    <a:pt x="117080" y="5922"/>
                  </a:cubicBezTo>
                  <a:cubicBezTo>
                    <a:pt x="117521" y="5922"/>
                    <a:pt x="117969" y="5998"/>
                    <a:pt x="118408" y="6156"/>
                  </a:cubicBezTo>
                  <a:lnTo>
                    <a:pt x="118492" y="6191"/>
                  </a:lnTo>
                  <a:cubicBezTo>
                    <a:pt x="119825" y="6667"/>
                    <a:pt x="120789" y="7846"/>
                    <a:pt x="121028" y="9251"/>
                  </a:cubicBezTo>
                  <a:cubicBezTo>
                    <a:pt x="122504" y="18288"/>
                    <a:pt x="127147" y="26563"/>
                    <a:pt x="134124" y="32564"/>
                  </a:cubicBezTo>
                  <a:cubicBezTo>
                    <a:pt x="140601" y="38112"/>
                    <a:pt x="148722" y="41386"/>
                    <a:pt x="157211" y="41898"/>
                  </a:cubicBezTo>
                  <a:lnTo>
                    <a:pt x="157211" y="35945"/>
                  </a:lnTo>
                  <a:lnTo>
                    <a:pt x="157223" y="35945"/>
                  </a:lnTo>
                  <a:cubicBezTo>
                    <a:pt x="141959" y="34897"/>
                    <a:pt x="129410" y="23598"/>
                    <a:pt x="126921" y="8322"/>
                  </a:cubicBezTo>
                  <a:cubicBezTo>
                    <a:pt x="126338" y="4774"/>
                    <a:pt x="123897" y="1822"/>
                    <a:pt x="120539" y="607"/>
                  </a:cubicBezTo>
                  <a:lnTo>
                    <a:pt x="120444" y="583"/>
                  </a:lnTo>
                  <a:cubicBezTo>
                    <a:pt x="119373" y="191"/>
                    <a:pt x="118242" y="0"/>
                    <a:pt x="117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713411" y="1580960"/>
              <a:ext cx="3838244" cy="2941853"/>
            </a:xfrm>
            <a:custGeom>
              <a:rect b="b" l="l" r="r" t="t"/>
              <a:pathLst>
                <a:path extrusionOk="0" h="91440" w="119302">
                  <a:moveTo>
                    <a:pt x="119301" y="0"/>
                  </a:moveTo>
                  <a:lnTo>
                    <a:pt x="119301" y="0"/>
                  </a:lnTo>
                  <a:cubicBezTo>
                    <a:pt x="110193" y="143"/>
                    <a:pt x="101406" y="3477"/>
                    <a:pt x="94501" y="9430"/>
                  </a:cubicBezTo>
                  <a:cubicBezTo>
                    <a:pt x="87512" y="15466"/>
                    <a:pt x="82868" y="23765"/>
                    <a:pt x="81440" y="32826"/>
                  </a:cubicBezTo>
                  <a:cubicBezTo>
                    <a:pt x="81213" y="34243"/>
                    <a:pt x="80249" y="35421"/>
                    <a:pt x="78903" y="35909"/>
                  </a:cubicBezTo>
                  <a:cubicBezTo>
                    <a:pt x="78466" y="36067"/>
                    <a:pt x="78018" y="36142"/>
                    <a:pt x="77577" y="36142"/>
                  </a:cubicBezTo>
                  <a:cubicBezTo>
                    <a:pt x="76183" y="36142"/>
                    <a:pt x="74861" y="35387"/>
                    <a:pt x="74165" y="34076"/>
                  </a:cubicBezTo>
                  <a:cubicBezTo>
                    <a:pt x="71093" y="28385"/>
                    <a:pt x="66616" y="23479"/>
                    <a:pt x="61199" y="19931"/>
                  </a:cubicBezTo>
                  <a:cubicBezTo>
                    <a:pt x="55651" y="16276"/>
                    <a:pt x="49221" y="14109"/>
                    <a:pt x="42601" y="13633"/>
                  </a:cubicBezTo>
                  <a:cubicBezTo>
                    <a:pt x="41677" y="13567"/>
                    <a:pt x="40754" y="13534"/>
                    <a:pt x="39834" y="13534"/>
                  </a:cubicBezTo>
                  <a:cubicBezTo>
                    <a:pt x="29465" y="13534"/>
                    <a:pt x="19491" y="17688"/>
                    <a:pt x="12109" y="25146"/>
                  </a:cubicBezTo>
                  <a:cubicBezTo>
                    <a:pt x="4073" y="33278"/>
                    <a:pt x="1" y="44434"/>
                    <a:pt x="941" y="55769"/>
                  </a:cubicBezTo>
                  <a:cubicBezTo>
                    <a:pt x="1739" y="65484"/>
                    <a:pt x="6132" y="74497"/>
                    <a:pt x="13324" y="81153"/>
                  </a:cubicBezTo>
                  <a:cubicBezTo>
                    <a:pt x="19944" y="87285"/>
                    <a:pt x="28397" y="90892"/>
                    <a:pt x="37339" y="91440"/>
                  </a:cubicBezTo>
                  <a:lnTo>
                    <a:pt x="37339" y="85475"/>
                  </a:lnTo>
                  <a:lnTo>
                    <a:pt x="37327" y="85475"/>
                  </a:lnTo>
                  <a:cubicBezTo>
                    <a:pt x="21337" y="84261"/>
                    <a:pt x="8180" y="71438"/>
                    <a:pt x="6859" y="55269"/>
                  </a:cubicBezTo>
                  <a:cubicBezTo>
                    <a:pt x="6073" y="45672"/>
                    <a:pt x="9526" y="36219"/>
                    <a:pt x="16348" y="29337"/>
                  </a:cubicBezTo>
                  <a:cubicBezTo>
                    <a:pt x="22600" y="23008"/>
                    <a:pt x="31040" y="19489"/>
                    <a:pt x="39806" y="19489"/>
                  </a:cubicBezTo>
                  <a:cubicBezTo>
                    <a:pt x="40589" y="19489"/>
                    <a:pt x="41374" y="19517"/>
                    <a:pt x="42161" y="19574"/>
                  </a:cubicBezTo>
                  <a:cubicBezTo>
                    <a:pt x="53507" y="20372"/>
                    <a:pt x="63509" y="26849"/>
                    <a:pt x="68914" y="36898"/>
                  </a:cubicBezTo>
                  <a:cubicBezTo>
                    <a:pt x="70021" y="38981"/>
                    <a:pt x="71855" y="40589"/>
                    <a:pt x="74058" y="41434"/>
                  </a:cubicBezTo>
                  <a:cubicBezTo>
                    <a:pt x="75195" y="41870"/>
                    <a:pt x="76395" y="42091"/>
                    <a:pt x="77595" y="42091"/>
                  </a:cubicBezTo>
                  <a:cubicBezTo>
                    <a:pt x="78720" y="42091"/>
                    <a:pt x="79844" y="41897"/>
                    <a:pt x="80916" y="41505"/>
                  </a:cubicBezTo>
                  <a:cubicBezTo>
                    <a:pt x="84297" y="40291"/>
                    <a:pt x="86738" y="37326"/>
                    <a:pt x="87309" y="33766"/>
                  </a:cubicBezTo>
                  <a:cubicBezTo>
                    <a:pt x="89822" y="17931"/>
                    <a:pt x="103109" y="6358"/>
                    <a:pt x="119099" y="5953"/>
                  </a:cubicBezTo>
                  <a:lnTo>
                    <a:pt x="115825" y="3060"/>
                  </a:lnTo>
                  <a:lnTo>
                    <a:pt x="119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652741" y="1582858"/>
              <a:ext cx="3777727" cy="2942272"/>
            </a:xfrm>
            <a:custGeom>
              <a:rect b="b" l="l" r="r" t="t"/>
              <a:pathLst>
                <a:path extrusionOk="0" h="91453" w="117421">
                  <a:moveTo>
                    <a:pt x="1" y="1"/>
                  </a:moveTo>
                  <a:lnTo>
                    <a:pt x="1" y="5966"/>
                  </a:lnTo>
                  <a:cubicBezTo>
                    <a:pt x="15205" y="7097"/>
                    <a:pt x="27659" y="18396"/>
                    <a:pt x="30088" y="33660"/>
                  </a:cubicBezTo>
                  <a:cubicBezTo>
                    <a:pt x="30659" y="37220"/>
                    <a:pt x="33112" y="40184"/>
                    <a:pt x="36469" y="41399"/>
                  </a:cubicBezTo>
                  <a:lnTo>
                    <a:pt x="36505" y="41422"/>
                  </a:lnTo>
                  <a:cubicBezTo>
                    <a:pt x="37572" y="41807"/>
                    <a:pt x="38692" y="41998"/>
                    <a:pt x="39812" y="41998"/>
                  </a:cubicBezTo>
                  <a:cubicBezTo>
                    <a:pt x="41017" y="41998"/>
                    <a:pt x="42222" y="41777"/>
                    <a:pt x="43363" y="41339"/>
                  </a:cubicBezTo>
                  <a:cubicBezTo>
                    <a:pt x="45566" y="40494"/>
                    <a:pt x="47388" y="38886"/>
                    <a:pt x="48519" y="36803"/>
                  </a:cubicBezTo>
                  <a:cubicBezTo>
                    <a:pt x="53924" y="26778"/>
                    <a:pt x="63925" y="20301"/>
                    <a:pt x="75260" y="19491"/>
                  </a:cubicBezTo>
                  <a:cubicBezTo>
                    <a:pt x="76023" y="19438"/>
                    <a:pt x="76785" y="19412"/>
                    <a:pt x="77545" y="19412"/>
                  </a:cubicBezTo>
                  <a:cubicBezTo>
                    <a:pt x="86336" y="19412"/>
                    <a:pt x="94805" y="22933"/>
                    <a:pt x="101085" y="29278"/>
                  </a:cubicBezTo>
                  <a:cubicBezTo>
                    <a:pt x="107895" y="36160"/>
                    <a:pt x="111348" y="45613"/>
                    <a:pt x="110550" y="55210"/>
                  </a:cubicBezTo>
                  <a:cubicBezTo>
                    <a:pt x="109181" y="71867"/>
                    <a:pt x="95251" y="84975"/>
                    <a:pt x="78618" y="85487"/>
                  </a:cubicBezTo>
                  <a:lnTo>
                    <a:pt x="81951" y="88428"/>
                  </a:lnTo>
                  <a:lnTo>
                    <a:pt x="78534" y="91452"/>
                  </a:lnTo>
                  <a:cubicBezTo>
                    <a:pt x="88047" y="91226"/>
                    <a:pt x="97096" y="87571"/>
                    <a:pt x="104085" y="81094"/>
                  </a:cubicBezTo>
                  <a:cubicBezTo>
                    <a:pt x="111276" y="74438"/>
                    <a:pt x="115670" y="65437"/>
                    <a:pt x="116468" y="55710"/>
                  </a:cubicBezTo>
                  <a:cubicBezTo>
                    <a:pt x="117420" y="44375"/>
                    <a:pt x="113348" y="33231"/>
                    <a:pt x="105311" y="25111"/>
                  </a:cubicBezTo>
                  <a:cubicBezTo>
                    <a:pt x="97914" y="17626"/>
                    <a:pt x="87915" y="13480"/>
                    <a:pt x="77542" y="13480"/>
                  </a:cubicBezTo>
                  <a:cubicBezTo>
                    <a:pt x="76645" y="13480"/>
                    <a:pt x="75745" y="13511"/>
                    <a:pt x="74843" y="13574"/>
                  </a:cubicBezTo>
                  <a:cubicBezTo>
                    <a:pt x="68223" y="14038"/>
                    <a:pt x="61794" y="16205"/>
                    <a:pt x="56234" y="19848"/>
                  </a:cubicBezTo>
                  <a:cubicBezTo>
                    <a:pt x="50817" y="23408"/>
                    <a:pt x="46340" y="28302"/>
                    <a:pt x="43280" y="33993"/>
                  </a:cubicBezTo>
                  <a:cubicBezTo>
                    <a:pt x="42573" y="35298"/>
                    <a:pt x="41252" y="36058"/>
                    <a:pt x="39859" y="36058"/>
                  </a:cubicBezTo>
                  <a:cubicBezTo>
                    <a:pt x="39421" y="36058"/>
                    <a:pt x="38976" y="35983"/>
                    <a:pt x="38541" y="35827"/>
                  </a:cubicBezTo>
                  <a:lnTo>
                    <a:pt x="38517" y="35803"/>
                  </a:lnTo>
                  <a:cubicBezTo>
                    <a:pt x="37172" y="35327"/>
                    <a:pt x="36208" y="34160"/>
                    <a:pt x="35981" y="32731"/>
                  </a:cubicBezTo>
                  <a:cubicBezTo>
                    <a:pt x="34541" y="23658"/>
                    <a:pt x="29897" y="15360"/>
                    <a:pt x="22896" y="9347"/>
                  </a:cubicBezTo>
                  <a:cubicBezTo>
                    <a:pt x="16467" y="3811"/>
                    <a:pt x="8418" y="5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4511407" y="1504325"/>
              <a:ext cx="199212" cy="350938"/>
            </a:xfrm>
            <a:custGeom>
              <a:rect b="b" l="l" r="r" t="t"/>
              <a:pathLst>
                <a:path extrusionOk="0" h="10908" w="6192">
                  <a:moveTo>
                    <a:pt x="6191" y="1"/>
                  </a:moveTo>
                  <a:lnTo>
                    <a:pt x="0" y="5442"/>
                  </a:lnTo>
                  <a:lnTo>
                    <a:pt x="6191" y="10907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38"/>
          <p:cNvSpPr/>
          <p:nvPr/>
        </p:nvSpPr>
        <p:spPr>
          <a:xfrm>
            <a:off x="1643872" y="1276514"/>
            <a:ext cx="694122" cy="694508"/>
          </a:xfrm>
          <a:custGeom>
            <a:rect b="b" l="l" r="r" t="t"/>
            <a:pathLst>
              <a:path extrusionOk="0" h="21587" w="21575">
                <a:moveTo>
                  <a:pt x="10787" y="1"/>
                </a:moveTo>
                <a:cubicBezTo>
                  <a:pt x="4822" y="1"/>
                  <a:pt x="0" y="4835"/>
                  <a:pt x="0" y="10800"/>
                </a:cubicBezTo>
                <a:cubicBezTo>
                  <a:pt x="0" y="16753"/>
                  <a:pt x="4822" y="21587"/>
                  <a:pt x="10787" y="21587"/>
                </a:cubicBezTo>
                <a:cubicBezTo>
                  <a:pt x="16752" y="21587"/>
                  <a:pt x="21574" y="16753"/>
                  <a:pt x="21574" y="10800"/>
                </a:cubicBezTo>
                <a:cubicBezTo>
                  <a:pt x="21574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38"/>
          <p:cNvGrpSpPr/>
          <p:nvPr/>
        </p:nvGrpSpPr>
        <p:grpSpPr>
          <a:xfrm>
            <a:off x="1076386" y="2546873"/>
            <a:ext cx="1829100" cy="1230390"/>
            <a:chOff x="1076386" y="2546873"/>
            <a:chExt cx="1829100" cy="1230390"/>
          </a:xfrm>
        </p:grpSpPr>
        <p:sp>
          <p:nvSpPr>
            <p:cNvPr id="1061" name="Google Shape;1061;p38"/>
            <p:cNvSpPr txBox="1"/>
            <p:nvPr/>
          </p:nvSpPr>
          <p:spPr>
            <a:xfrm>
              <a:off x="1076386" y="2546873"/>
              <a:ext cx="1829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2" name="Google Shape;1062;p38"/>
            <p:cNvSpPr txBox="1"/>
            <p:nvPr/>
          </p:nvSpPr>
          <p:spPr>
            <a:xfrm>
              <a:off x="1076386" y="2853863"/>
              <a:ext cx="1829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3" name="Google Shape;1063;p38"/>
          <p:cNvSpPr/>
          <p:nvPr/>
        </p:nvSpPr>
        <p:spPr>
          <a:xfrm>
            <a:off x="1806890" y="1441944"/>
            <a:ext cx="368091" cy="363680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1331529" y="2030413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200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8"/>
          <p:cNvSpPr/>
          <p:nvPr/>
        </p:nvSpPr>
        <p:spPr>
          <a:xfrm>
            <a:off x="6805499" y="1276514"/>
            <a:ext cx="694122" cy="694508"/>
          </a:xfrm>
          <a:custGeom>
            <a:rect b="b" l="l" r="r" t="t"/>
            <a:pathLst>
              <a:path extrusionOk="0" h="21587" w="21575">
                <a:moveTo>
                  <a:pt x="10788" y="1"/>
                </a:moveTo>
                <a:cubicBezTo>
                  <a:pt x="4823" y="1"/>
                  <a:pt x="1" y="4835"/>
                  <a:pt x="1" y="10800"/>
                </a:cubicBezTo>
                <a:cubicBezTo>
                  <a:pt x="1" y="16753"/>
                  <a:pt x="4823" y="21587"/>
                  <a:pt x="10788" y="21587"/>
                </a:cubicBezTo>
                <a:cubicBezTo>
                  <a:pt x="16753" y="21587"/>
                  <a:pt x="21575" y="16753"/>
                  <a:pt x="21575" y="10800"/>
                </a:cubicBezTo>
                <a:cubicBezTo>
                  <a:pt x="21575" y="4835"/>
                  <a:pt x="16753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38"/>
          <p:cNvGrpSpPr/>
          <p:nvPr/>
        </p:nvGrpSpPr>
        <p:grpSpPr>
          <a:xfrm>
            <a:off x="6238131" y="2546873"/>
            <a:ext cx="1829100" cy="1230390"/>
            <a:chOff x="6238131" y="2546873"/>
            <a:chExt cx="1829100" cy="1230390"/>
          </a:xfrm>
        </p:grpSpPr>
        <p:sp>
          <p:nvSpPr>
            <p:cNvPr id="1067" name="Google Shape;1067;p38"/>
            <p:cNvSpPr txBox="1"/>
            <p:nvPr/>
          </p:nvSpPr>
          <p:spPr>
            <a:xfrm>
              <a:off x="6238131" y="2546873"/>
              <a:ext cx="1829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8" name="Google Shape;1068;p38"/>
            <p:cNvSpPr txBox="1"/>
            <p:nvPr/>
          </p:nvSpPr>
          <p:spPr>
            <a:xfrm>
              <a:off x="6238131" y="2853863"/>
              <a:ext cx="1829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It’s also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9" name="Google Shape;1069;p38"/>
          <p:cNvGrpSpPr/>
          <p:nvPr/>
        </p:nvGrpSpPr>
        <p:grpSpPr>
          <a:xfrm>
            <a:off x="6969614" y="1423916"/>
            <a:ext cx="368094" cy="357190"/>
            <a:chOff x="-59481900" y="2290800"/>
            <a:chExt cx="319000" cy="309550"/>
          </a:xfrm>
        </p:grpSpPr>
        <p:sp>
          <p:nvSpPr>
            <p:cNvPr id="1070" name="Google Shape;1070;p38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38"/>
          <p:cNvSpPr/>
          <p:nvPr/>
        </p:nvSpPr>
        <p:spPr>
          <a:xfrm>
            <a:off x="6493281" y="2030413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340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77" name="Google Shape;1077;p38"/>
          <p:cNvSpPr/>
          <p:nvPr/>
        </p:nvSpPr>
        <p:spPr>
          <a:xfrm>
            <a:off x="4226777" y="3431153"/>
            <a:ext cx="694508" cy="694122"/>
          </a:xfrm>
          <a:custGeom>
            <a:rect b="b" l="l" r="r" t="t"/>
            <a:pathLst>
              <a:path extrusionOk="0" h="21575" w="21587">
                <a:moveTo>
                  <a:pt x="10800" y="1"/>
                </a:moveTo>
                <a:cubicBezTo>
                  <a:pt x="4835" y="1"/>
                  <a:pt x="1" y="4823"/>
                  <a:pt x="1" y="10788"/>
                </a:cubicBezTo>
                <a:cubicBezTo>
                  <a:pt x="1" y="16753"/>
                  <a:pt x="4835" y="21575"/>
                  <a:pt x="10800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1"/>
                  <a:pt x="1080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p38"/>
          <p:cNvGrpSpPr/>
          <p:nvPr/>
        </p:nvGrpSpPr>
        <p:grpSpPr>
          <a:xfrm>
            <a:off x="3657249" y="2106635"/>
            <a:ext cx="1829100" cy="1230390"/>
            <a:chOff x="3657249" y="2106635"/>
            <a:chExt cx="1829100" cy="1230390"/>
          </a:xfrm>
        </p:grpSpPr>
        <p:sp>
          <p:nvSpPr>
            <p:cNvPr id="1079" name="Google Shape;1079;p38"/>
            <p:cNvSpPr txBox="1"/>
            <p:nvPr/>
          </p:nvSpPr>
          <p:spPr>
            <a:xfrm>
              <a:off x="3657249" y="2106635"/>
              <a:ext cx="1829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0" name="Google Shape;1080;p38"/>
            <p:cNvSpPr txBox="1"/>
            <p:nvPr/>
          </p:nvSpPr>
          <p:spPr>
            <a:xfrm>
              <a:off x="3657249" y="2413625"/>
              <a:ext cx="1829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Solar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System. It's the fourth-brightest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1" name="Google Shape;1081;p38"/>
          <p:cNvSpPr/>
          <p:nvPr/>
        </p:nvSpPr>
        <p:spPr>
          <a:xfrm>
            <a:off x="4389985" y="3634710"/>
            <a:ext cx="368091" cy="287006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3912406" y="160063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135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9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1088" name="Google Shape;1088;p39"/>
          <p:cNvGrpSpPr/>
          <p:nvPr/>
        </p:nvGrpSpPr>
        <p:grpSpPr>
          <a:xfrm flipH="1">
            <a:off x="4909357" y="994677"/>
            <a:ext cx="2304496" cy="3730203"/>
            <a:chOff x="1676608" y="1040143"/>
            <a:chExt cx="2201678" cy="3563775"/>
          </a:xfrm>
        </p:grpSpPr>
        <p:sp>
          <p:nvSpPr>
            <p:cNvPr id="1089" name="Google Shape;1089;p39"/>
            <p:cNvSpPr/>
            <p:nvPr/>
          </p:nvSpPr>
          <p:spPr>
            <a:xfrm>
              <a:off x="1676608" y="1121539"/>
              <a:ext cx="1333205" cy="3403314"/>
            </a:xfrm>
            <a:custGeom>
              <a:rect b="b" l="l" r="r" t="t"/>
              <a:pathLst>
                <a:path extrusionOk="0" h="105073" w="41161">
                  <a:moveTo>
                    <a:pt x="31171" y="0"/>
                  </a:moveTo>
                  <a:cubicBezTo>
                    <a:pt x="27123" y="0"/>
                    <a:pt x="23385" y="2608"/>
                    <a:pt x="21420" y="6799"/>
                  </a:cubicBezTo>
                  <a:lnTo>
                    <a:pt x="1" y="52542"/>
                  </a:lnTo>
                  <a:lnTo>
                    <a:pt x="21420" y="98274"/>
                  </a:lnTo>
                  <a:cubicBezTo>
                    <a:pt x="23385" y="102465"/>
                    <a:pt x="27123" y="105073"/>
                    <a:pt x="31171" y="105073"/>
                  </a:cubicBezTo>
                  <a:lnTo>
                    <a:pt x="41161" y="105073"/>
                  </a:lnTo>
                  <a:lnTo>
                    <a:pt x="37720" y="102048"/>
                  </a:lnTo>
                  <a:lnTo>
                    <a:pt x="41042" y="99119"/>
                  </a:lnTo>
                  <a:lnTo>
                    <a:pt x="31171" y="99119"/>
                  </a:lnTo>
                  <a:cubicBezTo>
                    <a:pt x="29457" y="99119"/>
                    <a:pt x="27790" y="97822"/>
                    <a:pt x="26826" y="95762"/>
                  </a:cubicBezTo>
                  <a:lnTo>
                    <a:pt x="6585" y="52542"/>
                  </a:lnTo>
                  <a:lnTo>
                    <a:pt x="26826" y="9323"/>
                  </a:lnTo>
                  <a:cubicBezTo>
                    <a:pt x="27790" y="7239"/>
                    <a:pt x="29457" y="5953"/>
                    <a:pt x="31171" y="5953"/>
                  </a:cubicBezTo>
                  <a:lnTo>
                    <a:pt x="39506" y="5953"/>
                  </a:lnTo>
                  <a:lnTo>
                    <a:pt x="39506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3060308" y="1121539"/>
              <a:ext cx="817977" cy="3403314"/>
            </a:xfrm>
            <a:custGeom>
              <a:rect b="b" l="l" r="r" t="t"/>
              <a:pathLst>
                <a:path extrusionOk="0" h="105073" w="25254">
                  <a:moveTo>
                    <a:pt x="119" y="0"/>
                  </a:moveTo>
                  <a:lnTo>
                    <a:pt x="3441" y="2929"/>
                  </a:lnTo>
                  <a:lnTo>
                    <a:pt x="0" y="5953"/>
                  </a:lnTo>
                  <a:lnTo>
                    <a:pt x="14097" y="5953"/>
                  </a:lnTo>
                  <a:cubicBezTo>
                    <a:pt x="16919" y="5953"/>
                    <a:pt x="19300" y="9335"/>
                    <a:pt x="19300" y="13335"/>
                  </a:cubicBezTo>
                  <a:lnTo>
                    <a:pt x="19300" y="91738"/>
                  </a:lnTo>
                  <a:cubicBezTo>
                    <a:pt x="19300" y="95738"/>
                    <a:pt x="16919" y="99119"/>
                    <a:pt x="14097" y="99119"/>
                  </a:cubicBezTo>
                  <a:lnTo>
                    <a:pt x="1655" y="99119"/>
                  </a:lnTo>
                  <a:lnTo>
                    <a:pt x="1655" y="105073"/>
                  </a:lnTo>
                  <a:lnTo>
                    <a:pt x="14097" y="105073"/>
                  </a:lnTo>
                  <a:cubicBezTo>
                    <a:pt x="17157" y="105073"/>
                    <a:pt x="20122" y="103560"/>
                    <a:pt x="22217" y="100905"/>
                  </a:cubicBezTo>
                  <a:cubicBezTo>
                    <a:pt x="24182" y="98417"/>
                    <a:pt x="25254" y="95167"/>
                    <a:pt x="25254" y="91738"/>
                  </a:cubicBezTo>
                  <a:lnTo>
                    <a:pt x="25254" y="13335"/>
                  </a:lnTo>
                  <a:cubicBezTo>
                    <a:pt x="25254" y="9918"/>
                    <a:pt x="24182" y="6656"/>
                    <a:pt x="22217" y="4167"/>
                  </a:cubicBezTo>
                  <a:cubicBezTo>
                    <a:pt x="20122" y="1524"/>
                    <a:pt x="17157" y="0"/>
                    <a:pt x="14097" y="0"/>
                  </a:cubicBez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898326" y="1040143"/>
              <a:ext cx="200559" cy="353278"/>
            </a:xfrm>
            <a:custGeom>
              <a:rect b="b" l="l" r="r" t="t"/>
              <a:pathLst>
                <a:path extrusionOk="0" h="10907" w="6192">
                  <a:moveTo>
                    <a:pt x="1" y="1"/>
                  </a:moveTo>
                  <a:lnTo>
                    <a:pt x="1" y="10907"/>
                  </a:lnTo>
                  <a:lnTo>
                    <a:pt x="6192" y="5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71236" y="4250640"/>
              <a:ext cx="200559" cy="353278"/>
            </a:xfrm>
            <a:custGeom>
              <a:rect b="b" l="l" r="r" t="t"/>
              <a:pathLst>
                <a:path extrusionOk="0" h="10907" w="6192">
                  <a:moveTo>
                    <a:pt x="6191" y="0"/>
                  </a:moveTo>
                  <a:lnTo>
                    <a:pt x="0" y="5441"/>
                  </a:lnTo>
                  <a:lnTo>
                    <a:pt x="6191" y="10906"/>
                  </a:lnTo>
                  <a:lnTo>
                    <a:pt x="6191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39"/>
          <p:cNvSpPr/>
          <p:nvPr/>
        </p:nvSpPr>
        <p:spPr>
          <a:xfrm>
            <a:off x="5955300" y="1542050"/>
            <a:ext cx="2639100" cy="263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39"/>
          <p:cNvGrpSpPr/>
          <p:nvPr/>
        </p:nvGrpSpPr>
        <p:grpSpPr>
          <a:xfrm>
            <a:off x="5955288" y="1542205"/>
            <a:ext cx="2639053" cy="2638772"/>
            <a:chOff x="5791638" y="1542205"/>
            <a:chExt cx="2639053" cy="2638772"/>
          </a:xfrm>
        </p:grpSpPr>
        <p:grpSp>
          <p:nvGrpSpPr>
            <p:cNvPr id="1095" name="Google Shape;1095;p39"/>
            <p:cNvGrpSpPr/>
            <p:nvPr/>
          </p:nvGrpSpPr>
          <p:grpSpPr>
            <a:xfrm flipH="1">
              <a:off x="5791638" y="1542205"/>
              <a:ext cx="2639053" cy="2638772"/>
              <a:chOff x="978066" y="1308300"/>
              <a:chExt cx="883925" cy="883800"/>
            </a:xfrm>
          </p:grpSpPr>
          <p:sp>
            <p:nvSpPr>
              <p:cNvPr id="1096" name="Google Shape;1096;p39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8249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4393" name="adj1"/>
                  <a:gd fmla="val 9176220" name="adj2"/>
                  <a:gd fmla="val 8056" name="adj3"/>
                </a:avLst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8" name="Google Shape;1098;p39"/>
            <p:cNvSpPr txBox="1"/>
            <p:nvPr/>
          </p:nvSpPr>
          <p:spPr>
            <a:xfrm flipH="1">
              <a:off x="6218431" y="2659762"/>
              <a:ext cx="1785461" cy="356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9" name="Google Shape;1099;p39"/>
            <p:cNvSpPr txBox="1"/>
            <p:nvPr/>
          </p:nvSpPr>
          <p:spPr>
            <a:xfrm flipH="1">
              <a:off x="6218431" y="2956345"/>
              <a:ext cx="1785461" cy="773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0" name="Google Shape;1100;p39"/>
          <p:cNvSpPr txBox="1"/>
          <p:nvPr/>
        </p:nvSpPr>
        <p:spPr>
          <a:xfrm>
            <a:off x="549600" y="1065000"/>
            <a:ext cx="313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01" name="Google Shape;1101;p39"/>
          <p:cNvSpPr txBox="1"/>
          <p:nvPr/>
        </p:nvSpPr>
        <p:spPr>
          <a:xfrm>
            <a:off x="549600" y="1404450"/>
            <a:ext cx="31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name. It’s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39"/>
          <p:cNvCxnSpPr/>
          <p:nvPr/>
        </p:nvCxnSpPr>
        <p:spPr>
          <a:xfrm rot="10800000">
            <a:off x="3877325" y="1514475"/>
            <a:ext cx="826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3" name="Google Shape;1103;p39"/>
          <p:cNvSpPr txBox="1"/>
          <p:nvPr/>
        </p:nvSpPr>
        <p:spPr>
          <a:xfrm>
            <a:off x="549600" y="1964808"/>
            <a:ext cx="313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04" name="Google Shape;1104;p39"/>
          <p:cNvSpPr txBox="1"/>
          <p:nvPr/>
        </p:nvSpPr>
        <p:spPr>
          <a:xfrm>
            <a:off x="549600" y="2304259"/>
            <a:ext cx="31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giant, the biggest planet and one of the 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5" name="Google Shape;1105;p39"/>
          <p:cNvCxnSpPr/>
          <p:nvPr/>
        </p:nvCxnSpPr>
        <p:spPr>
          <a:xfrm rot="10800000">
            <a:off x="3877325" y="2411313"/>
            <a:ext cx="826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6" name="Google Shape;1106;p39"/>
          <p:cNvSpPr txBox="1"/>
          <p:nvPr/>
        </p:nvSpPr>
        <p:spPr>
          <a:xfrm>
            <a:off x="549600" y="3204067"/>
            <a:ext cx="31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549600" y="2864617"/>
            <a:ext cx="313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108" name="Google Shape;1108;p39"/>
          <p:cNvCxnSpPr/>
          <p:nvPr/>
        </p:nvCxnSpPr>
        <p:spPr>
          <a:xfrm rot="10800000">
            <a:off x="3877325" y="3311053"/>
            <a:ext cx="8265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9" name="Google Shape;1109;p39"/>
          <p:cNvSpPr txBox="1"/>
          <p:nvPr/>
        </p:nvSpPr>
        <p:spPr>
          <a:xfrm>
            <a:off x="549600" y="3764425"/>
            <a:ext cx="313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0" name="Google Shape;1110;p39"/>
          <p:cNvSpPr txBox="1"/>
          <p:nvPr/>
        </p:nvSpPr>
        <p:spPr>
          <a:xfrm>
            <a:off x="549600" y="4103875"/>
            <a:ext cx="31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rings. It’s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1" name="Google Shape;1111;p39"/>
          <p:cNvCxnSpPr/>
          <p:nvPr/>
        </p:nvCxnSpPr>
        <p:spPr>
          <a:xfrm rot="10800000">
            <a:off x="3877325" y="4211200"/>
            <a:ext cx="826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12" name="Google Shape;1112;p39"/>
          <p:cNvSpPr/>
          <p:nvPr/>
        </p:nvSpPr>
        <p:spPr>
          <a:xfrm>
            <a:off x="6615413" y="205873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3" name="Google Shape;1113;p39"/>
          <p:cNvSpPr/>
          <p:nvPr/>
        </p:nvSpPr>
        <p:spPr>
          <a:xfrm flipH="1">
            <a:off x="4628001" y="1146052"/>
            <a:ext cx="731853" cy="731446"/>
          </a:xfrm>
          <a:custGeom>
            <a:rect b="b" l="l" r="r" t="t"/>
            <a:pathLst>
              <a:path extrusionOk="0" h="21575" w="21587">
                <a:moveTo>
                  <a:pt x="10787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87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4" name="Google Shape;1114;p39"/>
          <p:cNvSpPr/>
          <p:nvPr/>
        </p:nvSpPr>
        <p:spPr>
          <a:xfrm flipH="1">
            <a:off x="4628001" y="2045387"/>
            <a:ext cx="731853" cy="731853"/>
          </a:xfrm>
          <a:custGeom>
            <a:rect b="b" l="l" r="r" t="t"/>
            <a:pathLst>
              <a:path extrusionOk="0" h="21587" w="21587">
                <a:moveTo>
                  <a:pt x="10787" y="1"/>
                </a:moveTo>
                <a:cubicBezTo>
                  <a:pt x="4834" y="1"/>
                  <a:pt x="0" y="4835"/>
                  <a:pt x="0" y="10800"/>
                </a:cubicBezTo>
                <a:cubicBezTo>
                  <a:pt x="0" y="16753"/>
                  <a:pt x="4834" y="21587"/>
                  <a:pt x="10787" y="21587"/>
                </a:cubicBezTo>
                <a:cubicBezTo>
                  <a:pt x="16752" y="21587"/>
                  <a:pt x="21586" y="16753"/>
                  <a:pt x="21586" y="10800"/>
                </a:cubicBezTo>
                <a:cubicBezTo>
                  <a:pt x="21586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5" name="Google Shape;1115;p39"/>
          <p:cNvSpPr/>
          <p:nvPr/>
        </p:nvSpPr>
        <p:spPr>
          <a:xfrm flipH="1">
            <a:off x="4628001" y="2945128"/>
            <a:ext cx="731853" cy="731853"/>
          </a:xfrm>
          <a:custGeom>
            <a:rect b="b" l="l" r="r" t="t"/>
            <a:pathLst>
              <a:path extrusionOk="0" h="21587" w="21587">
                <a:moveTo>
                  <a:pt x="10787" y="1"/>
                </a:moveTo>
                <a:cubicBezTo>
                  <a:pt x="4834" y="1"/>
                  <a:pt x="0" y="4835"/>
                  <a:pt x="0" y="10788"/>
                </a:cubicBezTo>
                <a:cubicBezTo>
                  <a:pt x="0" y="16753"/>
                  <a:pt x="4834" y="21587"/>
                  <a:pt x="10787" y="21587"/>
                </a:cubicBezTo>
                <a:cubicBezTo>
                  <a:pt x="16752" y="21587"/>
                  <a:pt x="21586" y="16753"/>
                  <a:pt x="21586" y="10788"/>
                </a:cubicBezTo>
                <a:cubicBezTo>
                  <a:pt x="21586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6" name="Google Shape;1116;p39"/>
          <p:cNvSpPr/>
          <p:nvPr/>
        </p:nvSpPr>
        <p:spPr>
          <a:xfrm flipH="1">
            <a:off x="4628001" y="3845277"/>
            <a:ext cx="731853" cy="731853"/>
          </a:xfrm>
          <a:custGeom>
            <a:rect b="b" l="l" r="r" t="t"/>
            <a:pathLst>
              <a:path extrusionOk="0" h="21587" w="21587">
                <a:moveTo>
                  <a:pt x="10787" y="1"/>
                </a:moveTo>
                <a:cubicBezTo>
                  <a:pt x="4834" y="1"/>
                  <a:pt x="0" y="4835"/>
                  <a:pt x="0" y="10800"/>
                </a:cubicBezTo>
                <a:cubicBezTo>
                  <a:pt x="0" y="16753"/>
                  <a:pt x="4834" y="21587"/>
                  <a:pt x="10787" y="21587"/>
                </a:cubicBezTo>
                <a:cubicBezTo>
                  <a:pt x="16752" y="21587"/>
                  <a:pt x="21586" y="16753"/>
                  <a:pt x="21586" y="10800"/>
                </a:cubicBezTo>
                <a:cubicBezTo>
                  <a:pt x="21586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0"/>
          <p:cNvSpPr/>
          <p:nvPr/>
        </p:nvSpPr>
        <p:spPr>
          <a:xfrm rot="6344040">
            <a:off x="318299" y="1989006"/>
            <a:ext cx="3261402" cy="1743241"/>
          </a:xfrm>
          <a:prstGeom prst="roundRect">
            <a:avLst>
              <a:gd fmla="val 50000" name="adj"/>
            </a:avLst>
          </a:prstGeom>
          <a:noFill/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0"/>
          <p:cNvSpPr/>
          <p:nvPr/>
        </p:nvSpPr>
        <p:spPr>
          <a:xfrm>
            <a:off x="1449474" y="2286019"/>
            <a:ext cx="1045782" cy="1045255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74"/>
                  <a:pt x="10800" y="21574"/>
                </a:cubicBezTo>
                <a:cubicBezTo>
                  <a:pt x="16753" y="21574"/>
                  <a:pt x="21587" y="16752"/>
                  <a:pt x="21587" y="10787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rgbClr val="B8D4FF">
              <a:alpha val="24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0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1124" name="Google Shape;1124;p40"/>
          <p:cNvGrpSpPr/>
          <p:nvPr/>
        </p:nvGrpSpPr>
        <p:grpSpPr>
          <a:xfrm flipH="1" rot="6412198">
            <a:off x="2232837" y="1173595"/>
            <a:ext cx="347659" cy="254858"/>
            <a:chOff x="-400050" y="2658900"/>
            <a:chExt cx="314400" cy="254850"/>
          </a:xfrm>
        </p:grpSpPr>
        <p:sp>
          <p:nvSpPr>
            <p:cNvPr id="1125" name="Google Shape;1125;p40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40"/>
          <p:cNvSpPr/>
          <p:nvPr/>
        </p:nvSpPr>
        <p:spPr>
          <a:xfrm>
            <a:off x="1196150" y="993850"/>
            <a:ext cx="912900" cy="912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28" name="Google Shape;1128;p40"/>
          <p:cNvSpPr/>
          <p:nvPr/>
        </p:nvSpPr>
        <p:spPr>
          <a:xfrm>
            <a:off x="490900" y="2804976"/>
            <a:ext cx="912900" cy="912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29" name="Google Shape;1129;p40"/>
          <p:cNvSpPr/>
          <p:nvPr/>
        </p:nvSpPr>
        <p:spPr>
          <a:xfrm>
            <a:off x="2540923" y="1899438"/>
            <a:ext cx="912900" cy="912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0" name="Google Shape;1130;p40"/>
          <p:cNvSpPr/>
          <p:nvPr/>
        </p:nvSpPr>
        <p:spPr>
          <a:xfrm>
            <a:off x="1950211" y="3710514"/>
            <a:ext cx="912900" cy="912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31" name="Google Shape;1131;p40"/>
          <p:cNvGrpSpPr/>
          <p:nvPr/>
        </p:nvGrpSpPr>
        <p:grpSpPr>
          <a:xfrm rot="-4103866">
            <a:off x="1273367" y="4277303"/>
            <a:ext cx="347653" cy="254863"/>
            <a:chOff x="-400050" y="2658900"/>
            <a:chExt cx="314400" cy="254850"/>
          </a:xfrm>
        </p:grpSpPr>
        <p:sp>
          <p:nvSpPr>
            <p:cNvPr id="1132" name="Google Shape;1132;p40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0"/>
          <p:cNvGrpSpPr/>
          <p:nvPr/>
        </p:nvGrpSpPr>
        <p:grpSpPr>
          <a:xfrm>
            <a:off x="3714625" y="1156450"/>
            <a:ext cx="4716050" cy="587700"/>
            <a:chOff x="3714625" y="1156450"/>
            <a:chExt cx="4716050" cy="587700"/>
          </a:xfrm>
        </p:grpSpPr>
        <p:sp>
          <p:nvSpPr>
            <p:cNvPr id="1135" name="Google Shape;1135;p40"/>
            <p:cNvSpPr/>
            <p:nvPr/>
          </p:nvSpPr>
          <p:spPr>
            <a:xfrm>
              <a:off x="3714625" y="1163950"/>
              <a:ext cx="105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869900" y="1163950"/>
              <a:ext cx="1372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01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5291775" y="1156450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8" name="Google Shape;1138;p40"/>
            <p:cNvSpPr txBox="1"/>
            <p:nvPr/>
          </p:nvSpPr>
          <p:spPr>
            <a:xfrm>
              <a:off x="5462025" y="1173250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in fact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9" name="Google Shape;1139;p40"/>
          <p:cNvGrpSpPr/>
          <p:nvPr/>
        </p:nvGrpSpPr>
        <p:grpSpPr>
          <a:xfrm>
            <a:off x="3714625" y="2062050"/>
            <a:ext cx="4716050" cy="587700"/>
            <a:chOff x="3714625" y="2062050"/>
            <a:chExt cx="4716050" cy="587700"/>
          </a:xfrm>
        </p:grpSpPr>
        <p:sp>
          <p:nvSpPr>
            <p:cNvPr id="1140" name="Google Shape;1140;p40"/>
            <p:cNvSpPr/>
            <p:nvPr/>
          </p:nvSpPr>
          <p:spPr>
            <a:xfrm>
              <a:off x="3714625" y="2069538"/>
              <a:ext cx="1059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3869900" y="2069550"/>
              <a:ext cx="1372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02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5291775" y="2062050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3" name="Google Shape;1143;p40"/>
            <p:cNvSpPr txBox="1"/>
            <p:nvPr/>
          </p:nvSpPr>
          <p:spPr>
            <a:xfrm>
              <a:off x="5462025" y="2078850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and one of the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40"/>
          <p:cNvGrpSpPr/>
          <p:nvPr/>
        </p:nvGrpSpPr>
        <p:grpSpPr>
          <a:xfrm>
            <a:off x="3714625" y="2967650"/>
            <a:ext cx="4716050" cy="587700"/>
            <a:chOff x="3714625" y="2967650"/>
            <a:chExt cx="4716050" cy="587700"/>
          </a:xfrm>
        </p:grpSpPr>
        <p:sp>
          <p:nvSpPr>
            <p:cNvPr id="1145" name="Google Shape;1145;p40"/>
            <p:cNvSpPr/>
            <p:nvPr/>
          </p:nvSpPr>
          <p:spPr>
            <a:xfrm>
              <a:off x="3714625" y="2975076"/>
              <a:ext cx="105900" cy="57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3869900" y="2975150"/>
              <a:ext cx="1372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03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5291775" y="2967650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8" name="Google Shape;1148;p40"/>
            <p:cNvSpPr txBox="1"/>
            <p:nvPr/>
          </p:nvSpPr>
          <p:spPr>
            <a:xfrm>
              <a:off x="5462025" y="2984450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3714625" y="3873250"/>
            <a:ext cx="4716050" cy="587700"/>
            <a:chOff x="3714625" y="3873250"/>
            <a:chExt cx="4716050" cy="587700"/>
          </a:xfrm>
        </p:grpSpPr>
        <p:sp>
          <p:nvSpPr>
            <p:cNvPr id="1150" name="Google Shape;1150;p40"/>
            <p:cNvSpPr/>
            <p:nvPr/>
          </p:nvSpPr>
          <p:spPr>
            <a:xfrm>
              <a:off x="3714625" y="3880614"/>
              <a:ext cx="105900" cy="57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3869900" y="3880750"/>
              <a:ext cx="1372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04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5291775" y="3873250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5462025" y="3890050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40"/>
          <p:cNvGrpSpPr/>
          <p:nvPr/>
        </p:nvGrpSpPr>
        <p:grpSpPr>
          <a:xfrm>
            <a:off x="1684383" y="2522348"/>
            <a:ext cx="576261" cy="572709"/>
            <a:chOff x="5045775" y="1946400"/>
            <a:chExt cx="296950" cy="295150"/>
          </a:xfrm>
        </p:grpSpPr>
        <p:sp>
          <p:nvSpPr>
            <p:cNvPr id="1155" name="Google Shape;1155;p40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1162" name="Google Shape;1162;p41"/>
          <p:cNvSpPr/>
          <p:nvPr/>
        </p:nvSpPr>
        <p:spPr>
          <a:xfrm>
            <a:off x="457200" y="1120224"/>
            <a:ext cx="8189246" cy="3487996"/>
          </a:xfrm>
          <a:custGeom>
            <a:rect b="b" l="l" r="r" t="t"/>
            <a:pathLst>
              <a:path extrusionOk="0" h="101204" w="250187">
                <a:moveTo>
                  <a:pt x="179487" y="5953"/>
                </a:moveTo>
                <a:cubicBezTo>
                  <a:pt x="182773" y="5953"/>
                  <a:pt x="185440" y="8608"/>
                  <a:pt x="185440" y="11907"/>
                </a:cubicBezTo>
                <a:lnTo>
                  <a:pt x="185440" y="28873"/>
                </a:lnTo>
                <a:cubicBezTo>
                  <a:pt x="185440" y="35433"/>
                  <a:pt x="190786" y="40779"/>
                  <a:pt x="197346" y="40779"/>
                </a:cubicBezTo>
                <a:lnTo>
                  <a:pt x="238280" y="40779"/>
                </a:lnTo>
                <a:cubicBezTo>
                  <a:pt x="241566" y="40779"/>
                  <a:pt x="244233" y="43434"/>
                  <a:pt x="244233" y="46732"/>
                </a:cubicBezTo>
                <a:lnTo>
                  <a:pt x="244233" y="89297"/>
                </a:lnTo>
                <a:cubicBezTo>
                  <a:pt x="244233" y="92583"/>
                  <a:pt x="241566" y="95250"/>
                  <a:pt x="238280" y="95250"/>
                </a:cubicBezTo>
                <a:lnTo>
                  <a:pt x="188274" y="95250"/>
                </a:lnTo>
                <a:cubicBezTo>
                  <a:pt x="184976" y="95250"/>
                  <a:pt x="182321" y="92583"/>
                  <a:pt x="182321" y="89297"/>
                </a:cubicBezTo>
                <a:lnTo>
                  <a:pt x="182321" y="72331"/>
                </a:lnTo>
                <a:cubicBezTo>
                  <a:pt x="182321" y="65758"/>
                  <a:pt x="176975" y="60424"/>
                  <a:pt x="170414" y="60424"/>
                </a:cubicBezTo>
                <a:lnTo>
                  <a:pt x="138565" y="60424"/>
                </a:lnTo>
                <a:cubicBezTo>
                  <a:pt x="131993" y="60424"/>
                  <a:pt x="126659" y="65758"/>
                  <a:pt x="126659" y="72331"/>
                </a:cubicBezTo>
                <a:lnTo>
                  <a:pt x="126659" y="89297"/>
                </a:lnTo>
                <a:cubicBezTo>
                  <a:pt x="126659" y="92583"/>
                  <a:pt x="123992" y="95250"/>
                  <a:pt x="120706" y="95250"/>
                </a:cubicBezTo>
                <a:lnTo>
                  <a:pt x="70700" y="95250"/>
                </a:lnTo>
                <a:cubicBezTo>
                  <a:pt x="67402" y="95250"/>
                  <a:pt x="64747" y="92583"/>
                  <a:pt x="64747" y="89297"/>
                </a:cubicBezTo>
                <a:lnTo>
                  <a:pt x="64747" y="72331"/>
                </a:lnTo>
                <a:cubicBezTo>
                  <a:pt x="64747" y="65758"/>
                  <a:pt x="59401" y="60424"/>
                  <a:pt x="52840" y="60424"/>
                </a:cubicBezTo>
                <a:lnTo>
                  <a:pt x="11907" y="60424"/>
                </a:lnTo>
                <a:cubicBezTo>
                  <a:pt x="8620" y="60424"/>
                  <a:pt x="5953" y="57757"/>
                  <a:pt x="5953" y="54471"/>
                </a:cubicBezTo>
                <a:lnTo>
                  <a:pt x="5953" y="11907"/>
                </a:lnTo>
                <a:cubicBezTo>
                  <a:pt x="5953" y="8608"/>
                  <a:pt x="8620" y="5953"/>
                  <a:pt x="11907" y="5953"/>
                </a:cubicBezTo>
                <a:lnTo>
                  <a:pt x="61913" y="5953"/>
                </a:lnTo>
                <a:cubicBezTo>
                  <a:pt x="65199" y="5953"/>
                  <a:pt x="67866" y="8608"/>
                  <a:pt x="67866" y="11907"/>
                </a:cubicBezTo>
                <a:lnTo>
                  <a:pt x="67866" y="28873"/>
                </a:lnTo>
                <a:cubicBezTo>
                  <a:pt x="67866" y="35433"/>
                  <a:pt x="73212" y="40779"/>
                  <a:pt x="79772" y="40779"/>
                </a:cubicBezTo>
                <a:lnTo>
                  <a:pt x="111621" y="40779"/>
                </a:lnTo>
                <a:cubicBezTo>
                  <a:pt x="118182" y="40779"/>
                  <a:pt x="123528" y="35433"/>
                  <a:pt x="123528" y="28873"/>
                </a:cubicBezTo>
                <a:lnTo>
                  <a:pt x="123528" y="11907"/>
                </a:lnTo>
                <a:cubicBezTo>
                  <a:pt x="123528" y="8608"/>
                  <a:pt x="126195" y="5953"/>
                  <a:pt x="129481" y="5953"/>
                </a:cubicBezTo>
                <a:close/>
                <a:moveTo>
                  <a:pt x="11907" y="0"/>
                </a:moveTo>
                <a:cubicBezTo>
                  <a:pt x="5346" y="0"/>
                  <a:pt x="0" y="5334"/>
                  <a:pt x="0" y="11907"/>
                </a:cubicBezTo>
                <a:lnTo>
                  <a:pt x="0" y="54471"/>
                </a:lnTo>
                <a:cubicBezTo>
                  <a:pt x="0" y="61032"/>
                  <a:pt x="5346" y="66377"/>
                  <a:pt x="11907" y="66377"/>
                </a:cubicBezTo>
                <a:lnTo>
                  <a:pt x="52840" y="66377"/>
                </a:lnTo>
                <a:cubicBezTo>
                  <a:pt x="56126" y="66377"/>
                  <a:pt x="58793" y="69033"/>
                  <a:pt x="58793" y="72331"/>
                </a:cubicBezTo>
                <a:lnTo>
                  <a:pt x="58793" y="89297"/>
                </a:lnTo>
                <a:cubicBezTo>
                  <a:pt x="58793" y="95857"/>
                  <a:pt x="64127" y="101203"/>
                  <a:pt x="70700" y="101203"/>
                </a:cubicBezTo>
                <a:lnTo>
                  <a:pt x="120706" y="101203"/>
                </a:lnTo>
                <a:cubicBezTo>
                  <a:pt x="127266" y="101203"/>
                  <a:pt x="132612" y="95857"/>
                  <a:pt x="132612" y="89297"/>
                </a:cubicBezTo>
                <a:lnTo>
                  <a:pt x="132612" y="72331"/>
                </a:lnTo>
                <a:cubicBezTo>
                  <a:pt x="132612" y="69033"/>
                  <a:pt x="135267" y="66377"/>
                  <a:pt x="138565" y="66377"/>
                </a:cubicBezTo>
                <a:lnTo>
                  <a:pt x="170414" y="66377"/>
                </a:lnTo>
                <a:cubicBezTo>
                  <a:pt x="173701" y="66377"/>
                  <a:pt x="176368" y="69033"/>
                  <a:pt x="176368" y="72331"/>
                </a:cubicBezTo>
                <a:lnTo>
                  <a:pt x="176368" y="89297"/>
                </a:lnTo>
                <a:cubicBezTo>
                  <a:pt x="176368" y="95857"/>
                  <a:pt x="181702" y="101203"/>
                  <a:pt x="188274" y="101203"/>
                </a:cubicBezTo>
                <a:lnTo>
                  <a:pt x="238280" y="101203"/>
                </a:lnTo>
                <a:cubicBezTo>
                  <a:pt x="244840" y="101203"/>
                  <a:pt x="250186" y="95869"/>
                  <a:pt x="250186" y="89297"/>
                </a:cubicBezTo>
                <a:lnTo>
                  <a:pt x="250186" y="46732"/>
                </a:lnTo>
                <a:cubicBezTo>
                  <a:pt x="250186" y="40160"/>
                  <a:pt x="244840" y="34826"/>
                  <a:pt x="238280" y="34826"/>
                </a:cubicBezTo>
                <a:lnTo>
                  <a:pt x="197346" y="34826"/>
                </a:lnTo>
                <a:cubicBezTo>
                  <a:pt x="194060" y="34826"/>
                  <a:pt x="191393" y="32159"/>
                  <a:pt x="191393" y="28873"/>
                </a:cubicBezTo>
                <a:lnTo>
                  <a:pt x="191393" y="11907"/>
                </a:lnTo>
                <a:cubicBezTo>
                  <a:pt x="191393" y="5334"/>
                  <a:pt x="186047" y="0"/>
                  <a:pt x="179487" y="0"/>
                </a:cubicBezTo>
                <a:lnTo>
                  <a:pt x="129481" y="0"/>
                </a:lnTo>
                <a:cubicBezTo>
                  <a:pt x="122920" y="0"/>
                  <a:pt x="117575" y="5334"/>
                  <a:pt x="117575" y="11907"/>
                </a:cubicBezTo>
                <a:lnTo>
                  <a:pt x="117575" y="28873"/>
                </a:lnTo>
                <a:cubicBezTo>
                  <a:pt x="117575" y="32159"/>
                  <a:pt x="114908" y="34826"/>
                  <a:pt x="111621" y="34826"/>
                </a:cubicBezTo>
                <a:lnTo>
                  <a:pt x="79772" y="34826"/>
                </a:lnTo>
                <a:cubicBezTo>
                  <a:pt x="76486" y="34826"/>
                  <a:pt x="73819" y="32159"/>
                  <a:pt x="73819" y="28873"/>
                </a:cubicBezTo>
                <a:lnTo>
                  <a:pt x="73819" y="11907"/>
                </a:lnTo>
                <a:cubicBezTo>
                  <a:pt x="73819" y="5334"/>
                  <a:pt x="68473" y="0"/>
                  <a:pt x="61913" y="0"/>
                </a:cubicBezTo>
                <a:close/>
              </a:path>
            </a:pathLst>
          </a:custGeom>
          <a:solidFill>
            <a:srgbClr val="B8D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1"/>
          <p:cNvSpPr/>
          <p:nvPr/>
        </p:nvSpPr>
        <p:spPr>
          <a:xfrm>
            <a:off x="1341996" y="873892"/>
            <a:ext cx="722169" cy="722571"/>
          </a:xfrm>
          <a:custGeom>
            <a:rect b="b" l="l" r="r" t="t"/>
            <a:pathLst>
              <a:path extrusionOk="0" h="21587" w="21575">
                <a:moveTo>
                  <a:pt x="10787" y="1"/>
                </a:moveTo>
                <a:cubicBezTo>
                  <a:pt x="4822" y="1"/>
                  <a:pt x="0" y="4835"/>
                  <a:pt x="0" y="10800"/>
                </a:cubicBezTo>
                <a:cubicBezTo>
                  <a:pt x="0" y="16753"/>
                  <a:pt x="4822" y="21587"/>
                  <a:pt x="10787" y="21587"/>
                </a:cubicBezTo>
                <a:cubicBezTo>
                  <a:pt x="16752" y="21587"/>
                  <a:pt x="21575" y="16753"/>
                  <a:pt x="21575" y="10800"/>
                </a:cubicBezTo>
                <a:cubicBezTo>
                  <a:pt x="21575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41"/>
          <p:cNvGrpSpPr/>
          <p:nvPr/>
        </p:nvGrpSpPr>
        <p:grpSpPr>
          <a:xfrm>
            <a:off x="1002847" y="1783220"/>
            <a:ext cx="1400740" cy="375080"/>
            <a:chOff x="1918525" y="1803875"/>
            <a:chExt cx="1645800" cy="440700"/>
          </a:xfrm>
        </p:grpSpPr>
        <p:sp>
          <p:nvSpPr>
            <p:cNvPr id="1165" name="Google Shape;1165;p41"/>
            <p:cNvSpPr/>
            <p:nvPr/>
          </p:nvSpPr>
          <p:spPr>
            <a:xfrm>
              <a:off x="1918525" y="1803875"/>
              <a:ext cx="1645800" cy="440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20645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23481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26318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29154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31991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41"/>
          <p:cNvSpPr txBox="1"/>
          <p:nvPr/>
        </p:nvSpPr>
        <p:spPr>
          <a:xfrm>
            <a:off x="788611" y="2184100"/>
            <a:ext cx="18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2" name="Google Shape;1172;p41"/>
          <p:cNvGrpSpPr/>
          <p:nvPr/>
        </p:nvGrpSpPr>
        <p:grpSpPr>
          <a:xfrm>
            <a:off x="1528416" y="1060459"/>
            <a:ext cx="349457" cy="349457"/>
            <a:chOff x="3963575" y="2317575"/>
            <a:chExt cx="296175" cy="296175"/>
          </a:xfrm>
        </p:grpSpPr>
        <p:sp>
          <p:nvSpPr>
            <p:cNvPr id="1173" name="Google Shape;1173;p41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41"/>
          <p:cNvSpPr/>
          <p:nvPr/>
        </p:nvSpPr>
        <p:spPr>
          <a:xfrm>
            <a:off x="5149043" y="873892"/>
            <a:ext cx="722571" cy="722571"/>
          </a:xfrm>
          <a:custGeom>
            <a:rect b="b" l="l" r="r" t="t"/>
            <a:pathLst>
              <a:path extrusionOk="0" h="21587" w="21587">
                <a:moveTo>
                  <a:pt x="10799" y="1"/>
                </a:moveTo>
                <a:cubicBezTo>
                  <a:pt x="4834" y="1"/>
                  <a:pt x="0" y="4835"/>
                  <a:pt x="0" y="10800"/>
                </a:cubicBezTo>
                <a:cubicBezTo>
                  <a:pt x="0" y="16753"/>
                  <a:pt x="4834" y="21587"/>
                  <a:pt x="10799" y="21587"/>
                </a:cubicBezTo>
                <a:cubicBezTo>
                  <a:pt x="16752" y="21587"/>
                  <a:pt x="21586" y="16753"/>
                  <a:pt x="21586" y="10800"/>
                </a:cubicBezTo>
                <a:cubicBezTo>
                  <a:pt x="21586" y="4835"/>
                  <a:pt x="16752" y="1"/>
                  <a:pt x="10799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0" name="Google Shape;1190;p41"/>
          <p:cNvGrpSpPr/>
          <p:nvPr/>
        </p:nvGrpSpPr>
        <p:grpSpPr>
          <a:xfrm>
            <a:off x="4810035" y="1783220"/>
            <a:ext cx="1400740" cy="375080"/>
            <a:chOff x="1918525" y="1803875"/>
            <a:chExt cx="1645800" cy="440700"/>
          </a:xfrm>
        </p:grpSpPr>
        <p:sp>
          <p:nvSpPr>
            <p:cNvPr id="1191" name="Google Shape;1191;p41"/>
            <p:cNvSpPr/>
            <p:nvPr/>
          </p:nvSpPr>
          <p:spPr>
            <a:xfrm>
              <a:off x="1918525" y="1803875"/>
              <a:ext cx="1645800" cy="440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20645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23481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26318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29154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31991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41"/>
          <p:cNvSpPr txBox="1"/>
          <p:nvPr/>
        </p:nvSpPr>
        <p:spPr>
          <a:xfrm>
            <a:off x="4595799" y="2184100"/>
            <a:ext cx="18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that harbors life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41"/>
          <p:cNvSpPr/>
          <p:nvPr/>
        </p:nvSpPr>
        <p:spPr>
          <a:xfrm>
            <a:off x="5336100" y="1040228"/>
            <a:ext cx="348513" cy="347599"/>
          </a:xfrm>
          <a:custGeom>
            <a:rect b="b" l="l" r="r" t="t"/>
            <a:pathLst>
              <a:path extrusionOk="0" h="11784" w="11815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3227261" y="4140790"/>
            <a:ext cx="722571" cy="722571"/>
          </a:xfrm>
          <a:custGeom>
            <a:rect b="b" l="l" r="r" t="t"/>
            <a:pathLst>
              <a:path extrusionOk="0" h="21587" w="21587">
                <a:moveTo>
                  <a:pt x="10799" y="0"/>
                </a:moveTo>
                <a:cubicBezTo>
                  <a:pt x="4834" y="0"/>
                  <a:pt x="0" y="4834"/>
                  <a:pt x="0" y="10799"/>
                </a:cubicBezTo>
                <a:cubicBezTo>
                  <a:pt x="0" y="16752"/>
                  <a:pt x="4834" y="21586"/>
                  <a:pt x="10799" y="21586"/>
                </a:cubicBezTo>
                <a:cubicBezTo>
                  <a:pt x="16752" y="21586"/>
                  <a:pt x="21586" y="16752"/>
                  <a:pt x="21586" y="10799"/>
                </a:cubicBezTo>
                <a:cubicBezTo>
                  <a:pt x="21586" y="4834"/>
                  <a:pt x="16752" y="0"/>
                  <a:pt x="10799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3411487" y="4338962"/>
            <a:ext cx="354117" cy="326242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1" name="Google Shape;1201;p41"/>
          <p:cNvGrpSpPr/>
          <p:nvPr/>
        </p:nvGrpSpPr>
        <p:grpSpPr>
          <a:xfrm>
            <a:off x="2888232" y="2876120"/>
            <a:ext cx="1400740" cy="375080"/>
            <a:chOff x="1918525" y="1803875"/>
            <a:chExt cx="1645800" cy="440700"/>
          </a:xfrm>
        </p:grpSpPr>
        <p:sp>
          <p:nvSpPr>
            <p:cNvPr id="1202" name="Google Shape;1202;p41"/>
            <p:cNvSpPr/>
            <p:nvPr/>
          </p:nvSpPr>
          <p:spPr>
            <a:xfrm>
              <a:off x="1918525" y="1803875"/>
              <a:ext cx="1645800" cy="440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20645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23481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26318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29154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31991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41"/>
          <p:cNvSpPr txBox="1"/>
          <p:nvPr/>
        </p:nvSpPr>
        <p:spPr>
          <a:xfrm>
            <a:off x="2673996" y="3277000"/>
            <a:ext cx="18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all. It’s also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41"/>
          <p:cNvSpPr/>
          <p:nvPr/>
        </p:nvSpPr>
        <p:spPr>
          <a:xfrm>
            <a:off x="7079998" y="4140790"/>
            <a:ext cx="722571" cy="722571"/>
          </a:xfrm>
          <a:custGeom>
            <a:rect b="b" l="l" r="r" t="t"/>
            <a:pathLst>
              <a:path extrusionOk="0" h="21587" w="21587">
                <a:moveTo>
                  <a:pt x="10799" y="0"/>
                </a:moveTo>
                <a:cubicBezTo>
                  <a:pt x="4834" y="0"/>
                  <a:pt x="0" y="4834"/>
                  <a:pt x="0" y="10799"/>
                </a:cubicBezTo>
                <a:cubicBezTo>
                  <a:pt x="0" y="16752"/>
                  <a:pt x="4834" y="21586"/>
                  <a:pt x="10799" y="21586"/>
                </a:cubicBezTo>
                <a:cubicBezTo>
                  <a:pt x="16752" y="21586"/>
                  <a:pt x="21586" y="16752"/>
                  <a:pt x="21586" y="10799"/>
                </a:cubicBezTo>
                <a:cubicBezTo>
                  <a:pt x="21586" y="4834"/>
                  <a:pt x="16752" y="0"/>
                  <a:pt x="10799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0" name="Google Shape;1210;p41"/>
          <p:cNvGrpSpPr/>
          <p:nvPr/>
        </p:nvGrpSpPr>
        <p:grpSpPr>
          <a:xfrm>
            <a:off x="6740970" y="2876120"/>
            <a:ext cx="1400740" cy="375080"/>
            <a:chOff x="1918525" y="1803875"/>
            <a:chExt cx="1645800" cy="440700"/>
          </a:xfrm>
        </p:grpSpPr>
        <p:sp>
          <p:nvSpPr>
            <p:cNvPr id="1211" name="Google Shape;1211;p41"/>
            <p:cNvSpPr/>
            <p:nvPr/>
          </p:nvSpPr>
          <p:spPr>
            <a:xfrm>
              <a:off x="1918525" y="1803875"/>
              <a:ext cx="1645800" cy="440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20645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23481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26318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291545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199100" y="1899150"/>
              <a:ext cx="242400" cy="230400"/>
            </a:xfrm>
            <a:prstGeom prst="star5">
              <a:avLst>
                <a:gd fmla="val 22853" name="adj"/>
                <a:gd fmla="val 105146" name="hf"/>
                <a:gd fmla="val 110557" name="vf"/>
              </a:avLst>
            </a:prstGeom>
            <a:solidFill>
              <a:srgbClr val="000000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41"/>
          <p:cNvSpPr txBox="1"/>
          <p:nvPr/>
        </p:nvSpPr>
        <p:spPr>
          <a:xfrm>
            <a:off x="6526734" y="3277000"/>
            <a:ext cx="18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giant. It’s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8" name="Google Shape;1218;p41"/>
          <p:cNvGrpSpPr/>
          <p:nvPr/>
        </p:nvGrpSpPr>
        <p:grpSpPr>
          <a:xfrm rot="5400000">
            <a:off x="3432927" y="2300326"/>
            <a:ext cx="347664" cy="254850"/>
            <a:chOff x="-400050" y="2658900"/>
            <a:chExt cx="314400" cy="254850"/>
          </a:xfrm>
        </p:grpSpPr>
        <p:sp>
          <p:nvSpPr>
            <p:cNvPr id="1219" name="Google Shape;1219;p41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41"/>
          <p:cNvGrpSpPr/>
          <p:nvPr/>
        </p:nvGrpSpPr>
        <p:grpSpPr>
          <a:xfrm rot="5400000">
            <a:off x="7431439" y="2300326"/>
            <a:ext cx="347664" cy="254850"/>
            <a:chOff x="-400050" y="2658900"/>
            <a:chExt cx="314400" cy="254850"/>
          </a:xfrm>
        </p:grpSpPr>
        <p:sp>
          <p:nvSpPr>
            <p:cNvPr id="1222" name="Google Shape;1222;p41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41"/>
          <p:cNvGrpSpPr/>
          <p:nvPr/>
        </p:nvGrpSpPr>
        <p:grpSpPr>
          <a:xfrm flipH="1" rot="-5400000">
            <a:off x="5341077" y="3173684"/>
            <a:ext cx="347664" cy="254850"/>
            <a:chOff x="-400050" y="2658900"/>
            <a:chExt cx="314400" cy="254850"/>
          </a:xfrm>
        </p:grpSpPr>
        <p:sp>
          <p:nvSpPr>
            <p:cNvPr id="1225" name="Google Shape;1225;p41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41"/>
          <p:cNvGrpSpPr/>
          <p:nvPr/>
        </p:nvGrpSpPr>
        <p:grpSpPr>
          <a:xfrm flipH="1" rot="-5400000">
            <a:off x="1365379" y="3173684"/>
            <a:ext cx="347664" cy="254850"/>
            <a:chOff x="-400050" y="2658900"/>
            <a:chExt cx="314400" cy="254850"/>
          </a:xfrm>
        </p:grpSpPr>
        <p:sp>
          <p:nvSpPr>
            <p:cNvPr id="1228" name="Google Shape;1228;p41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1"/>
          <p:cNvGrpSpPr/>
          <p:nvPr/>
        </p:nvGrpSpPr>
        <p:grpSpPr>
          <a:xfrm>
            <a:off x="7257289" y="4305263"/>
            <a:ext cx="368094" cy="357190"/>
            <a:chOff x="-59481900" y="2290800"/>
            <a:chExt cx="319000" cy="309550"/>
          </a:xfrm>
        </p:grpSpPr>
        <p:sp>
          <p:nvSpPr>
            <p:cNvPr id="1231" name="Google Shape;1231;p41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42"/>
          <p:cNvGrpSpPr/>
          <p:nvPr/>
        </p:nvGrpSpPr>
        <p:grpSpPr>
          <a:xfrm>
            <a:off x="828675" y="1328999"/>
            <a:ext cx="7486800" cy="1295260"/>
            <a:chOff x="828675" y="1328999"/>
            <a:chExt cx="7486800" cy="1295260"/>
          </a:xfrm>
        </p:grpSpPr>
        <p:sp>
          <p:nvSpPr>
            <p:cNvPr id="1242" name="Google Shape;1242;p42"/>
            <p:cNvSpPr/>
            <p:nvPr/>
          </p:nvSpPr>
          <p:spPr>
            <a:xfrm rot="-413">
              <a:off x="828675" y="1329449"/>
              <a:ext cx="7486800" cy="1123800"/>
            </a:xfrm>
            <a:prstGeom prst="roundRect">
              <a:avLst>
                <a:gd fmla="val 50000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42"/>
            <p:cNvGrpSpPr/>
            <p:nvPr/>
          </p:nvGrpSpPr>
          <p:grpSpPr>
            <a:xfrm rot="5400000">
              <a:off x="2663352" y="2323002"/>
              <a:ext cx="347664" cy="254850"/>
              <a:chOff x="-400050" y="2658900"/>
              <a:chExt cx="314400" cy="254850"/>
            </a:xfrm>
          </p:grpSpPr>
          <p:sp>
            <p:nvSpPr>
              <p:cNvPr id="1244" name="Google Shape;1244;p42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2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6" name="Google Shape;1246;p42"/>
            <p:cNvGrpSpPr/>
            <p:nvPr/>
          </p:nvGrpSpPr>
          <p:grpSpPr>
            <a:xfrm rot="5400000">
              <a:off x="4397974" y="2323002"/>
              <a:ext cx="347664" cy="254850"/>
              <a:chOff x="-400050" y="2658900"/>
              <a:chExt cx="314400" cy="254850"/>
            </a:xfrm>
          </p:grpSpPr>
          <p:sp>
            <p:nvSpPr>
              <p:cNvPr id="1247" name="Google Shape;1247;p42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9" name="Google Shape;1249;p42"/>
            <p:cNvGrpSpPr/>
            <p:nvPr/>
          </p:nvGrpSpPr>
          <p:grpSpPr>
            <a:xfrm rot="5400000">
              <a:off x="6132987" y="2323002"/>
              <a:ext cx="347664" cy="254850"/>
              <a:chOff x="-400050" y="2658900"/>
              <a:chExt cx="314400" cy="254850"/>
            </a:xfrm>
          </p:grpSpPr>
          <p:sp>
            <p:nvSpPr>
              <p:cNvPr id="1250" name="Google Shape;1250;p42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2" name="Google Shape;1252;p42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1253" name="Google Shape;1253;p42"/>
          <p:cNvSpPr/>
          <p:nvPr/>
        </p:nvSpPr>
        <p:spPr>
          <a:xfrm>
            <a:off x="3219900" y="1033325"/>
            <a:ext cx="27048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2021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4" name="Google Shape;1254;p42"/>
          <p:cNvSpPr/>
          <p:nvPr/>
        </p:nvSpPr>
        <p:spPr>
          <a:xfrm>
            <a:off x="1617486" y="2098235"/>
            <a:ext cx="704384" cy="704384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87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87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5" name="Google Shape;1255;p42"/>
          <p:cNvSpPr txBox="1"/>
          <p:nvPr/>
        </p:nvSpPr>
        <p:spPr>
          <a:xfrm flipH="1">
            <a:off x="1149324" y="2882338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6" name="Google Shape;1256;p42"/>
          <p:cNvSpPr txBox="1"/>
          <p:nvPr/>
        </p:nvSpPr>
        <p:spPr>
          <a:xfrm flipH="1">
            <a:off x="1149324" y="3189333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third planet from the Sun and where we all live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42"/>
          <p:cNvSpPr/>
          <p:nvPr/>
        </p:nvSpPr>
        <p:spPr>
          <a:xfrm>
            <a:off x="1149325" y="4007950"/>
            <a:ext cx="15603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8" name="Google Shape;1258;p42"/>
          <p:cNvSpPr/>
          <p:nvPr/>
        </p:nvSpPr>
        <p:spPr>
          <a:xfrm>
            <a:off x="3352499" y="2098235"/>
            <a:ext cx="703992" cy="704384"/>
          </a:xfrm>
          <a:custGeom>
            <a:rect b="b" l="l" r="r" t="t"/>
            <a:pathLst>
              <a:path extrusionOk="0" h="21587" w="21575">
                <a:moveTo>
                  <a:pt x="10787" y="0"/>
                </a:moveTo>
                <a:cubicBezTo>
                  <a:pt x="4822" y="0"/>
                  <a:pt x="0" y="4834"/>
                  <a:pt x="0" y="10799"/>
                </a:cubicBezTo>
                <a:cubicBezTo>
                  <a:pt x="0" y="16752"/>
                  <a:pt x="4822" y="21586"/>
                  <a:pt x="10787" y="21586"/>
                </a:cubicBezTo>
                <a:cubicBezTo>
                  <a:pt x="16741" y="21586"/>
                  <a:pt x="21574" y="16752"/>
                  <a:pt x="21574" y="10799"/>
                </a:cubicBezTo>
                <a:cubicBezTo>
                  <a:pt x="21574" y="4834"/>
                  <a:pt x="16741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9" name="Google Shape;1259;p42"/>
          <p:cNvSpPr txBox="1"/>
          <p:nvPr/>
        </p:nvSpPr>
        <p:spPr>
          <a:xfrm flipH="1">
            <a:off x="2884208" y="2882338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0" name="Google Shape;1260;p42"/>
          <p:cNvSpPr txBox="1"/>
          <p:nvPr/>
        </p:nvSpPr>
        <p:spPr>
          <a:xfrm flipH="1">
            <a:off x="2884208" y="3189333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42"/>
          <p:cNvSpPr/>
          <p:nvPr/>
        </p:nvSpPr>
        <p:spPr>
          <a:xfrm>
            <a:off x="2924408" y="4007950"/>
            <a:ext cx="15603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nd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2" name="Google Shape;1262;p42"/>
          <p:cNvSpPr/>
          <p:nvPr/>
        </p:nvSpPr>
        <p:spPr>
          <a:xfrm>
            <a:off x="5090296" y="2098235"/>
            <a:ext cx="704384" cy="704384"/>
          </a:xfrm>
          <a:custGeom>
            <a:rect b="b" l="l" r="r" t="t"/>
            <a:pathLst>
              <a:path extrusionOk="0" h="21587" w="21587">
                <a:moveTo>
                  <a:pt x="10800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800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3" name="Google Shape;1263;p42"/>
          <p:cNvSpPr txBox="1"/>
          <p:nvPr/>
        </p:nvSpPr>
        <p:spPr>
          <a:xfrm>
            <a:off x="4619091" y="2882338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4" name="Google Shape;1264;p42"/>
          <p:cNvSpPr txBox="1"/>
          <p:nvPr/>
        </p:nvSpPr>
        <p:spPr>
          <a:xfrm>
            <a:off x="4619091" y="3189333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42"/>
          <p:cNvSpPr/>
          <p:nvPr/>
        </p:nvSpPr>
        <p:spPr>
          <a:xfrm>
            <a:off x="4659291" y="4007950"/>
            <a:ext cx="15603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rd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6" name="Google Shape;1266;p42"/>
          <p:cNvSpPr/>
          <p:nvPr/>
        </p:nvSpPr>
        <p:spPr>
          <a:xfrm>
            <a:off x="6822133" y="2098235"/>
            <a:ext cx="704384" cy="704384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7" name="Google Shape;1267;p42"/>
          <p:cNvSpPr txBox="1"/>
          <p:nvPr/>
        </p:nvSpPr>
        <p:spPr>
          <a:xfrm>
            <a:off x="6353975" y="2882338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8" name="Google Shape;1268;p42"/>
          <p:cNvSpPr txBox="1"/>
          <p:nvPr/>
        </p:nvSpPr>
        <p:spPr>
          <a:xfrm>
            <a:off x="6353975" y="3189333"/>
            <a:ext cx="16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really hot there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42"/>
          <p:cNvSpPr/>
          <p:nvPr/>
        </p:nvSpPr>
        <p:spPr>
          <a:xfrm>
            <a:off x="6394175" y="4007950"/>
            <a:ext cx="1560300" cy="587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baseline="30000"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</a:t>
            </a:r>
            <a:endParaRPr baseline="30000"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3"/>
          <p:cNvSpPr/>
          <p:nvPr/>
        </p:nvSpPr>
        <p:spPr>
          <a:xfrm>
            <a:off x="442000" y="1743075"/>
            <a:ext cx="8253900" cy="2352600"/>
          </a:xfrm>
          <a:prstGeom prst="roundRect">
            <a:avLst>
              <a:gd fmla="val 50000" name="adj"/>
            </a:avLst>
          </a:prstGeom>
          <a:noFill/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3"/>
          <p:cNvSpPr/>
          <p:nvPr/>
        </p:nvSpPr>
        <p:spPr>
          <a:xfrm>
            <a:off x="1360000" y="1571625"/>
            <a:ext cx="6417900" cy="27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3"/>
          <p:cNvSpPr/>
          <p:nvPr/>
        </p:nvSpPr>
        <p:spPr>
          <a:xfrm>
            <a:off x="1182825" y="1590675"/>
            <a:ext cx="340500" cy="34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3"/>
          <p:cNvSpPr/>
          <p:nvPr/>
        </p:nvSpPr>
        <p:spPr>
          <a:xfrm>
            <a:off x="275325" y="2709181"/>
            <a:ext cx="340500" cy="3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3"/>
          <p:cNvSpPr/>
          <p:nvPr/>
        </p:nvSpPr>
        <p:spPr>
          <a:xfrm>
            <a:off x="7624275" y="3926856"/>
            <a:ext cx="340500" cy="34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43"/>
          <p:cNvGrpSpPr/>
          <p:nvPr/>
        </p:nvGrpSpPr>
        <p:grpSpPr>
          <a:xfrm rot="10800000">
            <a:off x="8522115" y="2751990"/>
            <a:ext cx="347664" cy="254850"/>
            <a:chOff x="-400050" y="2658900"/>
            <a:chExt cx="314400" cy="254850"/>
          </a:xfrm>
        </p:grpSpPr>
        <p:sp>
          <p:nvSpPr>
            <p:cNvPr id="1280" name="Google Shape;1280;p43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3"/>
          <p:cNvGrpSpPr/>
          <p:nvPr/>
        </p:nvGrpSpPr>
        <p:grpSpPr>
          <a:xfrm rot="-3173256">
            <a:off x="637979" y="3626565"/>
            <a:ext cx="347654" cy="254842"/>
            <a:chOff x="-400050" y="2658900"/>
            <a:chExt cx="314400" cy="254850"/>
          </a:xfrm>
        </p:grpSpPr>
        <p:sp>
          <p:nvSpPr>
            <p:cNvPr id="1283" name="Google Shape;1283;p43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3"/>
          <p:cNvGrpSpPr/>
          <p:nvPr/>
        </p:nvGrpSpPr>
        <p:grpSpPr>
          <a:xfrm rot="2841830">
            <a:off x="637950" y="1959448"/>
            <a:ext cx="347662" cy="254831"/>
            <a:chOff x="-400050" y="2658900"/>
            <a:chExt cx="314400" cy="254850"/>
          </a:xfrm>
        </p:grpSpPr>
        <p:sp>
          <p:nvSpPr>
            <p:cNvPr id="1286" name="Google Shape;1286;p43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43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1289" name="Google Shape;1289;p43"/>
          <p:cNvSpPr txBox="1"/>
          <p:nvPr/>
        </p:nvSpPr>
        <p:spPr>
          <a:xfrm>
            <a:off x="4995798" y="1279375"/>
            <a:ext cx="2584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90" name="Google Shape;1290;p43"/>
          <p:cNvSpPr txBox="1"/>
          <p:nvPr/>
        </p:nvSpPr>
        <p:spPr>
          <a:xfrm>
            <a:off x="4995799" y="1578225"/>
            <a:ext cx="25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1" name="Google Shape;1291;p43"/>
          <p:cNvGrpSpPr/>
          <p:nvPr/>
        </p:nvGrpSpPr>
        <p:grpSpPr>
          <a:xfrm>
            <a:off x="3611420" y="1173535"/>
            <a:ext cx="1064564" cy="1064618"/>
            <a:chOff x="3736377" y="1173535"/>
            <a:chExt cx="1064564" cy="1064618"/>
          </a:xfrm>
        </p:grpSpPr>
        <p:sp>
          <p:nvSpPr>
            <p:cNvPr id="1292" name="Google Shape;1292;p43"/>
            <p:cNvSpPr/>
            <p:nvPr/>
          </p:nvSpPr>
          <p:spPr>
            <a:xfrm>
              <a:off x="3736377" y="1173535"/>
              <a:ext cx="1064564" cy="1064618"/>
            </a:xfrm>
            <a:custGeom>
              <a:rect b="b" l="l" r="r" t="t"/>
              <a:pathLst>
                <a:path extrusionOk="0" h="21575" w="21575">
                  <a:moveTo>
                    <a:pt x="10787" y="0"/>
                  </a:moveTo>
                  <a:cubicBezTo>
                    <a:pt x="4834" y="0"/>
                    <a:pt x="0" y="4822"/>
                    <a:pt x="0" y="10787"/>
                  </a:cubicBezTo>
                  <a:cubicBezTo>
                    <a:pt x="0" y="16752"/>
                    <a:pt x="4834" y="21574"/>
                    <a:pt x="10787" y="21574"/>
                  </a:cubicBezTo>
                  <a:cubicBezTo>
                    <a:pt x="16752" y="21574"/>
                    <a:pt x="21574" y="16752"/>
                    <a:pt x="21574" y="10787"/>
                  </a:cubicBezTo>
                  <a:cubicBezTo>
                    <a:pt x="21574" y="4822"/>
                    <a:pt x="16752" y="0"/>
                    <a:pt x="107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293" name="Google Shape;1293;p43"/>
            <p:cNvGrpSpPr/>
            <p:nvPr/>
          </p:nvGrpSpPr>
          <p:grpSpPr>
            <a:xfrm>
              <a:off x="3825174" y="1262335"/>
              <a:ext cx="887019" cy="886982"/>
              <a:chOff x="978066" y="1308300"/>
              <a:chExt cx="883925" cy="883800"/>
            </a:xfrm>
          </p:grpSpPr>
          <p:sp>
            <p:nvSpPr>
              <p:cNvPr id="1294" name="Google Shape;1294;p43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3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7210425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6" name="Google Shape;1296;p43"/>
          <p:cNvSpPr txBox="1"/>
          <p:nvPr/>
        </p:nvSpPr>
        <p:spPr>
          <a:xfrm>
            <a:off x="4995798" y="2452963"/>
            <a:ext cx="2584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4995799" y="2751825"/>
            <a:ext cx="25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8" name="Google Shape;1298;p43"/>
          <p:cNvGrpSpPr/>
          <p:nvPr/>
        </p:nvGrpSpPr>
        <p:grpSpPr>
          <a:xfrm>
            <a:off x="3611420" y="2347122"/>
            <a:ext cx="1064564" cy="1064618"/>
            <a:chOff x="3736377" y="2347122"/>
            <a:chExt cx="1064564" cy="1064618"/>
          </a:xfrm>
        </p:grpSpPr>
        <p:sp>
          <p:nvSpPr>
            <p:cNvPr id="1299" name="Google Shape;1299;p43"/>
            <p:cNvSpPr/>
            <p:nvPr/>
          </p:nvSpPr>
          <p:spPr>
            <a:xfrm>
              <a:off x="3736377" y="2347122"/>
              <a:ext cx="1064564" cy="1064618"/>
            </a:xfrm>
            <a:custGeom>
              <a:rect b="b" l="l" r="r" t="t"/>
              <a:pathLst>
                <a:path extrusionOk="0" h="21575" w="21575">
                  <a:moveTo>
                    <a:pt x="10787" y="0"/>
                  </a:moveTo>
                  <a:cubicBezTo>
                    <a:pt x="4834" y="0"/>
                    <a:pt x="0" y="4822"/>
                    <a:pt x="0" y="10787"/>
                  </a:cubicBezTo>
                  <a:cubicBezTo>
                    <a:pt x="0" y="16752"/>
                    <a:pt x="4834" y="21574"/>
                    <a:pt x="10787" y="21574"/>
                  </a:cubicBezTo>
                  <a:cubicBezTo>
                    <a:pt x="16752" y="21574"/>
                    <a:pt x="21574" y="16752"/>
                    <a:pt x="21574" y="10787"/>
                  </a:cubicBezTo>
                  <a:cubicBezTo>
                    <a:pt x="21574" y="4822"/>
                    <a:pt x="16752" y="0"/>
                    <a:pt x="107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00" name="Google Shape;1300;p43"/>
            <p:cNvGrpSpPr/>
            <p:nvPr/>
          </p:nvGrpSpPr>
          <p:grpSpPr>
            <a:xfrm>
              <a:off x="3825174" y="2435922"/>
              <a:ext cx="887019" cy="886982"/>
              <a:chOff x="978066" y="1308300"/>
              <a:chExt cx="883925" cy="883800"/>
            </a:xfrm>
          </p:grpSpPr>
          <p:sp>
            <p:nvSpPr>
              <p:cNvPr id="1301" name="Google Shape;1301;p43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3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3094473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3" name="Google Shape;1303;p43"/>
          <p:cNvSpPr txBox="1"/>
          <p:nvPr/>
        </p:nvSpPr>
        <p:spPr>
          <a:xfrm>
            <a:off x="4995798" y="3626550"/>
            <a:ext cx="2584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4" name="Google Shape;1304;p43"/>
          <p:cNvSpPr txBox="1"/>
          <p:nvPr/>
        </p:nvSpPr>
        <p:spPr>
          <a:xfrm>
            <a:off x="4995802" y="3925400"/>
            <a:ext cx="25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It’s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5" name="Google Shape;1305;p43"/>
          <p:cNvGrpSpPr/>
          <p:nvPr/>
        </p:nvGrpSpPr>
        <p:grpSpPr>
          <a:xfrm>
            <a:off x="3611420" y="3520710"/>
            <a:ext cx="1064564" cy="1064618"/>
            <a:chOff x="3736377" y="3520710"/>
            <a:chExt cx="1064564" cy="1064618"/>
          </a:xfrm>
        </p:grpSpPr>
        <p:sp>
          <p:nvSpPr>
            <p:cNvPr id="1306" name="Google Shape;1306;p43"/>
            <p:cNvSpPr/>
            <p:nvPr/>
          </p:nvSpPr>
          <p:spPr>
            <a:xfrm>
              <a:off x="3736377" y="3520710"/>
              <a:ext cx="1064564" cy="1064618"/>
            </a:xfrm>
            <a:custGeom>
              <a:rect b="b" l="l" r="r" t="t"/>
              <a:pathLst>
                <a:path extrusionOk="0" h="21575" w="21575">
                  <a:moveTo>
                    <a:pt x="10787" y="0"/>
                  </a:moveTo>
                  <a:cubicBezTo>
                    <a:pt x="4834" y="0"/>
                    <a:pt x="0" y="4822"/>
                    <a:pt x="0" y="10787"/>
                  </a:cubicBezTo>
                  <a:cubicBezTo>
                    <a:pt x="0" y="16752"/>
                    <a:pt x="4834" y="21574"/>
                    <a:pt x="10787" y="21574"/>
                  </a:cubicBezTo>
                  <a:cubicBezTo>
                    <a:pt x="16752" y="21574"/>
                    <a:pt x="21574" y="16752"/>
                    <a:pt x="21574" y="10787"/>
                  </a:cubicBezTo>
                  <a:cubicBezTo>
                    <a:pt x="21574" y="4822"/>
                    <a:pt x="16752" y="0"/>
                    <a:pt x="107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07" name="Google Shape;1307;p43"/>
            <p:cNvGrpSpPr/>
            <p:nvPr/>
          </p:nvGrpSpPr>
          <p:grpSpPr>
            <a:xfrm>
              <a:off x="3825174" y="3609510"/>
              <a:ext cx="887019" cy="886982"/>
              <a:chOff x="978066" y="1308300"/>
              <a:chExt cx="883925" cy="883800"/>
            </a:xfrm>
          </p:grpSpPr>
          <p:sp>
            <p:nvSpPr>
              <p:cNvPr id="1308" name="Google Shape;1308;p43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25000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8869886" name="adj1"/>
                  <a:gd fmla="val 0" name="adj2"/>
                  <a:gd fmla="val 25000" name="adj3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0" name="Google Shape;1310;p43"/>
          <p:cNvSpPr/>
          <p:nvPr/>
        </p:nvSpPr>
        <p:spPr>
          <a:xfrm>
            <a:off x="1731300" y="1412000"/>
            <a:ext cx="1560300" cy="697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1" name="Google Shape;1311;p43"/>
          <p:cNvSpPr/>
          <p:nvPr/>
        </p:nvSpPr>
        <p:spPr>
          <a:xfrm>
            <a:off x="1731300" y="2530513"/>
            <a:ext cx="1560300" cy="697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2" name="Google Shape;1312;p43"/>
          <p:cNvSpPr/>
          <p:nvPr/>
        </p:nvSpPr>
        <p:spPr>
          <a:xfrm>
            <a:off x="1731300" y="3704113"/>
            <a:ext cx="1560300" cy="697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13" name="Google Shape;1313;p43"/>
          <p:cNvCxnSpPr/>
          <p:nvPr/>
        </p:nvCxnSpPr>
        <p:spPr>
          <a:xfrm>
            <a:off x="4681300" y="1705825"/>
            <a:ext cx="28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14" name="Google Shape;1314;p43"/>
          <p:cNvCxnSpPr/>
          <p:nvPr/>
        </p:nvCxnSpPr>
        <p:spPr>
          <a:xfrm>
            <a:off x="4681300" y="2879431"/>
            <a:ext cx="282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15" name="Google Shape;1315;p43"/>
          <p:cNvCxnSpPr/>
          <p:nvPr/>
        </p:nvCxnSpPr>
        <p:spPr>
          <a:xfrm>
            <a:off x="4681300" y="4053019"/>
            <a:ext cx="2823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84675" y="2343150"/>
            <a:ext cx="7568700" cy="984900"/>
          </a:xfrm>
          <a:prstGeom prst="roundRect">
            <a:avLst>
              <a:gd fmla="val 50000" name="adj"/>
            </a:avLst>
          </a:prstGeom>
          <a:noFill/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612008" y="2708175"/>
            <a:ext cx="347664" cy="254850"/>
            <a:chOff x="-400050" y="2658900"/>
            <a:chExt cx="314400" cy="254850"/>
          </a:xfrm>
        </p:grpSpPr>
        <p:sp>
          <p:nvSpPr>
            <p:cNvPr id="121" name="Google Shape;121;p17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7"/>
          <p:cNvGrpSpPr/>
          <p:nvPr/>
        </p:nvGrpSpPr>
        <p:grpSpPr>
          <a:xfrm flipH="1" rot="10800000">
            <a:off x="8168508" y="2708175"/>
            <a:ext cx="347664" cy="254850"/>
            <a:chOff x="-400050" y="2658900"/>
            <a:chExt cx="314400" cy="254850"/>
          </a:xfrm>
        </p:grpSpPr>
        <p:sp>
          <p:nvSpPr>
            <p:cNvPr id="124" name="Google Shape;124;p17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707440" y="1032613"/>
            <a:ext cx="2358133" cy="1484976"/>
            <a:chOff x="707440" y="1032613"/>
            <a:chExt cx="2358133" cy="1484976"/>
          </a:xfrm>
        </p:grpSpPr>
        <p:grpSp>
          <p:nvGrpSpPr>
            <p:cNvPr id="127" name="Google Shape;127;p17"/>
            <p:cNvGrpSpPr/>
            <p:nvPr/>
          </p:nvGrpSpPr>
          <p:grpSpPr>
            <a:xfrm>
              <a:off x="1834673" y="1032613"/>
              <a:ext cx="1230900" cy="762301"/>
              <a:chOff x="713411" y="1159113"/>
              <a:chExt cx="1230900" cy="762301"/>
            </a:xfrm>
          </p:grpSpPr>
          <p:sp>
            <p:nvSpPr>
              <p:cNvPr id="128" name="Google Shape;128;p17"/>
              <p:cNvSpPr txBox="1"/>
              <p:nvPr/>
            </p:nvSpPr>
            <p:spPr>
              <a:xfrm>
                <a:off x="713411" y="1467214"/>
                <a:ext cx="1230900" cy="4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 from us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7"/>
              <p:cNvSpPr txBox="1"/>
              <p:nvPr/>
            </p:nvSpPr>
            <p:spPr>
              <a:xfrm>
                <a:off x="713411" y="1159113"/>
                <a:ext cx="1230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0" name="Google Shape;130;p17"/>
            <p:cNvSpPr/>
            <p:nvPr/>
          </p:nvSpPr>
          <p:spPr>
            <a:xfrm>
              <a:off x="707440" y="1119913"/>
              <a:ext cx="10443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712656" y="216988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3396015" y="1032613"/>
            <a:ext cx="2358133" cy="1484976"/>
            <a:chOff x="3396015" y="1032613"/>
            <a:chExt cx="2358133" cy="1484976"/>
          </a:xfrm>
        </p:grpSpPr>
        <p:grpSp>
          <p:nvGrpSpPr>
            <p:cNvPr id="133" name="Google Shape;133;p17"/>
            <p:cNvGrpSpPr/>
            <p:nvPr/>
          </p:nvGrpSpPr>
          <p:grpSpPr>
            <a:xfrm>
              <a:off x="4523248" y="1032613"/>
              <a:ext cx="1230900" cy="762301"/>
              <a:chOff x="713411" y="1159113"/>
              <a:chExt cx="1230900" cy="762301"/>
            </a:xfrm>
          </p:grpSpPr>
          <p:sp>
            <p:nvSpPr>
              <p:cNvPr id="134" name="Google Shape;134;p17"/>
              <p:cNvSpPr txBox="1"/>
              <p:nvPr/>
            </p:nvSpPr>
            <p:spPr>
              <a:xfrm>
                <a:off x="713411" y="1467214"/>
                <a:ext cx="1230900" cy="4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17"/>
              <p:cNvSpPr txBox="1"/>
              <p:nvPr/>
            </p:nvSpPr>
            <p:spPr>
              <a:xfrm>
                <a:off x="713411" y="1159113"/>
                <a:ext cx="1230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6" name="Google Shape;136;p17"/>
            <p:cNvSpPr/>
            <p:nvPr/>
          </p:nvSpPr>
          <p:spPr>
            <a:xfrm>
              <a:off x="3396015" y="1119913"/>
              <a:ext cx="10443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401231" y="216988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6084590" y="1032613"/>
            <a:ext cx="2358133" cy="1484976"/>
            <a:chOff x="6084590" y="1032613"/>
            <a:chExt cx="2358133" cy="1484976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7211823" y="1032613"/>
              <a:ext cx="1230900" cy="762301"/>
              <a:chOff x="713411" y="1159113"/>
              <a:chExt cx="1230900" cy="762301"/>
            </a:xfrm>
          </p:grpSpPr>
          <p:sp>
            <p:nvSpPr>
              <p:cNvPr id="140" name="Google Shape;140;p17"/>
              <p:cNvSpPr txBox="1"/>
              <p:nvPr/>
            </p:nvSpPr>
            <p:spPr>
              <a:xfrm>
                <a:off x="713411" y="1467214"/>
                <a:ext cx="1230900" cy="4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17"/>
              <p:cNvSpPr txBox="1"/>
              <p:nvPr/>
            </p:nvSpPr>
            <p:spPr>
              <a:xfrm>
                <a:off x="713411" y="1159113"/>
                <a:ext cx="1230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2" name="Google Shape;142;p17"/>
            <p:cNvSpPr/>
            <p:nvPr/>
          </p:nvSpPr>
          <p:spPr>
            <a:xfrm>
              <a:off x="6084590" y="1119913"/>
              <a:ext cx="10443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7089806" y="216988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707440" y="3157664"/>
            <a:ext cx="2358133" cy="1446425"/>
            <a:chOff x="707440" y="3157664"/>
            <a:chExt cx="2358133" cy="1446425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1834673" y="3841788"/>
              <a:ext cx="1230900" cy="762301"/>
              <a:chOff x="713411" y="1159113"/>
              <a:chExt cx="1230900" cy="762301"/>
            </a:xfrm>
          </p:grpSpPr>
          <p:sp>
            <p:nvSpPr>
              <p:cNvPr id="146" name="Google Shape;146;p17"/>
              <p:cNvSpPr txBox="1"/>
              <p:nvPr/>
            </p:nvSpPr>
            <p:spPr>
              <a:xfrm>
                <a:off x="713411" y="1467214"/>
                <a:ext cx="1230900" cy="4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" name="Google Shape;147;p17"/>
              <p:cNvSpPr txBox="1"/>
              <p:nvPr/>
            </p:nvSpPr>
            <p:spPr>
              <a:xfrm>
                <a:off x="713411" y="1159113"/>
                <a:ext cx="1230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8" name="Google Shape;148;p17"/>
            <p:cNvSpPr/>
            <p:nvPr/>
          </p:nvSpPr>
          <p:spPr>
            <a:xfrm>
              <a:off x="707440" y="3929088"/>
              <a:ext cx="10443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712656" y="3157664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3396015" y="3157664"/>
            <a:ext cx="2358133" cy="1446425"/>
            <a:chOff x="3396015" y="3157664"/>
            <a:chExt cx="2358133" cy="1446425"/>
          </a:xfrm>
        </p:grpSpPr>
        <p:grpSp>
          <p:nvGrpSpPr>
            <p:cNvPr id="151" name="Google Shape;151;p17"/>
            <p:cNvGrpSpPr/>
            <p:nvPr/>
          </p:nvGrpSpPr>
          <p:grpSpPr>
            <a:xfrm>
              <a:off x="4523248" y="3841788"/>
              <a:ext cx="1230900" cy="762301"/>
              <a:chOff x="713411" y="1159113"/>
              <a:chExt cx="1230900" cy="762301"/>
            </a:xfrm>
          </p:grpSpPr>
          <p:sp>
            <p:nvSpPr>
              <p:cNvPr id="152" name="Google Shape;152;p17"/>
              <p:cNvSpPr txBox="1"/>
              <p:nvPr/>
            </p:nvSpPr>
            <p:spPr>
              <a:xfrm>
                <a:off x="713411" y="1467214"/>
                <a:ext cx="1230900" cy="4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" name="Google Shape;153;p17"/>
              <p:cNvSpPr txBox="1"/>
              <p:nvPr/>
            </p:nvSpPr>
            <p:spPr>
              <a:xfrm>
                <a:off x="713411" y="1159113"/>
                <a:ext cx="1230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54" name="Google Shape;154;p17"/>
            <p:cNvSpPr/>
            <p:nvPr/>
          </p:nvSpPr>
          <p:spPr>
            <a:xfrm>
              <a:off x="3396015" y="3929088"/>
              <a:ext cx="10443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401231" y="3157664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6084590" y="3157664"/>
            <a:ext cx="2358133" cy="1446425"/>
            <a:chOff x="6084590" y="3157664"/>
            <a:chExt cx="2358133" cy="1446425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7211823" y="3841788"/>
              <a:ext cx="1230900" cy="762301"/>
              <a:chOff x="713411" y="1159113"/>
              <a:chExt cx="1230900" cy="762301"/>
            </a:xfrm>
          </p:grpSpPr>
          <p:sp>
            <p:nvSpPr>
              <p:cNvPr id="158" name="Google Shape;158;p17"/>
              <p:cNvSpPr txBox="1"/>
              <p:nvPr/>
            </p:nvSpPr>
            <p:spPr>
              <a:xfrm>
                <a:off x="713411" y="1467214"/>
                <a:ext cx="1230900" cy="4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713411" y="1159113"/>
                <a:ext cx="1230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6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60" name="Google Shape;160;p17"/>
            <p:cNvSpPr/>
            <p:nvPr/>
          </p:nvSpPr>
          <p:spPr>
            <a:xfrm>
              <a:off x="6084590" y="3929088"/>
              <a:ext cx="10443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089806" y="3157664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 rot="5400000">
            <a:off x="3056962" y="2216314"/>
            <a:ext cx="347664" cy="254850"/>
            <a:chOff x="-400050" y="2658900"/>
            <a:chExt cx="314400" cy="254850"/>
          </a:xfrm>
        </p:grpSpPr>
        <p:sp>
          <p:nvSpPr>
            <p:cNvPr id="163" name="Google Shape;163;p17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7"/>
          <p:cNvGrpSpPr/>
          <p:nvPr/>
        </p:nvGrpSpPr>
        <p:grpSpPr>
          <a:xfrm rot="5400000">
            <a:off x="5745537" y="2216314"/>
            <a:ext cx="347664" cy="254850"/>
            <a:chOff x="-400050" y="2658900"/>
            <a:chExt cx="314400" cy="254850"/>
          </a:xfrm>
        </p:grpSpPr>
        <p:sp>
          <p:nvSpPr>
            <p:cNvPr id="166" name="Google Shape;166;p17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 flipH="1" rot="-5400000">
            <a:off x="5745537" y="3204101"/>
            <a:ext cx="347664" cy="254850"/>
            <a:chOff x="-400050" y="2658900"/>
            <a:chExt cx="314400" cy="254850"/>
          </a:xfrm>
        </p:grpSpPr>
        <p:sp>
          <p:nvSpPr>
            <p:cNvPr id="169" name="Google Shape;169;p17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 flipH="1" rot="-5400000">
            <a:off x="3056962" y="3204101"/>
            <a:ext cx="347664" cy="254850"/>
            <a:chOff x="-400050" y="2658900"/>
            <a:chExt cx="314400" cy="254850"/>
          </a:xfrm>
        </p:grpSpPr>
        <p:sp>
          <p:nvSpPr>
            <p:cNvPr id="172" name="Google Shape;172;p17"/>
            <p:cNvSpPr/>
            <p:nvPr/>
          </p:nvSpPr>
          <p:spPr>
            <a:xfrm>
              <a:off x="-400050" y="265890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400050" y="2724150"/>
              <a:ext cx="314400" cy="189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44"/>
          <p:cNvGrpSpPr/>
          <p:nvPr/>
        </p:nvGrpSpPr>
        <p:grpSpPr>
          <a:xfrm>
            <a:off x="707225" y="2678458"/>
            <a:ext cx="7723500" cy="1350467"/>
            <a:chOff x="707225" y="2678458"/>
            <a:chExt cx="7723500" cy="1350467"/>
          </a:xfrm>
        </p:grpSpPr>
        <p:sp>
          <p:nvSpPr>
            <p:cNvPr id="1321" name="Google Shape;1321;p44"/>
            <p:cNvSpPr/>
            <p:nvPr/>
          </p:nvSpPr>
          <p:spPr>
            <a:xfrm>
              <a:off x="707225" y="2867025"/>
              <a:ext cx="7723500" cy="1161900"/>
            </a:xfrm>
            <a:prstGeom prst="roundRect">
              <a:avLst>
                <a:gd fmla="val 50000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2" name="Google Shape;1322;p44"/>
            <p:cNvGrpSpPr/>
            <p:nvPr/>
          </p:nvGrpSpPr>
          <p:grpSpPr>
            <a:xfrm rot="5400000">
              <a:off x="2519263" y="2724865"/>
              <a:ext cx="347664" cy="254850"/>
              <a:chOff x="-400050" y="2658900"/>
              <a:chExt cx="314400" cy="254850"/>
            </a:xfrm>
          </p:grpSpPr>
          <p:sp>
            <p:nvSpPr>
              <p:cNvPr id="1323" name="Google Shape;1323;p44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" name="Google Shape;1325;p44"/>
            <p:cNvGrpSpPr/>
            <p:nvPr/>
          </p:nvGrpSpPr>
          <p:grpSpPr>
            <a:xfrm rot="5400000">
              <a:off x="4398070" y="2724865"/>
              <a:ext cx="347664" cy="254850"/>
              <a:chOff x="-400050" y="2658900"/>
              <a:chExt cx="314400" cy="254850"/>
            </a:xfrm>
          </p:grpSpPr>
          <p:sp>
            <p:nvSpPr>
              <p:cNvPr id="1326" name="Google Shape;1326;p44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8" name="Google Shape;1328;p44"/>
            <p:cNvGrpSpPr/>
            <p:nvPr/>
          </p:nvGrpSpPr>
          <p:grpSpPr>
            <a:xfrm rot="5400000">
              <a:off x="6276877" y="2724865"/>
              <a:ext cx="347664" cy="254850"/>
              <a:chOff x="-400050" y="2658900"/>
              <a:chExt cx="314400" cy="254850"/>
            </a:xfrm>
          </p:grpSpPr>
          <p:sp>
            <p:nvSpPr>
              <p:cNvPr id="1329" name="Google Shape;1329;p44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1" name="Google Shape;1331;p4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1401891" y="2500098"/>
            <a:ext cx="703992" cy="704384"/>
          </a:xfrm>
          <a:custGeom>
            <a:rect b="b" l="l" r="r" t="t"/>
            <a:pathLst>
              <a:path extrusionOk="0" h="21587" w="21575">
                <a:moveTo>
                  <a:pt x="10787" y="0"/>
                </a:moveTo>
                <a:cubicBezTo>
                  <a:pt x="4822" y="0"/>
                  <a:pt x="0" y="4834"/>
                  <a:pt x="0" y="10799"/>
                </a:cubicBezTo>
                <a:cubicBezTo>
                  <a:pt x="0" y="16752"/>
                  <a:pt x="4822" y="21586"/>
                  <a:pt x="10787" y="21586"/>
                </a:cubicBezTo>
                <a:cubicBezTo>
                  <a:pt x="16741" y="21586"/>
                  <a:pt x="21574" y="16752"/>
                  <a:pt x="21574" y="10799"/>
                </a:cubicBezTo>
                <a:cubicBezTo>
                  <a:pt x="21574" y="4834"/>
                  <a:pt x="16741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3" name="Google Shape;1333;p44"/>
          <p:cNvSpPr txBox="1"/>
          <p:nvPr/>
        </p:nvSpPr>
        <p:spPr>
          <a:xfrm>
            <a:off x="840088" y="1615188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4" name="Google Shape;1334;p44"/>
          <p:cNvSpPr txBox="1"/>
          <p:nvPr/>
        </p:nvSpPr>
        <p:spPr>
          <a:xfrm>
            <a:off x="840088" y="1914040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44"/>
          <p:cNvSpPr/>
          <p:nvPr/>
        </p:nvSpPr>
        <p:spPr>
          <a:xfrm>
            <a:off x="1094488" y="1084213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350K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6" name="Google Shape;1336;p44"/>
          <p:cNvSpPr/>
          <p:nvPr/>
        </p:nvSpPr>
        <p:spPr>
          <a:xfrm>
            <a:off x="3280307" y="2500098"/>
            <a:ext cx="704384" cy="704384"/>
          </a:xfrm>
          <a:custGeom>
            <a:rect b="b" l="l" r="r" t="t"/>
            <a:pathLst>
              <a:path extrusionOk="0" h="21587" w="21587">
                <a:moveTo>
                  <a:pt x="10800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800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7" name="Google Shape;1337;p44"/>
          <p:cNvSpPr txBox="1"/>
          <p:nvPr/>
        </p:nvSpPr>
        <p:spPr>
          <a:xfrm>
            <a:off x="2718829" y="1615188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8" name="Google Shape;1338;p44"/>
          <p:cNvSpPr txBox="1"/>
          <p:nvPr/>
        </p:nvSpPr>
        <p:spPr>
          <a:xfrm>
            <a:off x="2718829" y="1914040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44"/>
          <p:cNvSpPr/>
          <p:nvPr/>
        </p:nvSpPr>
        <p:spPr>
          <a:xfrm>
            <a:off x="2973229" y="1084213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135K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0" name="Google Shape;1340;p44"/>
          <p:cNvSpPr/>
          <p:nvPr/>
        </p:nvSpPr>
        <p:spPr>
          <a:xfrm>
            <a:off x="5159114" y="2500098"/>
            <a:ext cx="704384" cy="704384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1" name="Google Shape;1341;p44"/>
          <p:cNvSpPr txBox="1"/>
          <p:nvPr/>
        </p:nvSpPr>
        <p:spPr>
          <a:xfrm>
            <a:off x="4597571" y="1615188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2" name="Google Shape;1342;p44"/>
          <p:cNvSpPr txBox="1"/>
          <p:nvPr/>
        </p:nvSpPr>
        <p:spPr>
          <a:xfrm>
            <a:off x="4597571" y="1914040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terribly hot, even hotter than 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44"/>
          <p:cNvSpPr/>
          <p:nvPr/>
        </p:nvSpPr>
        <p:spPr>
          <a:xfrm>
            <a:off x="4851971" y="1084213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750K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4" name="Google Shape;1344;p44"/>
          <p:cNvSpPr/>
          <p:nvPr/>
        </p:nvSpPr>
        <p:spPr>
          <a:xfrm>
            <a:off x="7037921" y="2500098"/>
            <a:ext cx="704384" cy="704384"/>
          </a:xfrm>
          <a:custGeom>
            <a:rect b="b" l="l" r="r" t="t"/>
            <a:pathLst>
              <a:path extrusionOk="0" h="21587" w="21587">
                <a:moveTo>
                  <a:pt x="10788" y="0"/>
                </a:moveTo>
                <a:cubicBezTo>
                  <a:pt x="4835" y="0"/>
                  <a:pt x="1" y="4834"/>
                  <a:pt x="1" y="10799"/>
                </a:cubicBezTo>
                <a:cubicBezTo>
                  <a:pt x="1" y="16752"/>
                  <a:pt x="4835" y="21586"/>
                  <a:pt x="10788" y="21586"/>
                </a:cubicBezTo>
                <a:cubicBezTo>
                  <a:pt x="16753" y="21586"/>
                  <a:pt x="21587" y="16752"/>
                  <a:pt x="21587" y="10799"/>
                </a:cubicBezTo>
                <a:cubicBezTo>
                  <a:pt x="21587" y="4834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5" name="Google Shape;1345;p44"/>
          <p:cNvSpPr txBox="1"/>
          <p:nvPr/>
        </p:nvSpPr>
        <p:spPr>
          <a:xfrm>
            <a:off x="6476313" y="1615188"/>
            <a:ext cx="1827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6" name="Google Shape;1346;p44"/>
          <p:cNvSpPr txBox="1"/>
          <p:nvPr/>
        </p:nvSpPr>
        <p:spPr>
          <a:xfrm>
            <a:off x="6476313" y="1914040"/>
            <a:ext cx="18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44"/>
          <p:cNvSpPr/>
          <p:nvPr/>
        </p:nvSpPr>
        <p:spPr>
          <a:xfrm>
            <a:off x="6730713" y="1084213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420K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8" name="Google Shape;1348;p44"/>
          <p:cNvSpPr/>
          <p:nvPr/>
        </p:nvSpPr>
        <p:spPr>
          <a:xfrm>
            <a:off x="2238975" y="3639375"/>
            <a:ext cx="4666500" cy="80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150,000,000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9" name="Google Shape;1349;p44"/>
          <p:cNvGrpSpPr/>
          <p:nvPr/>
        </p:nvGrpSpPr>
        <p:grpSpPr>
          <a:xfrm>
            <a:off x="2693480" y="3866500"/>
            <a:ext cx="3757490" cy="348542"/>
            <a:chOff x="2718825" y="3866500"/>
            <a:chExt cx="3757490" cy="348542"/>
          </a:xfrm>
        </p:grpSpPr>
        <p:grpSp>
          <p:nvGrpSpPr>
            <p:cNvPr id="1350" name="Google Shape;1350;p44"/>
            <p:cNvGrpSpPr/>
            <p:nvPr/>
          </p:nvGrpSpPr>
          <p:grpSpPr>
            <a:xfrm>
              <a:off x="2718825" y="3866500"/>
              <a:ext cx="351315" cy="348542"/>
              <a:chOff x="2508825" y="2318350"/>
              <a:chExt cx="297750" cy="295400"/>
            </a:xfrm>
          </p:grpSpPr>
          <p:sp>
            <p:nvSpPr>
              <p:cNvPr id="1351" name="Google Shape;1351;p44"/>
              <p:cNvSpPr/>
              <p:nvPr/>
            </p:nvSpPr>
            <p:spPr>
              <a:xfrm>
                <a:off x="2508825" y="2318350"/>
                <a:ext cx="297750" cy="295400"/>
              </a:xfrm>
              <a:custGeom>
                <a:rect b="b" l="l" r="r" t="t"/>
                <a:pathLst>
                  <a:path extrusionOk="0" h="11816" w="11910">
                    <a:moveTo>
                      <a:pt x="5892" y="694"/>
                    </a:moveTo>
                    <a:cubicBezTo>
                      <a:pt x="7625" y="694"/>
                      <a:pt x="9043" y="2112"/>
                      <a:pt x="9043" y="3845"/>
                    </a:cubicBezTo>
                    <a:cubicBezTo>
                      <a:pt x="9043" y="5483"/>
                      <a:pt x="7751" y="6838"/>
                      <a:pt x="6081" y="6932"/>
                    </a:cubicBezTo>
                    <a:cubicBezTo>
                      <a:pt x="6018" y="6932"/>
                      <a:pt x="5987" y="6901"/>
                      <a:pt x="5924" y="6869"/>
                    </a:cubicBezTo>
                    <a:lnTo>
                      <a:pt x="5766" y="6711"/>
                    </a:lnTo>
                    <a:cubicBezTo>
                      <a:pt x="5297" y="6298"/>
                      <a:pt x="4683" y="6101"/>
                      <a:pt x="4072" y="6101"/>
                    </a:cubicBezTo>
                    <a:cubicBezTo>
                      <a:pt x="3985" y="6101"/>
                      <a:pt x="3899" y="6105"/>
                      <a:pt x="3813" y="6113"/>
                    </a:cubicBezTo>
                    <a:cubicBezTo>
                      <a:pt x="3151" y="5577"/>
                      <a:pt x="2773" y="4727"/>
                      <a:pt x="2773" y="3845"/>
                    </a:cubicBezTo>
                    <a:cubicBezTo>
                      <a:pt x="2773" y="2112"/>
                      <a:pt x="4191" y="694"/>
                      <a:pt x="5892" y="694"/>
                    </a:cubicBezTo>
                    <a:close/>
                    <a:moveTo>
                      <a:pt x="4171" y="6822"/>
                    </a:moveTo>
                    <a:cubicBezTo>
                      <a:pt x="4577" y="6822"/>
                      <a:pt x="4979" y="6964"/>
                      <a:pt x="5294" y="7247"/>
                    </a:cubicBezTo>
                    <a:cubicBezTo>
                      <a:pt x="5420" y="7373"/>
                      <a:pt x="5735" y="7657"/>
                      <a:pt x="5892" y="7657"/>
                    </a:cubicBezTo>
                    <a:lnTo>
                      <a:pt x="7972" y="7657"/>
                    </a:lnTo>
                    <a:cubicBezTo>
                      <a:pt x="8192" y="7657"/>
                      <a:pt x="8350" y="7814"/>
                      <a:pt x="8350" y="8003"/>
                    </a:cubicBezTo>
                    <a:cubicBezTo>
                      <a:pt x="8350" y="8192"/>
                      <a:pt x="8192" y="8350"/>
                      <a:pt x="7972" y="8350"/>
                    </a:cubicBezTo>
                    <a:lnTo>
                      <a:pt x="5514" y="8350"/>
                    </a:lnTo>
                    <a:cubicBezTo>
                      <a:pt x="5294" y="8350"/>
                      <a:pt x="5136" y="8507"/>
                      <a:pt x="5136" y="8728"/>
                    </a:cubicBezTo>
                    <a:cubicBezTo>
                      <a:pt x="5136" y="8917"/>
                      <a:pt x="5294" y="9074"/>
                      <a:pt x="5514" y="9074"/>
                    </a:cubicBezTo>
                    <a:lnTo>
                      <a:pt x="8224" y="9074"/>
                    </a:lnTo>
                    <a:cubicBezTo>
                      <a:pt x="8507" y="9074"/>
                      <a:pt x="8759" y="8948"/>
                      <a:pt x="8980" y="8759"/>
                    </a:cubicBezTo>
                    <a:lnTo>
                      <a:pt x="10492" y="7090"/>
                    </a:lnTo>
                    <a:cubicBezTo>
                      <a:pt x="10568" y="7033"/>
                      <a:pt x="10666" y="6987"/>
                      <a:pt x="10766" y="6987"/>
                    </a:cubicBezTo>
                    <a:cubicBezTo>
                      <a:pt x="10833" y="6987"/>
                      <a:pt x="10902" y="7008"/>
                      <a:pt x="10965" y="7058"/>
                    </a:cubicBezTo>
                    <a:cubicBezTo>
                      <a:pt x="11122" y="7184"/>
                      <a:pt x="11185" y="7373"/>
                      <a:pt x="11059" y="7531"/>
                    </a:cubicBezTo>
                    <a:lnTo>
                      <a:pt x="9389" y="9767"/>
                    </a:lnTo>
                    <a:cubicBezTo>
                      <a:pt x="9074" y="10209"/>
                      <a:pt x="8570" y="10492"/>
                      <a:pt x="8035" y="10492"/>
                    </a:cubicBezTo>
                    <a:lnTo>
                      <a:pt x="2773" y="10492"/>
                    </a:lnTo>
                    <a:lnTo>
                      <a:pt x="2773" y="7468"/>
                    </a:lnTo>
                    <a:lnTo>
                      <a:pt x="3025" y="7247"/>
                    </a:lnTo>
                    <a:cubicBezTo>
                      <a:pt x="3356" y="6964"/>
                      <a:pt x="3766" y="6822"/>
                      <a:pt x="4171" y="6822"/>
                    </a:cubicBezTo>
                    <a:close/>
                    <a:moveTo>
                      <a:pt x="1734" y="6932"/>
                    </a:moveTo>
                    <a:cubicBezTo>
                      <a:pt x="1923" y="6932"/>
                      <a:pt x="2080" y="7090"/>
                      <a:pt x="2080" y="7310"/>
                    </a:cubicBezTo>
                    <a:lnTo>
                      <a:pt x="2080" y="10807"/>
                    </a:lnTo>
                    <a:cubicBezTo>
                      <a:pt x="2080" y="10996"/>
                      <a:pt x="1923" y="11154"/>
                      <a:pt x="1734" y="11154"/>
                    </a:cubicBezTo>
                    <a:lnTo>
                      <a:pt x="662" y="11154"/>
                    </a:lnTo>
                    <a:lnTo>
                      <a:pt x="662" y="6932"/>
                    </a:lnTo>
                    <a:close/>
                    <a:moveTo>
                      <a:pt x="5924" y="1"/>
                    </a:moveTo>
                    <a:cubicBezTo>
                      <a:pt x="3844" y="1"/>
                      <a:pt x="2112" y="1734"/>
                      <a:pt x="2112" y="3845"/>
                    </a:cubicBezTo>
                    <a:cubicBezTo>
                      <a:pt x="2112" y="4790"/>
                      <a:pt x="2458" y="5672"/>
                      <a:pt x="3088" y="6396"/>
                    </a:cubicBezTo>
                    <a:cubicBezTo>
                      <a:pt x="2931" y="6459"/>
                      <a:pt x="2773" y="6585"/>
                      <a:pt x="2616" y="6711"/>
                    </a:cubicBezTo>
                    <a:cubicBezTo>
                      <a:pt x="2427" y="6428"/>
                      <a:pt x="2112" y="6270"/>
                      <a:pt x="1765" y="6270"/>
                    </a:cubicBezTo>
                    <a:lnTo>
                      <a:pt x="347" y="6270"/>
                    </a:lnTo>
                    <a:cubicBezTo>
                      <a:pt x="158" y="6270"/>
                      <a:pt x="1" y="6428"/>
                      <a:pt x="1" y="6585"/>
                    </a:cubicBezTo>
                    <a:lnTo>
                      <a:pt x="1" y="11469"/>
                    </a:lnTo>
                    <a:cubicBezTo>
                      <a:pt x="1" y="11658"/>
                      <a:pt x="158" y="11815"/>
                      <a:pt x="347" y="11815"/>
                    </a:cubicBezTo>
                    <a:lnTo>
                      <a:pt x="1765" y="11815"/>
                    </a:lnTo>
                    <a:cubicBezTo>
                      <a:pt x="2238" y="11815"/>
                      <a:pt x="2584" y="11563"/>
                      <a:pt x="2742" y="11122"/>
                    </a:cubicBezTo>
                    <a:lnTo>
                      <a:pt x="8035" y="11122"/>
                    </a:lnTo>
                    <a:cubicBezTo>
                      <a:pt x="8759" y="11122"/>
                      <a:pt x="9515" y="10776"/>
                      <a:pt x="9956" y="10146"/>
                    </a:cubicBezTo>
                    <a:lnTo>
                      <a:pt x="11595" y="7877"/>
                    </a:lnTo>
                    <a:cubicBezTo>
                      <a:pt x="11910" y="7468"/>
                      <a:pt x="11878" y="6838"/>
                      <a:pt x="11437" y="6459"/>
                    </a:cubicBezTo>
                    <a:cubicBezTo>
                      <a:pt x="11249" y="6301"/>
                      <a:pt x="11015" y="6221"/>
                      <a:pt x="10780" y="6221"/>
                    </a:cubicBezTo>
                    <a:cubicBezTo>
                      <a:pt x="10503" y="6221"/>
                      <a:pt x="10224" y="6332"/>
                      <a:pt x="10019" y="6554"/>
                    </a:cubicBezTo>
                    <a:lnTo>
                      <a:pt x="9011" y="7657"/>
                    </a:lnTo>
                    <a:cubicBezTo>
                      <a:pt x="8885" y="7247"/>
                      <a:pt x="8539" y="6932"/>
                      <a:pt x="8098" y="6932"/>
                    </a:cubicBezTo>
                    <a:cubicBezTo>
                      <a:pt x="8287" y="6838"/>
                      <a:pt x="8444" y="6680"/>
                      <a:pt x="8602" y="6522"/>
                    </a:cubicBezTo>
                    <a:cubicBezTo>
                      <a:pt x="9358" y="5798"/>
                      <a:pt x="9767" y="4821"/>
                      <a:pt x="9767" y="3845"/>
                    </a:cubicBezTo>
                    <a:cubicBezTo>
                      <a:pt x="9767" y="1734"/>
                      <a:pt x="8035" y="1"/>
                      <a:pt x="5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2629350" y="2353025"/>
                <a:ext cx="54350" cy="121300"/>
              </a:xfrm>
              <a:custGeom>
                <a:rect b="b" l="l" r="r" t="t"/>
                <a:pathLst>
                  <a:path extrusionOk="0" h="4852" w="2174">
                    <a:moveTo>
                      <a:pt x="1071" y="0"/>
                    </a:moveTo>
                    <a:cubicBezTo>
                      <a:pt x="882" y="0"/>
                      <a:pt x="725" y="158"/>
                      <a:pt x="725" y="347"/>
                    </a:cubicBezTo>
                    <a:lnTo>
                      <a:pt x="725" y="756"/>
                    </a:lnTo>
                    <a:cubicBezTo>
                      <a:pt x="315" y="914"/>
                      <a:pt x="63" y="1292"/>
                      <a:pt x="63" y="1733"/>
                    </a:cubicBezTo>
                    <a:cubicBezTo>
                      <a:pt x="0" y="2332"/>
                      <a:pt x="473" y="2804"/>
                      <a:pt x="1071" y="2804"/>
                    </a:cubicBezTo>
                    <a:cubicBezTo>
                      <a:pt x="1260" y="2804"/>
                      <a:pt x="1418" y="2962"/>
                      <a:pt x="1418" y="3151"/>
                    </a:cubicBezTo>
                    <a:cubicBezTo>
                      <a:pt x="1418" y="3308"/>
                      <a:pt x="1355" y="3434"/>
                      <a:pt x="1229" y="3466"/>
                    </a:cubicBezTo>
                    <a:cubicBezTo>
                      <a:pt x="1185" y="3492"/>
                      <a:pt x="1140" y="3503"/>
                      <a:pt x="1093" y="3503"/>
                    </a:cubicBezTo>
                    <a:cubicBezTo>
                      <a:pt x="970" y="3503"/>
                      <a:pt x="839" y="3422"/>
                      <a:pt x="725" y="3308"/>
                    </a:cubicBezTo>
                    <a:cubicBezTo>
                      <a:pt x="662" y="3245"/>
                      <a:pt x="575" y="3214"/>
                      <a:pt x="488" y="3214"/>
                    </a:cubicBezTo>
                    <a:cubicBezTo>
                      <a:pt x="402" y="3214"/>
                      <a:pt x="315" y="3245"/>
                      <a:pt x="252" y="3308"/>
                    </a:cubicBezTo>
                    <a:cubicBezTo>
                      <a:pt x="126" y="3434"/>
                      <a:pt x="126" y="3655"/>
                      <a:pt x="252" y="3781"/>
                    </a:cubicBezTo>
                    <a:cubicBezTo>
                      <a:pt x="410" y="3938"/>
                      <a:pt x="567" y="4064"/>
                      <a:pt x="756" y="4096"/>
                    </a:cubicBezTo>
                    <a:lnTo>
                      <a:pt x="756" y="4505"/>
                    </a:lnTo>
                    <a:cubicBezTo>
                      <a:pt x="756" y="4694"/>
                      <a:pt x="914" y="4852"/>
                      <a:pt x="1103" y="4852"/>
                    </a:cubicBezTo>
                    <a:cubicBezTo>
                      <a:pt x="1323" y="4852"/>
                      <a:pt x="1481" y="4694"/>
                      <a:pt x="1481" y="4505"/>
                    </a:cubicBezTo>
                    <a:lnTo>
                      <a:pt x="1481" y="4096"/>
                    </a:lnTo>
                    <a:cubicBezTo>
                      <a:pt x="1481" y="4096"/>
                      <a:pt x="1512" y="4096"/>
                      <a:pt x="1512" y="4064"/>
                    </a:cubicBezTo>
                    <a:cubicBezTo>
                      <a:pt x="1890" y="3907"/>
                      <a:pt x="2142" y="3497"/>
                      <a:pt x="2142" y="3119"/>
                    </a:cubicBezTo>
                    <a:cubicBezTo>
                      <a:pt x="2142" y="2521"/>
                      <a:pt x="1670" y="2079"/>
                      <a:pt x="1103" y="2079"/>
                    </a:cubicBezTo>
                    <a:cubicBezTo>
                      <a:pt x="914" y="2079"/>
                      <a:pt x="756" y="1922"/>
                      <a:pt x="756" y="1733"/>
                    </a:cubicBezTo>
                    <a:cubicBezTo>
                      <a:pt x="756" y="1575"/>
                      <a:pt x="851" y="1449"/>
                      <a:pt x="1008" y="1418"/>
                    </a:cubicBezTo>
                    <a:cubicBezTo>
                      <a:pt x="1047" y="1405"/>
                      <a:pt x="1085" y="1399"/>
                      <a:pt x="1124" y="1399"/>
                    </a:cubicBezTo>
                    <a:cubicBezTo>
                      <a:pt x="1273" y="1399"/>
                      <a:pt x="1418" y="1494"/>
                      <a:pt x="1544" y="1670"/>
                    </a:cubicBezTo>
                    <a:cubicBezTo>
                      <a:pt x="1610" y="1753"/>
                      <a:pt x="1703" y="1792"/>
                      <a:pt x="1795" y="1792"/>
                    </a:cubicBezTo>
                    <a:cubicBezTo>
                      <a:pt x="1876" y="1792"/>
                      <a:pt x="1957" y="1761"/>
                      <a:pt x="2016" y="1701"/>
                    </a:cubicBezTo>
                    <a:cubicBezTo>
                      <a:pt x="2174" y="1575"/>
                      <a:pt x="2174" y="1323"/>
                      <a:pt x="2048" y="1229"/>
                    </a:cubicBezTo>
                    <a:cubicBezTo>
                      <a:pt x="1859" y="977"/>
                      <a:pt x="1670" y="819"/>
                      <a:pt x="1418" y="756"/>
                    </a:cubicBezTo>
                    <a:lnTo>
                      <a:pt x="1418" y="347"/>
                    </a:ln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3" name="Google Shape;1353;p44"/>
            <p:cNvGrpSpPr/>
            <p:nvPr/>
          </p:nvGrpSpPr>
          <p:grpSpPr>
            <a:xfrm>
              <a:off x="6125000" y="3866500"/>
              <a:ext cx="351315" cy="348542"/>
              <a:chOff x="2508825" y="2318350"/>
              <a:chExt cx="297750" cy="295400"/>
            </a:xfrm>
          </p:grpSpPr>
          <p:sp>
            <p:nvSpPr>
              <p:cNvPr id="1354" name="Google Shape;1354;p44"/>
              <p:cNvSpPr/>
              <p:nvPr/>
            </p:nvSpPr>
            <p:spPr>
              <a:xfrm>
                <a:off x="2508825" y="2318350"/>
                <a:ext cx="297750" cy="295400"/>
              </a:xfrm>
              <a:custGeom>
                <a:rect b="b" l="l" r="r" t="t"/>
                <a:pathLst>
                  <a:path extrusionOk="0" h="11816" w="11910">
                    <a:moveTo>
                      <a:pt x="5892" y="694"/>
                    </a:moveTo>
                    <a:cubicBezTo>
                      <a:pt x="7625" y="694"/>
                      <a:pt x="9043" y="2112"/>
                      <a:pt x="9043" y="3845"/>
                    </a:cubicBezTo>
                    <a:cubicBezTo>
                      <a:pt x="9043" y="5483"/>
                      <a:pt x="7751" y="6838"/>
                      <a:pt x="6081" y="6932"/>
                    </a:cubicBezTo>
                    <a:cubicBezTo>
                      <a:pt x="6018" y="6932"/>
                      <a:pt x="5987" y="6901"/>
                      <a:pt x="5924" y="6869"/>
                    </a:cubicBezTo>
                    <a:lnTo>
                      <a:pt x="5766" y="6711"/>
                    </a:lnTo>
                    <a:cubicBezTo>
                      <a:pt x="5297" y="6298"/>
                      <a:pt x="4683" y="6101"/>
                      <a:pt x="4072" y="6101"/>
                    </a:cubicBezTo>
                    <a:cubicBezTo>
                      <a:pt x="3985" y="6101"/>
                      <a:pt x="3899" y="6105"/>
                      <a:pt x="3813" y="6113"/>
                    </a:cubicBezTo>
                    <a:cubicBezTo>
                      <a:pt x="3151" y="5577"/>
                      <a:pt x="2773" y="4727"/>
                      <a:pt x="2773" y="3845"/>
                    </a:cubicBezTo>
                    <a:cubicBezTo>
                      <a:pt x="2773" y="2112"/>
                      <a:pt x="4191" y="694"/>
                      <a:pt x="5892" y="694"/>
                    </a:cubicBezTo>
                    <a:close/>
                    <a:moveTo>
                      <a:pt x="4171" y="6822"/>
                    </a:moveTo>
                    <a:cubicBezTo>
                      <a:pt x="4577" y="6822"/>
                      <a:pt x="4979" y="6964"/>
                      <a:pt x="5294" y="7247"/>
                    </a:cubicBezTo>
                    <a:cubicBezTo>
                      <a:pt x="5420" y="7373"/>
                      <a:pt x="5735" y="7657"/>
                      <a:pt x="5892" y="7657"/>
                    </a:cubicBezTo>
                    <a:lnTo>
                      <a:pt x="7972" y="7657"/>
                    </a:lnTo>
                    <a:cubicBezTo>
                      <a:pt x="8192" y="7657"/>
                      <a:pt x="8350" y="7814"/>
                      <a:pt x="8350" y="8003"/>
                    </a:cubicBezTo>
                    <a:cubicBezTo>
                      <a:pt x="8350" y="8192"/>
                      <a:pt x="8192" y="8350"/>
                      <a:pt x="7972" y="8350"/>
                    </a:cubicBezTo>
                    <a:lnTo>
                      <a:pt x="5514" y="8350"/>
                    </a:lnTo>
                    <a:cubicBezTo>
                      <a:pt x="5294" y="8350"/>
                      <a:pt x="5136" y="8507"/>
                      <a:pt x="5136" y="8728"/>
                    </a:cubicBezTo>
                    <a:cubicBezTo>
                      <a:pt x="5136" y="8917"/>
                      <a:pt x="5294" y="9074"/>
                      <a:pt x="5514" y="9074"/>
                    </a:cubicBezTo>
                    <a:lnTo>
                      <a:pt x="8224" y="9074"/>
                    </a:lnTo>
                    <a:cubicBezTo>
                      <a:pt x="8507" y="9074"/>
                      <a:pt x="8759" y="8948"/>
                      <a:pt x="8980" y="8759"/>
                    </a:cubicBezTo>
                    <a:lnTo>
                      <a:pt x="10492" y="7090"/>
                    </a:lnTo>
                    <a:cubicBezTo>
                      <a:pt x="10568" y="7033"/>
                      <a:pt x="10666" y="6987"/>
                      <a:pt x="10766" y="6987"/>
                    </a:cubicBezTo>
                    <a:cubicBezTo>
                      <a:pt x="10833" y="6987"/>
                      <a:pt x="10902" y="7008"/>
                      <a:pt x="10965" y="7058"/>
                    </a:cubicBezTo>
                    <a:cubicBezTo>
                      <a:pt x="11122" y="7184"/>
                      <a:pt x="11185" y="7373"/>
                      <a:pt x="11059" y="7531"/>
                    </a:cubicBezTo>
                    <a:lnTo>
                      <a:pt x="9389" y="9767"/>
                    </a:lnTo>
                    <a:cubicBezTo>
                      <a:pt x="9074" y="10209"/>
                      <a:pt x="8570" y="10492"/>
                      <a:pt x="8035" y="10492"/>
                    </a:cubicBezTo>
                    <a:lnTo>
                      <a:pt x="2773" y="10492"/>
                    </a:lnTo>
                    <a:lnTo>
                      <a:pt x="2773" y="7468"/>
                    </a:lnTo>
                    <a:lnTo>
                      <a:pt x="3025" y="7247"/>
                    </a:lnTo>
                    <a:cubicBezTo>
                      <a:pt x="3356" y="6964"/>
                      <a:pt x="3766" y="6822"/>
                      <a:pt x="4171" y="6822"/>
                    </a:cubicBezTo>
                    <a:close/>
                    <a:moveTo>
                      <a:pt x="1734" y="6932"/>
                    </a:moveTo>
                    <a:cubicBezTo>
                      <a:pt x="1923" y="6932"/>
                      <a:pt x="2080" y="7090"/>
                      <a:pt x="2080" y="7310"/>
                    </a:cubicBezTo>
                    <a:lnTo>
                      <a:pt x="2080" y="10807"/>
                    </a:lnTo>
                    <a:cubicBezTo>
                      <a:pt x="2080" y="10996"/>
                      <a:pt x="1923" y="11154"/>
                      <a:pt x="1734" y="11154"/>
                    </a:cubicBezTo>
                    <a:lnTo>
                      <a:pt x="662" y="11154"/>
                    </a:lnTo>
                    <a:lnTo>
                      <a:pt x="662" y="6932"/>
                    </a:lnTo>
                    <a:close/>
                    <a:moveTo>
                      <a:pt x="5924" y="1"/>
                    </a:moveTo>
                    <a:cubicBezTo>
                      <a:pt x="3844" y="1"/>
                      <a:pt x="2112" y="1734"/>
                      <a:pt x="2112" y="3845"/>
                    </a:cubicBezTo>
                    <a:cubicBezTo>
                      <a:pt x="2112" y="4790"/>
                      <a:pt x="2458" y="5672"/>
                      <a:pt x="3088" y="6396"/>
                    </a:cubicBezTo>
                    <a:cubicBezTo>
                      <a:pt x="2931" y="6459"/>
                      <a:pt x="2773" y="6585"/>
                      <a:pt x="2616" y="6711"/>
                    </a:cubicBezTo>
                    <a:cubicBezTo>
                      <a:pt x="2427" y="6428"/>
                      <a:pt x="2112" y="6270"/>
                      <a:pt x="1765" y="6270"/>
                    </a:cubicBezTo>
                    <a:lnTo>
                      <a:pt x="347" y="6270"/>
                    </a:lnTo>
                    <a:cubicBezTo>
                      <a:pt x="158" y="6270"/>
                      <a:pt x="1" y="6428"/>
                      <a:pt x="1" y="6585"/>
                    </a:cubicBezTo>
                    <a:lnTo>
                      <a:pt x="1" y="11469"/>
                    </a:lnTo>
                    <a:cubicBezTo>
                      <a:pt x="1" y="11658"/>
                      <a:pt x="158" y="11815"/>
                      <a:pt x="347" y="11815"/>
                    </a:cubicBezTo>
                    <a:lnTo>
                      <a:pt x="1765" y="11815"/>
                    </a:lnTo>
                    <a:cubicBezTo>
                      <a:pt x="2238" y="11815"/>
                      <a:pt x="2584" y="11563"/>
                      <a:pt x="2742" y="11122"/>
                    </a:cubicBezTo>
                    <a:lnTo>
                      <a:pt x="8035" y="11122"/>
                    </a:lnTo>
                    <a:cubicBezTo>
                      <a:pt x="8759" y="11122"/>
                      <a:pt x="9515" y="10776"/>
                      <a:pt x="9956" y="10146"/>
                    </a:cubicBezTo>
                    <a:lnTo>
                      <a:pt x="11595" y="7877"/>
                    </a:lnTo>
                    <a:cubicBezTo>
                      <a:pt x="11910" y="7468"/>
                      <a:pt x="11878" y="6838"/>
                      <a:pt x="11437" y="6459"/>
                    </a:cubicBezTo>
                    <a:cubicBezTo>
                      <a:pt x="11249" y="6301"/>
                      <a:pt x="11015" y="6221"/>
                      <a:pt x="10780" y="6221"/>
                    </a:cubicBezTo>
                    <a:cubicBezTo>
                      <a:pt x="10503" y="6221"/>
                      <a:pt x="10224" y="6332"/>
                      <a:pt x="10019" y="6554"/>
                    </a:cubicBezTo>
                    <a:lnTo>
                      <a:pt x="9011" y="7657"/>
                    </a:lnTo>
                    <a:cubicBezTo>
                      <a:pt x="8885" y="7247"/>
                      <a:pt x="8539" y="6932"/>
                      <a:pt x="8098" y="6932"/>
                    </a:cubicBezTo>
                    <a:cubicBezTo>
                      <a:pt x="8287" y="6838"/>
                      <a:pt x="8444" y="6680"/>
                      <a:pt x="8602" y="6522"/>
                    </a:cubicBezTo>
                    <a:cubicBezTo>
                      <a:pt x="9358" y="5798"/>
                      <a:pt x="9767" y="4821"/>
                      <a:pt x="9767" y="3845"/>
                    </a:cubicBezTo>
                    <a:cubicBezTo>
                      <a:pt x="9767" y="1734"/>
                      <a:pt x="8035" y="1"/>
                      <a:pt x="5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>
                <a:off x="2629350" y="2353025"/>
                <a:ext cx="54350" cy="121300"/>
              </a:xfrm>
              <a:custGeom>
                <a:rect b="b" l="l" r="r" t="t"/>
                <a:pathLst>
                  <a:path extrusionOk="0" h="4852" w="2174">
                    <a:moveTo>
                      <a:pt x="1071" y="0"/>
                    </a:moveTo>
                    <a:cubicBezTo>
                      <a:pt x="882" y="0"/>
                      <a:pt x="725" y="158"/>
                      <a:pt x="725" y="347"/>
                    </a:cubicBezTo>
                    <a:lnTo>
                      <a:pt x="725" y="756"/>
                    </a:lnTo>
                    <a:cubicBezTo>
                      <a:pt x="315" y="914"/>
                      <a:pt x="63" y="1292"/>
                      <a:pt x="63" y="1733"/>
                    </a:cubicBezTo>
                    <a:cubicBezTo>
                      <a:pt x="0" y="2332"/>
                      <a:pt x="473" y="2804"/>
                      <a:pt x="1071" y="2804"/>
                    </a:cubicBezTo>
                    <a:cubicBezTo>
                      <a:pt x="1260" y="2804"/>
                      <a:pt x="1418" y="2962"/>
                      <a:pt x="1418" y="3151"/>
                    </a:cubicBezTo>
                    <a:cubicBezTo>
                      <a:pt x="1418" y="3308"/>
                      <a:pt x="1355" y="3434"/>
                      <a:pt x="1229" y="3466"/>
                    </a:cubicBezTo>
                    <a:cubicBezTo>
                      <a:pt x="1185" y="3492"/>
                      <a:pt x="1140" y="3503"/>
                      <a:pt x="1093" y="3503"/>
                    </a:cubicBezTo>
                    <a:cubicBezTo>
                      <a:pt x="970" y="3503"/>
                      <a:pt x="839" y="3422"/>
                      <a:pt x="725" y="3308"/>
                    </a:cubicBezTo>
                    <a:cubicBezTo>
                      <a:pt x="662" y="3245"/>
                      <a:pt x="575" y="3214"/>
                      <a:pt x="488" y="3214"/>
                    </a:cubicBezTo>
                    <a:cubicBezTo>
                      <a:pt x="402" y="3214"/>
                      <a:pt x="315" y="3245"/>
                      <a:pt x="252" y="3308"/>
                    </a:cubicBezTo>
                    <a:cubicBezTo>
                      <a:pt x="126" y="3434"/>
                      <a:pt x="126" y="3655"/>
                      <a:pt x="252" y="3781"/>
                    </a:cubicBezTo>
                    <a:cubicBezTo>
                      <a:pt x="410" y="3938"/>
                      <a:pt x="567" y="4064"/>
                      <a:pt x="756" y="4096"/>
                    </a:cubicBezTo>
                    <a:lnTo>
                      <a:pt x="756" y="4505"/>
                    </a:lnTo>
                    <a:cubicBezTo>
                      <a:pt x="756" y="4694"/>
                      <a:pt x="914" y="4852"/>
                      <a:pt x="1103" y="4852"/>
                    </a:cubicBezTo>
                    <a:cubicBezTo>
                      <a:pt x="1323" y="4852"/>
                      <a:pt x="1481" y="4694"/>
                      <a:pt x="1481" y="4505"/>
                    </a:cubicBezTo>
                    <a:lnTo>
                      <a:pt x="1481" y="4096"/>
                    </a:lnTo>
                    <a:cubicBezTo>
                      <a:pt x="1481" y="4096"/>
                      <a:pt x="1512" y="4096"/>
                      <a:pt x="1512" y="4064"/>
                    </a:cubicBezTo>
                    <a:cubicBezTo>
                      <a:pt x="1890" y="3907"/>
                      <a:pt x="2142" y="3497"/>
                      <a:pt x="2142" y="3119"/>
                    </a:cubicBezTo>
                    <a:cubicBezTo>
                      <a:pt x="2142" y="2521"/>
                      <a:pt x="1670" y="2079"/>
                      <a:pt x="1103" y="2079"/>
                    </a:cubicBezTo>
                    <a:cubicBezTo>
                      <a:pt x="914" y="2079"/>
                      <a:pt x="756" y="1922"/>
                      <a:pt x="756" y="1733"/>
                    </a:cubicBezTo>
                    <a:cubicBezTo>
                      <a:pt x="756" y="1575"/>
                      <a:pt x="851" y="1449"/>
                      <a:pt x="1008" y="1418"/>
                    </a:cubicBezTo>
                    <a:cubicBezTo>
                      <a:pt x="1047" y="1405"/>
                      <a:pt x="1085" y="1399"/>
                      <a:pt x="1124" y="1399"/>
                    </a:cubicBezTo>
                    <a:cubicBezTo>
                      <a:pt x="1273" y="1399"/>
                      <a:pt x="1418" y="1494"/>
                      <a:pt x="1544" y="1670"/>
                    </a:cubicBezTo>
                    <a:cubicBezTo>
                      <a:pt x="1610" y="1753"/>
                      <a:pt x="1703" y="1792"/>
                      <a:pt x="1795" y="1792"/>
                    </a:cubicBezTo>
                    <a:cubicBezTo>
                      <a:pt x="1876" y="1792"/>
                      <a:pt x="1957" y="1761"/>
                      <a:pt x="2016" y="1701"/>
                    </a:cubicBezTo>
                    <a:cubicBezTo>
                      <a:pt x="2174" y="1575"/>
                      <a:pt x="2174" y="1323"/>
                      <a:pt x="2048" y="1229"/>
                    </a:cubicBezTo>
                    <a:cubicBezTo>
                      <a:pt x="1859" y="977"/>
                      <a:pt x="1670" y="819"/>
                      <a:pt x="1418" y="756"/>
                    </a:cubicBezTo>
                    <a:lnTo>
                      <a:pt x="1418" y="347"/>
                    </a:ln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45"/>
          <p:cNvGrpSpPr/>
          <p:nvPr/>
        </p:nvGrpSpPr>
        <p:grpSpPr>
          <a:xfrm>
            <a:off x="1819275" y="992683"/>
            <a:ext cx="5781600" cy="3706164"/>
            <a:chOff x="1819275" y="992683"/>
            <a:chExt cx="5781600" cy="3706164"/>
          </a:xfrm>
        </p:grpSpPr>
        <p:sp>
          <p:nvSpPr>
            <p:cNvPr id="1361" name="Google Shape;1361;p45"/>
            <p:cNvSpPr/>
            <p:nvPr/>
          </p:nvSpPr>
          <p:spPr>
            <a:xfrm rot="-535">
              <a:off x="1819275" y="1171576"/>
              <a:ext cx="5781600" cy="3357900"/>
            </a:xfrm>
            <a:prstGeom prst="roundRect">
              <a:avLst>
                <a:gd fmla="val 19573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2" name="Google Shape;1362;p45"/>
            <p:cNvGrpSpPr/>
            <p:nvPr/>
          </p:nvGrpSpPr>
          <p:grpSpPr>
            <a:xfrm rot="5400000">
              <a:off x="4536243" y="1039090"/>
              <a:ext cx="347664" cy="254850"/>
              <a:chOff x="-400050" y="2658900"/>
              <a:chExt cx="314400" cy="254850"/>
            </a:xfrm>
          </p:grpSpPr>
          <p:sp>
            <p:nvSpPr>
              <p:cNvPr id="1363" name="Google Shape;1363;p45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5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5" name="Google Shape;1365;p45"/>
            <p:cNvGrpSpPr/>
            <p:nvPr/>
          </p:nvGrpSpPr>
          <p:grpSpPr>
            <a:xfrm flipH="1" rot="-5400000">
              <a:off x="4536243" y="4397590"/>
              <a:ext cx="347664" cy="254850"/>
              <a:chOff x="-400050" y="2658900"/>
              <a:chExt cx="314400" cy="254850"/>
            </a:xfrm>
          </p:grpSpPr>
          <p:sp>
            <p:nvSpPr>
              <p:cNvPr id="1366" name="Google Shape;1366;p45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5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8" name="Google Shape;1368;p4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1369" name="Google Shape;1369;p45"/>
          <p:cNvGrpSpPr/>
          <p:nvPr/>
        </p:nvGrpSpPr>
        <p:grpSpPr>
          <a:xfrm>
            <a:off x="3140625" y="1696370"/>
            <a:ext cx="5290088" cy="587705"/>
            <a:chOff x="3140625" y="1696370"/>
            <a:chExt cx="5290088" cy="587705"/>
          </a:xfrm>
        </p:grpSpPr>
        <p:sp>
          <p:nvSpPr>
            <p:cNvPr id="1370" name="Google Shape;1370;p45"/>
            <p:cNvSpPr/>
            <p:nvPr/>
          </p:nvSpPr>
          <p:spPr>
            <a:xfrm>
              <a:off x="6709013" y="1696370"/>
              <a:ext cx="17217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150,000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140625" y="1696375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2" name="Google Shape;1372;p45"/>
            <p:cNvSpPr txBox="1"/>
            <p:nvPr/>
          </p:nvSpPr>
          <p:spPr>
            <a:xfrm>
              <a:off x="3310875" y="1713175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in fact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6387762" y="1883689"/>
              <a:ext cx="213064" cy="213064"/>
            </a:xfrm>
            <a:custGeom>
              <a:rect b="b" l="l" r="r" t="t"/>
              <a:pathLst>
                <a:path extrusionOk="0" h="21587" w="21587">
                  <a:moveTo>
                    <a:pt x="10788" y="0"/>
                  </a:moveTo>
                  <a:cubicBezTo>
                    <a:pt x="4835" y="0"/>
                    <a:pt x="1" y="4834"/>
                    <a:pt x="1" y="10787"/>
                  </a:cubicBezTo>
                  <a:cubicBezTo>
                    <a:pt x="1" y="16752"/>
                    <a:pt x="4835" y="21586"/>
                    <a:pt x="10788" y="21586"/>
                  </a:cubicBezTo>
                  <a:cubicBezTo>
                    <a:pt x="16753" y="21586"/>
                    <a:pt x="21587" y="16752"/>
                    <a:pt x="21587" y="10787"/>
                  </a:cubicBezTo>
                  <a:cubicBezTo>
                    <a:pt x="21587" y="4834"/>
                    <a:pt x="16753" y="0"/>
                    <a:pt x="10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374" name="Google Shape;1374;p45"/>
            <p:cNvCxnSpPr>
              <a:stCxn id="1371" idx="3"/>
              <a:endCxn id="1370" idx="1"/>
            </p:cNvCxnSpPr>
            <p:nvPr/>
          </p:nvCxnSpPr>
          <p:spPr>
            <a:xfrm>
              <a:off x="6279525" y="1990225"/>
              <a:ext cx="42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5" name="Google Shape;1375;p45"/>
          <p:cNvGrpSpPr/>
          <p:nvPr/>
        </p:nvGrpSpPr>
        <p:grpSpPr>
          <a:xfrm>
            <a:off x="3140625" y="2556670"/>
            <a:ext cx="5290092" cy="587705"/>
            <a:chOff x="3140625" y="2556670"/>
            <a:chExt cx="5290092" cy="587705"/>
          </a:xfrm>
        </p:grpSpPr>
        <p:sp>
          <p:nvSpPr>
            <p:cNvPr id="1376" name="Google Shape;1376;p45"/>
            <p:cNvSpPr/>
            <p:nvPr/>
          </p:nvSpPr>
          <p:spPr>
            <a:xfrm>
              <a:off x="6709017" y="2556670"/>
              <a:ext cx="17217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3,500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3140625" y="2556675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8" name="Google Shape;1378;p45"/>
            <p:cNvSpPr txBox="1"/>
            <p:nvPr/>
          </p:nvSpPr>
          <p:spPr>
            <a:xfrm>
              <a:off x="3310875" y="2573475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and one of the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387762" y="2743988"/>
              <a:ext cx="213064" cy="213064"/>
            </a:xfrm>
            <a:custGeom>
              <a:rect b="b" l="l" r="r" t="t"/>
              <a:pathLst>
                <a:path extrusionOk="0" h="21587" w="21587">
                  <a:moveTo>
                    <a:pt x="10788" y="0"/>
                  </a:moveTo>
                  <a:cubicBezTo>
                    <a:pt x="4835" y="0"/>
                    <a:pt x="1" y="4834"/>
                    <a:pt x="1" y="10787"/>
                  </a:cubicBezTo>
                  <a:cubicBezTo>
                    <a:pt x="1" y="16752"/>
                    <a:pt x="4835" y="21586"/>
                    <a:pt x="10788" y="21586"/>
                  </a:cubicBezTo>
                  <a:cubicBezTo>
                    <a:pt x="16753" y="21586"/>
                    <a:pt x="21587" y="16752"/>
                    <a:pt x="21587" y="10787"/>
                  </a:cubicBezTo>
                  <a:cubicBezTo>
                    <a:pt x="21587" y="4834"/>
                    <a:pt x="16753" y="0"/>
                    <a:pt x="10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380" name="Google Shape;1380;p45"/>
            <p:cNvCxnSpPr/>
            <p:nvPr/>
          </p:nvCxnSpPr>
          <p:spPr>
            <a:xfrm>
              <a:off x="6279525" y="2850520"/>
              <a:ext cx="42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1" name="Google Shape;1381;p45"/>
          <p:cNvGrpSpPr/>
          <p:nvPr/>
        </p:nvGrpSpPr>
        <p:grpSpPr>
          <a:xfrm>
            <a:off x="3140625" y="3416970"/>
            <a:ext cx="5290096" cy="587705"/>
            <a:chOff x="3140625" y="3416970"/>
            <a:chExt cx="5290096" cy="587705"/>
          </a:xfrm>
        </p:grpSpPr>
        <p:sp>
          <p:nvSpPr>
            <p:cNvPr id="1382" name="Google Shape;1382;p45"/>
            <p:cNvSpPr/>
            <p:nvPr/>
          </p:nvSpPr>
          <p:spPr>
            <a:xfrm>
              <a:off x="6709021" y="3416970"/>
              <a:ext cx="17217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3140625" y="3416975"/>
              <a:ext cx="3138900" cy="587700"/>
            </a:xfrm>
            <a:prstGeom prst="roundRect">
              <a:avLst>
                <a:gd fmla="val 50000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4" name="Google Shape;1384;p45"/>
            <p:cNvSpPr txBox="1"/>
            <p:nvPr/>
          </p:nvSpPr>
          <p:spPr>
            <a:xfrm>
              <a:off x="3310875" y="3433775"/>
              <a:ext cx="279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6387762" y="3604288"/>
              <a:ext cx="213064" cy="213064"/>
            </a:xfrm>
            <a:custGeom>
              <a:rect b="b" l="l" r="r" t="t"/>
              <a:pathLst>
                <a:path extrusionOk="0" h="21587" w="21587">
                  <a:moveTo>
                    <a:pt x="10788" y="0"/>
                  </a:moveTo>
                  <a:cubicBezTo>
                    <a:pt x="4835" y="0"/>
                    <a:pt x="1" y="4834"/>
                    <a:pt x="1" y="10787"/>
                  </a:cubicBezTo>
                  <a:cubicBezTo>
                    <a:pt x="1" y="16752"/>
                    <a:pt x="4835" y="21586"/>
                    <a:pt x="10788" y="21586"/>
                  </a:cubicBezTo>
                  <a:cubicBezTo>
                    <a:pt x="16753" y="21586"/>
                    <a:pt x="21587" y="16752"/>
                    <a:pt x="21587" y="10787"/>
                  </a:cubicBezTo>
                  <a:cubicBezTo>
                    <a:pt x="21587" y="4834"/>
                    <a:pt x="16753" y="0"/>
                    <a:pt x="10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386" name="Google Shape;1386;p45"/>
            <p:cNvCxnSpPr/>
            <p:nvPr/>
          </p:nvCxnSpPr>
          <p:spPr>
            <a:xfrm>
              <a:off x="6279525" y="3710820"/>
              <a:ext cx="42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7" name="Google Shape;1387;p45"/>
          <p:cNvGrpSpPr/>
          <p:nvPr/>
        </p:nvGrpSpPr>
        <p:grpSpPr>
          <a:xfrm>
            <a:off x="574575" y="1594650"/>
            <a:ext cx="2511580" cy="2511971"/>
            <a:chOff x="574575" y="1594650"/>
            <a:chExt cx="2511580" cy="2511971"/>
          </a:xfrm>
        </p:grpSpPr>
        <p:sp>
          <p:nvSpPr>
            <p:cNvPr id="1388" name="Google Shape;1388;p45"/>
            <p:cNvSpPr/>
            <p:nvPr/>
          </p:nvSpPr>
          <p:spPr>
            <a:xfrm>
              <a:off x="574575" y="1594650"/>
              <a:ext cx="2511580" cy="2511971"/>
            </a:xfrm>
            <a:custGeom>
              <a:rect b="b" l="l" r="r" t="t"/>
              <a:pathLst>
                <a:path extrusionOk="0" h="70700" w="70689">
                  <a:moveTo>
                    <a:pt x="35351" y="1"/>
                  </a:moveTo>
                  <a:cubicBezTo>
                    <a:pt x="15824" y="1"/>
                    <a:pt x="1" y="15824"/>
                    <a:pt x="1" y="35350"/>
                  </a:cubicBezTo>
                  <a:cubicBezTo>
                    <a:pt x="1" y="54864"/>
                    <a:pt x="15824" y="70700"/>
                    <a:pt x="35351" y="70700"/>
                  </a:cubicBezTo>
                  <a:cubicBezTo>
                    <a:pt x="54865" y="70700"/>
                    <a:pt x="70688" y="54864"/>
                    <a:pt x="70688" y="35350"/>
                  </a:cubicBezTo>
                  <a:cubicBezTo>
                    <a:pt x="70688" y="15824"/>
                    <a:pt x="54865" y="1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9" name="Google Shape;1389;p45"/>
            <p:cNvGrpSpPr/>
            <p:nvPr/>
          </p:nvGrpSpPr>
          <p:grpSpPr>
            <a:xfrm>
              <a:off x="713402" y="1733802"/>
              <a:ext cx="2233855" cy="2233628"/>
              <a:chOff x="978066" y="1308300"/>
              <a:chExt cx="883925" cy="883800"/>
            </a:xfrm>
          </p:grpSpPr>
          <p:sp>
            <p:nvSpPr>
              <p:cNvPr id="1390" name="Google Shape;1390;p45"/>
              <p:cNvSpPr/>
              <p:nvPr/>
            </p:nvSpPr>
            <p:spPr>
              <a:xfrm>
                <a:off x="978191" y="1308300"/>
                <a:ext cx="883800" cy="883800"/>
              </a:xfrm>
              <a:prstGeom prst="donut">
                <a:avLst>
                  <a:gd fmla="val 16458" name="adj"/>
                </a:avLst>
              </a:prstGeom>
              <a:solidFill>
                <a:srgbClr val="B8D4FF">
                  <a:alpha val="241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blockArc">
                <a:avLst>
                  <a:gd fmla="val 17906639" name="adj1"/>
                  <a:gd fmla="val 3064" name="adj2"/>
                  <a:gd fmla="val 16266" name="adj3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2" name="Google Shape;1392;p45"/>
            <p:cNvSpPr/>
            <p:nvPr/>
          </p:nvSpPr>
          <p:spPr>
            <a:xfrm>
              <a:off x="1272158" y="2744007"/>
              <a:ext cx="1116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93" name="Google Shape;1393;p45"/>
            <p:cNvGrpSpPr/>
            <p:nvPr/>
          </p:nvGrpSpPr>
          <p:grpSpPr>
            <a:xfrm>
              <a:off x="1648534" y="2391113"/>
              <a:ext cx="363522" cy="361266"/>
              <a:chOff x="-61354075" y="1940500"/>
              <a:chExt cx="314275" cy="312325"/>
            </a:xfrm>
          </p:grpSpPr>
          <p:sp>
            <p:nvSpPr>
              <p:cNvPr id="1394" name="Google Shape;1394;p45"/>
              <p:cNvSpPr/>
              <p:nvPr/>
            </p:nvSpPr>
            <p:spPr>
              <a:xfrm>
                <a:off x="-61354075" y="1940500"/>
                <a:ext cx="314275" cy="312325"/>
              </a:xfrm>
              <a:custGeom>
                <a:rect b="b" l="l" r="r" t="t"/>
                <a:pathLst>
                  <a:path extrusionOk="0" h="12493" w="12571">
                    <a:moveTo>
                      <a:pt x="6270" y="1001"/>
                    </a:moveTo>
                    <a:lnTo>
                      <a:pt x="7687" y="2419"/>
                    </a:lnTo>
                    <a:cubicBezTo>
                      <a:pt x="7750" y="2482"/>
                      <a:pt x="7876" y="2513"/>
                      <a:pt x="7971" y="2513"/>
                    </a:cubicBezTo>
                    <a:lnTo>
                      <a:pt x="9956" y="2513"/>
                    </a:lnTo>
                    <a:lnTo>
                      <a:pt x="9956" y="4529"/>
                    </a:lnTo>
                    <a:cubicBezTo>
                      <a:pt x="9956" y="4655"/>
                      <a:pt x="10019" y="4718"/>
                      <a:pt x="10082" y="4813"/>
                    </a:cubicBezTo>
                    <a:lnTo>
                      <a:pt x="11499" y="6231"/>
                    </a:lnTo>
                    <a:lnTo>
                      <a:pt x="10082" y="7648"/>
                    </a:lnTo>
                    <a:cubicBezTo>
                      <a:pt x="10019" y="7711"/>
                      <a:pt x="9956" y="7837"/>
                      <a:pt x="9956" y="7900"/>
                    </a:cubicBezTo>
                    <a:lnTo>
                      <a:pt x="9956" y="9917"/>
                    </a:lnTo>
                    <a:lnTo>
                      <a:pt x="7971" y="9917"/>
                    </a:lnTo>
                    <a:cubicBezTo>
                      <a:pt x="7845" y="9917"/>
                      <a:pt x="7750" y="9948"/>
                      <a:pt x="7687" y="10043"/>
                    </a:cubicBezTo>
                    <a:lnTo>
                      <a:pt x="6270" y="11460"/>
                    </a:lnTo>
                    <a:lnTo>
                      <a:pt x="4852" y="10043"/>
                    </a:lnTo>
                    <a:cubicBezTo>
                      <a:pt x="4757" y="9948"/>
                      <a:pt x="4631" y="9917"/>
                      <a:pt x="4568" y="9917"/>
                    </a:cubicBezTo>
                    <a:lnTo>
                      <a:pt x="2552" y="9917"/>
                    </a:lnTo>
                    <a:lnTo>
                      <a:pt x="2552" y="7900"/>
                    </a:lnTo>
                    <a:cubicBezTo>
                      <a:pt x="2552" y="7806"/>
                      <a:pt x="2521" y="7711"/>
                      <a:pt x="2426" y="7648"/>
                    </a:cubicBezTo>
                    <a:lnTo>
                      <a:pt x="1008" y="6231"/>
                    </a:lnTo>
                    <a:lnTo>
                      <a:pt x="2426" y="4813"/>
                    </a:lnTo>
                    <a:cubicBezTo>
                      <a:pt x="2521" y="4718"/>
                      <a:pt x="2552" y="4624"/>
                      <a:pt x="2552" y="4529"/>
                    </a:cubicBezTo>
                    <a:lnTo>
                      <a:pt x="2552" y="2513"/>
                    </a:lnTo>
                    <a:lnTo>
                      <a:pt x="4568" y="2513"/>
                    </a:lnTo>
                    <a:cubicBezTo>
                      <a:pt x="4694" y="2513"/>
                      <a:pt x="4757" y="2482"/>
                      <a:pt x="4852" y="2419"/>
                    </a:cubicBezTo>
                    <a:lnTo>
                      <a:pt x="6270" y="1001"/>
                    </a:lnTo>
                    <a:close/>
                    <a:moveTo>
                      <a:pt x="6285" y="1"/>
                    </a:moveTo>
                    <a:cubicBezTo>
                      <a:pt x="6175" y="1"/>
                      <a:pt x="6065" y="40"/>
                      <a:pt x="5986" y="119"/>
                    </a:cubicBezTo>
                    <a:lnTo>
                      <a:pt x="4411" y="1694"/>
                    </a:lnTo>
                    <a:lnTo>
                      <a:pt x="2174" y="1694"/>
                    </a:lnTo>
                    <a:cubicBezTo>
                      <a:pt x="1922" y="1694"/>
                      <a:pt x="1733" y="1883"/>
                      <a:pt x="1733" y="2135"/>
                    </a:cubicBezTo>
                    <a:lnTo>
                      <a:pt x="1733" y="4372"/>
                    </a:lnTo>
                    <a:lnTo>
                      <a:pt x="158" y="5947"/>
                    </a:lnTo>
                    <a:cubicBezTo>
                      <a:pt x="0" y="6105"/>
                      <a:pt x="0" y="6388"/>
                      <a:pt x="158" y="6546"/>
                    </a:cubicBezTo>
                    <a:lnTo>
                      <a:pt x="1733" y="8121"/>
                    </a:lnTo>
                    <a:lnTo>
                      <a:pt x="1733" y="10358"/>
                    </a:lnTo>
                    <a:cubicBezTo>
                      <a:pt x="1733" y="10578"/>
                      <a:pt x="1922" y="10736"/>
                      <a:pt x="2174" y="10736"/>
                    </a:cubicBezTo>
                    <a:lnTo>
                      <a:pt x="4411" y="10736"/>
                    </a:lnTo>
                    <a:lnTo>
                      <a:pt x="5986" y="12374"/>
                    </a:lnTo>
                    <a:cubicBezTo>
                      <a:pt x="6065" y="12453"/>
                      <a:pt x="6175" y="12492"/>
                      <a:pt x="6285" y="12492"/>
                    </a:cubicBezTo>
                    <a:cubicBezTo>
                      <a:pt x="6396" y="12492"/>
                      <a:pt x="6506" y="12453"/>
                      <a:pt x="6585" y="12374"/>
                    </a:cubicBezTo>
                    <a:lnTo>
                      <a:pt x="8160" y="10736"/>
                    </a:lnTo>
                    <a:lnTo>
                      <a:pt x="10397" y="10736"/>
                    </a:lnTo>
                    <a:cubicBezTo>
                      <a:pt x="10617" y="10736"/>
                      <a:pt x="10775" y="10547"/>
                      <a:pt x="10775" y="10358"/>
                    </a:cubicBezTo>
                    <a:lnTo>
                      <a:pt x="10775" y="8121"/>
                    </a:lnTo>
                    <a:lnTo>
                      <a:pt x="12413" y="6546"/>
                    </a:lnTo>
                    <a:cubicBezTo>
                      <a:pt x="12571" y="6388"/>
                      <a:pt x="12571" y="6105"/>
                      <a:pt x="12413" y="5947"/>
                    </a:cubicBezTo>
                    <a:lnTo>
                      <a:pt x="10775" y="4372"/>
                    </a:lnTo>
                    <a:lnTo>
                      <a:pt x="10775" y="2135"/>
                    </a:lnTo>
                    <a:cubicBezTo>
                      <a:pt x="10775" y="1883"/>
                      <a:pt x="10586" y="1694"/>
                      <a:pt x="10397" y="1694"/>
                    </a:cubicBezTo>
                    <a:lnTo>
                      <a:pt x="8160" y="1694"/>
                    </a:lnTo>
                    <a:lnTo>
                      <a:pt x="6585" y="119"/>
                    </a:lnTo>
                    <a:cubicBezTo>
                      <a:pt x="6506" y="40"/>
                      <a:pt x="6396" y="1"/>
                      <a:pt x="6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5"/>
              <p:cNvSpPr/>
              <p:nvPr/>
            </p:nvSpPr>
            <p:spPr>
              <a:xfrm>
                <a:off x="-61268225" y="2024575"/>
                <a:ext cx="60650" cy="61475"/>
              </a:xfrm>
              <a:custGeom>
                <a:rect b="b" l="l" r="r" t="t"/>
                <a:pathLst>
                  <a:path extrusionOk="0" h="2459" w="2426">
                    <a:moveTo>
                      <a:pt x="1197" y="820"/>
                    </a:moveTo>
                    <a:cubicBezTo>
                      <a:pt x="1449" y="820"/>
                      <a:pt x="1607" y="1009"/>
                      <a:pt x="1607" y="1261"/>
                    </a:cubicBezTo>
                    <a:cubicBezTo>
                      <a:pt x="1607" y="1481"/>
                      <a:pt x="1418" y="1639"/>
                      <a:pt x="1197" y="1639"/>
                    </a:cubicBezTo>
                    <a:cubicBezTo>
                      <a:pt x="1008" y="1639"/>
                      <a:pt x="819" y="1450"/>
                      <a:pt x="819" y="1261"/>
                    </a:cubicBezTo>
                    <a:cubicBezTo>
                      <a:pt x="788" y="977"/>
                      <a:pt x="977" y="820"/>
                      <a:pt x="1197" y="820"/>
                    </a:cubicBezTo>
                    <a:close/>
                    <a:moveTo>
                      <a:pt x="1197" y="1"/>
                    </a:moveTo>
                    <a:cubicBezTo>
                      <a:pt x="536" y="1"/>
                      <a:pt x="0" y="536"/>
                      <a:pt x="0" y="1261"/>
                    </a:cubicBezTo>
                    <a:cubicBezTo>
                      <a:pt x="0" y="1954"/>
                      <a:pt x="504" y="2458"/>
                      <a:pt x="1197" y="2458"/>
                    </a:cubicBezTo>
                    <a:cubicBezTo>
                      <a:pt x="1890" y="2458"/>
                      <a:pt x="2426" y="1922"/>
                      <a:pt x="2426" y="1261"/>
                    </a:cubicBezTo>
                    <a:cubicBezTo>
                      <a:pt x="2426" y="568"/>
                      <a:pt x="1890" y="1"/>
                      <a:pt x="1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-61187100" y="2107275"/>
                <a:ext cx="61450" cy="61475"/>
              </a:xfrm>
              <a:custGeom>
                <a:rect b="b" l="l" r="r" t="t"/>
                <a:pathLst>
                  <a:path extrusionOk="0" h="2459" w="2458">
                    <a:moveTo>
                      <a:pt x="1229" y="788"/>
                    </a:moveTo>
                    <a:cubicBezTo>
                      <a:pt x="1512" y="820"/>
                      <a:pt x="1670" y="977"/>
                      <a:pt x="1670" y="1198"/>
                    </a:cubicBezTo>
                    <a:cubicBezTo>
                      <a:pt x="1670" y="1450"/>
                      <a:pt x="1481" y="1639"/>
                      <a:pt x="1229" y="1639"/>
                    </a:cubicBezTo>
                    <a:cubicBezTo>
                      <a:pt x="1008" y="1639"/>
                      <a:pt x="851" y="1450"/>
                      <a:pt x="851" y="1198"/>
                    </a:cubicBezTo>
                    <a:cubicBezTo>
                      <a:pt x="851" y="977"/>
                      <a:pt x="1040" y="788"/>
                      <a:pt x="1229" y="788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58"/>
                      <a:pt x="1229" y="2458"/>
                    </a:cubicBezTo>
                    <a:cubicBezTo>
                      <a:pt x="1922" y="2458"/>
                      <a:pt x="2458" y="1922"/>
                      <a:pt x="2458" y="1198"/>
                    </a:cubicBezTo>
                    <a:cubicBezTo>
                      <a:pt x="2458" y="536"/>
                      <a:pt x="1922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-61250125" y="2044475"/>
                <a:ext cx="105575" cy="103600"/>
              </a:xfrm>
              <a:custGeom>
                <a:rect b="b" l="l" r="r" t="t"/>
                <a:pathLst>
                  <a:path extrusionOk="0" h="4144" w="4223">
                    <a:moveTo>
                      <a:pt x="3766" y="0"/>
                    </a:moveTo>
                    <a:cubicBezTo>
                      <a:pt x="3655" y="0"/>
                      <a:pt x="3545" y="40"/>
                      <a:pt x="3466" y="118"/>
                    </a:cubicBezTo>
                    <a:lnTo>
                      <a:pt x="158" y="3426"/>
                    </a:lnTo>
                    <a:cubicBezTo>
                      <a:pt x="1" y="3615"/>
                      <a:pt x="1" y="3836"/>
                      <a:pt x="158" y="4025"/>
                    </a:cubicBezTo>
                    <a:cubicBezTo>
                      <a:pt x="237" y="4104"/>
                      <a:pt x="347" y="4143"/>
                      <a:pt x="458" y="4143"/>
                    </a:cubicBezTo>
                    <a:cubicBezTo>
                      <a:pt x="568" y="4143"/>
                      <a:pt x="678" y="4104"/>
                      <a:pt x="757" y="4025"/>
                    </a:cubicBezTo>
                    <a:lnTo>
                      <a:pt x="4065" y="717"/>
                    </a:lnTo>
                    <a:cubicBezTo>
                      <a:pt x="4222" y="559"/>
                      <a:pt x="4222" y="276"/>
                      <a:pt x="4065" y="118"/>
                    </a:cubicBezTo>
                    <a:cubicBezTo>
                      <a:pt x="3986" y="40"/>
                      <a:pt x="3876" y="0"/>
                      <a:pt x="3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03" name="Google Shape;1403;p4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04" name="Google Shape;1404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7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7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12" name="Google Shape;1412;p4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13" name="Google Shape;141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14" name="Google Shape;141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15" name="Google Shape;141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7" name="Google Shape;141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8" name="Google Shape;141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19" name="Google Shape;141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20" name="Google Shape;142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2" name="Google Shape;142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23" name="Google Shape;142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7" name="Google Shape;142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28" name="Google Shape;142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29" name="Google Shape;142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1" name="Google Shape;143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32" name="Google Shape;143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36" name="Google Shape;143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37" name="Google Shape;143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38" name="Google Shape;143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0" name="Google Shape;144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41" name="Google Shape;144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3" name="Google Shape;144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44" name="Google Shape;144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45" name="Google Shape;144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7" name="Google Shape;144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48" name="Google Shape;144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713303" y="1082939"/>
            <a:ext cx="7717382" cy="2074616"/>
            <a:chOff x="713303" y="1082939"/>
            <a:chExt cx="7717382" cy="2074616"/>
          </a:xfrm>
        </p:grpSpPr>
        <p:sp>
          <p:nvSpPr>
            <p:cNvPr id="180" name="Google Shape;180;p18"/>
            <p:cNvSpPr/>
            <p:nvPr/>
          </p:nvSpPr>
          <p:spPr>
            <a:xfrm>
              <a:off x="713303" y="2117713"/>
              <a:ext cx="2074616" cy="1039842"/>
            </a:xfrm>
            <a:custGeom>
              <a:rect b="b" l="l" r="r" t="t"/>
              <a:pathLst>
                <a:path extrusionOk="0" h="32005" w="63854">
                  <a:moveTo>
                    <a:pt x="1" y="0"/>
                  </a:moveTo>
                  <a:lnTo>
                    <a:pt x="1" y="72"/>
                  </a:lnTo>
                  <a:cubicBezTo>
                    <a:pt x="1" y="8608"/>
                    <a:pt x="3323" y="16621"/>
                    <a:pt x="9347" y="22658"/>
                  </a:cubicBezTo>
                  <a:cubicBezTo>
                    <a:pt x="15372" y="28682"/>
                    <a:pt x="23397" y="32004"/>
                    <a:pt x="31921" y="32004"/>
                  </a:cubicBezTo>
                  <a:cubicBezTo>
                    <a:pt x="40446" y="32004"/>
                    <a:pt x="48471" y="28682"/>
                    <a:pt x="54496" y="22658"/>
                  </a:cubicBezTo>
                  <a:cubicBezTo>
                    <a:pt x="60532" y="16621"/>
                    <a:pt x="63854" y="8608"/>
                    <a:pt x="63854" y="72"/>
                  </a:cubicBezTo>
                  <a:lnTo>
                    <a:pt x="63854" y="0"/>
                  </a:lnTo>
                  <a:lnTo>
                    <a:pt x="57901" y="0"/>
                  </a:lnTo>
                  <a:lnTo>
                    <a:pt x="57901" y="72"/>
                  </a:lnTo>
                  <a:cubicBezTo>
                    <a:pt x="57901" y="14395"/>
                    <a:pt x="46245" y="26051"/>
                    <a:pt x="31921" y="26051"/>
                  </a:cubicBezTo>
                  <a:cubicBezTo>
                    <a:pt x="17610" y="26051"/>
                    <a:pt x="5954" y="14395"/>
                    <a:pt x="5954" y="72"/>
                  </a:cubicBezTo>
                  <a:lnTo>
                    <a:pt x="595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594474" y="1082939"/>
              <a:ext cx="2074259" cy="1034807"/>
            </a:xfrm>
            <a:custGeom>
              <a:rect b="b" l="l" r="r" t="t"/>
              <a:pathLst>
                <a:path extrusionOk="0" h="31850" w="63843">
                  <a:moveTo>
                    <a:pt x="31921" y="0"/>
                  </a:moveTo>
                  <a:cubicBezTo>
                    <a:pt x="23397" y="0"/>
                    <a:pt x="15372" y="3322"/>
                    <a:pt x="9347" y="9346"/>
                  </a:cubicBezTo>
                  <a:cubicBezTo>
                    <a:pt x="3335" y="15359"/>
                    <a:pt x="13" y="23360"/>
                    <a:pt x="1" y="31849"/>
                  </a:cubicBezTo>
                  <a:lnTo>
                    <a:pt x="5954" y="31849"/>
                  </a:lnTo>
                  <a:cubicBezTo>
                    <a:pt x="5990" y="17562"/>
                    <a:pt x="17622" y="5953"/>
                    <a:pt x="31921" y="5953"/>
                  </a:cubicBezTo>
                  <a:cubicBezTo>
                    <a:pt x="46221" y="5953"/>
                    <a:pt x="57841" y="17562"/>
                    <a:pt x="57889" y="31849"/>
                  </a:cubicBezTo>
                  <a:lnTo>
                    <a:pt x="63842" y="31849"/>
                  </a:lnTo>
                  <a:cubicBezTo>
                    <a:pt x="63830" y="23360"/>
                    <a:pt x="60508" y="15359"/>
                    <a:pt x="54496" y="9346"/>
                  </a:cubicBezTo>
                  <a:cubicBezTo>
                    <a:pt x="48471" y="3322"/>
                    <a:pt x="40446" y="0"/>
                    <a:pt x="31921" y="0"/>
                  </a:cubicBez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475288" y="2117713"/>
              <a:ext cx="2074227" cy="1039842"/>
            </a:xfrm>
            <a:custGeom>
              <a:rect b="b" l="l" r="r" t="t"/>
              <a:pathLst>
                <a:path extrusionOk="0" h="32005" w="63842">
                  <a:moveTo>
                    <a:pt x="0" y="0"/>
                  </a:moveTo>
                  <a:lnTo>
                    <a:pt x="0" y="72"/>
                  </a:lnTo>
                  <a:cubicBezTo>
                    <a:pt x="0" y="8608"/>
                    <a:pt x="3322" y="16621"/>
                    <a:pt x="9346" y="22658"/>
                  </a:cubicBezTo>
                  <a:cubicBezTo>
                    <a:pt x="15371" y="28682"/>
                    <a:pt x="23396" y="32004"/>
                    <a:pt x="31921" y="32004"/>
                  </a:cubicBezTo>
                  <a:cubicBezTo>
                    <a:pt x="40457" y="32004"/>
                    <a:pt x="48470" y="28682"/>
                    <a:pt x="54507" y="22658"/>
                  </a:cubicBezTo>
                  <a:cubicBezTo>
                    <a:pt x="60531" y="16621"/>
                    <a:pt x="63841" y="8608"/>
                    <a:pt x="63841" y="72"/>
                  </a:cubicBezTo>
                  <a:lnTo>
                    <a:pt x="63841" y="0"/>
                  </a:lnTo>
                  <a:lnTo>
                    <a:pt x="57888" y="0"/>
                  </a:lnTo>
                  <a:lnTo>
                    <a:pt x="57888" y="72"/>
                  </a:lnTo>
                  <a:cubicBezTo>
                    <a:pt x="57888" y="14395"/>
                    <a:pt x="46244" y="26051"/>
                    <a:pt x="31921" y="26051"/>
                  </a:cubicBezTo>
                  <a:cubicBezTo>
                    <a:pt x="17609" y="26051"/>
                    <a:pt x="5953" y="14395"/>
                    <a:pt x="5953" y="72"/>
                  </a:cubicBezTo>
                  <a:lnTo>
                    <a:pt x="5953" y="0"/>
                  </a:ln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356069" y="1082939"/>
              <a:ext cx="2074616" cy="1034807"/>
            </a:xfrm>
            <a:custGeom>
              <a:rect b="b" l="l" r="r" t="t"/>
              <a:pathLst>
                <a:path extrusionOk="0" h="31850" w="63854">
                  <a:moveTo>
                    <a:pt x="31933" y="0"/>
                  </a:moveTo>
                  <a:cubicBezTo>
                    <a:pt x="23408" y="0"/>
                    <a:pt x="15383" y="3322"/>
                    <a:pt x="9347" y="9346"/>
                  </a:cubicBezTo>
                  <a:cubicBezTo>
                    <a:pt x="3334" y="15359"/>
                    <a:pt x="24" y="23360"/>
                    <a:pt x="0" y="31849"/>
                  </a:cubicBezTo>
                  <a:lnTo>
                    <a:pt x="5953" y="31849"/>
                  </a:lnTo>
                  <a:cubicBezTo>
                    <a:pt x="6001" y="17562"/>
                    <a:pt x="17633" y="5953"/>
                    <a:pt x="31933" y="5953"/>
                  </a:cubicBezTo>
                  <a:cubicBezTo>
                    <a:pt x="46232" y="5953"/>
                    <a:pt x="57853" y="17562"/>
                    <a:pt x="57900" y="31849"/>
                  </a:cubicBezTo>
                  <a:lnTo>
                    <a:pt x="63853" y="31849"/>
                  </a:lnTo>
                  <a:cubicBezTo>
                    <a:pt x="63842" y="23360"/>
                    <a:pt x="60520" y="15359"/>
                    <a:pt x="54507" y="9346"/>
                  </a:cubicBezTo>
                  <a:cubicBezTo>
                    <a:pt x="48482" y="3322"/>
                    <a:pt x="40458" y="0"/>
                    <a:pt x="3193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13303" y="1082939"/>
              <a:ext cx="2074616" cy="1034807"/>
            </a:xfrm>
            <a:custGeom>
              <a:rect b="b" l="l" r="r" t="t"/>
              <a:pathLst>
                <a:path extrusionOk="0" h="31850" w="63854">
                  <a:moveTo>
                    <a:pt x="31921" y="0"/>
                  </a:moveTo>
                  <a:cubicBezTo>
                    <a:pt x="23397" y="0"/>
                    <a:pt x="15372" y="3322"/>
                    <a:pt x="9347" y="9346"/>
                  </a:cubicBezTo>
                  <a:cubicBezTo>
                    <a:pt x="3334" y="15359"/>
                    <a:pt x="13" y="23360"/>
                    <a:pt x="1" y="31849"/>
                  </a:cubicBezTo>
                  <a:lnTo>
                    <a:pt x="5954" y="31849"/>
                  </a:lnTo>
                  <a:cubicBezTo>
                    <a:pt x="6001" y="17562"/>
                    <a:pt x="17622" y="5953"/>
                    <a:pt x="31921" y="5953"/>
                  </a:cubicBezTo>
                  <a:cubicBezTo>
                    <a:pt x="46233" y="5953"/>
                    <a:pt x="57853" y="17562"/>
                    <a:pt x="57901" y="31849"/>
                  </a:cubicBezTo>
                  <a:lnTo>
                    <a:pt x="63854" y="31849"/>
                  </a:lnTo>
                  <a:cubicBezTo>
                    <a:pt x="63830" y="23360"/>
                    <a:pt x="60520" y="15359"/>
                    <a:pt x="54508" y="9346"/>
                  </a:cubicBezTo>
                  <a:cubicBezTo>
                    <a:pt x="48471" y="3322"/>
                    <a:pt x="40458" y="0"/>
                    <a:pt x="31921" y="0"/>
                  </a:cubicBez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594474" y="2117713"/>
              <a:ext cx="2074259" cy="1039842"/>
            </a:xfrm>
            <a:custGeom>
              <a:rect b="b" l="l" r="r" t="t"/>
              <a:pathLst>
                <a:path extrusionOk="0" h="32005" w="63843">
                  <a:moveTo>
                    <a:pt x="1" y="0"/>
                  </a:moveTo>
                  <a:lnTo>
                    <a:pt x="1" y="72"/>
                  </a:lnTo>
                  <a:cubicBezTo>
                    <a:pt x="1" y="8608"/>
                    <a:pt x="3311" y="16621"/>
                    <a:pt x="9347" y="22658"/>
                  </a:cubicBezTo>
                  <a:cubicBezTo>
                    <a:pt x="15372" y="28682"/>
                    <a:pt x="23397" y="32004"/>
                    <a:pt x="31921" y="32004"/>
                  </a:cubicBezTo>
                  <a:cubicBezTo>
                    <a:pt x="40446" y="32004"/>
                    <a:pt x="48471" y="28682"/>
                    <a:pt x="54496" y="22658"/>
                  </a:cubicBezTo>
                  <a:cubicBezTo>
                    <a:pt x="60520" y="16621"/>
                    <a:pt x="63842" y="8608"/>
                    <a:pt x="63842" y="72"/>
                  </a:cubicBezTo>
                  <a:lnTo>
                    <a:pt x="63842" y="0"/>
                  </a:lnTo>
                  <a:lnTo>
                    <a:pt x="57889" y="0"/>
                  </a:lnTo>
                  <a:lnTo>
                    <a:pt x="57889" y="72"/>
                  </a:lnTo>
                  <a:cubicBezTo>
                    <a:pt x="57889" y="14395"/>
                    <a:pt x="46233" y="26051"/>
                    <a:pt x="31921" y="26051"/>
                  </a:cubicBezTo>
                  <a:cubicBezTo>
                    <a:pt x="17598" y="26051"/>
                    <a:pt x="5954" y="14395"/>
                    <a:pt x="5954" y="72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475288" y="1082939"/>
              <a:ext cx="2074616" cy="1034807"/>
            </a:xfrm>
            <a:custGeom>
              <a:rect b="b" l="l" r="r" t="t"/>
              <a:pathLst>
                <a:path extrusionOk="0" h="31850" w="63854">
                  <a:moveTo>
                    <a:pt x="31921" y="0"/>
                  </a:moveTo>
                  <a:cubicBezTo>
                    <a:pt x="23396" y="0"/>
                    <a:pt x="15371" y="3322"/>
                    <a:pt x="9346" y="9346"/>
                  </a:cubicBezTo>
                  <a:cubicBezTo>
                    <a:pt x="3334" y="15359"/>
                    <a:pt x="12" y="23360"/>
                    <a:pt x="0" y="31849"/>
                  </a:cubicBezTo>
                  <a:lnTo>
                    <a:pt x="5953" y="31849"/>
                  </a:lnTo>
                  <a:cubicBezTo>
                    <a:pt x="6001" y="17562"/>
                    <a:pt x="17621" y="5953"/>
                    <a:pt x="31921" y="5953"/>
                  </a:cubicBezTo>
                  <a:cubicBezTo>
                    <a:pt x="46232" y="5953"/>
                    <a:pt x="57852" y="17562"/>
                    <a:pt x="57900" y="31849"/>
                  </a:cubicBezTo>
                  <a:lnTo>
                    <a:pt x="63853" y="31849"/>
                  </a:lnTo>
                  <a:cubicBezTo>
                    <a:pt x="63829" y="23360"/>
                    <a:pt x="60519" y="15359"/>
                    <a:pt x="54507" y="9346"/>
                  </a:cubicBezTo>
                  <a:cubicBezTo>
                    <a:pt x="48470" y="3322"/>
                    <a:pt x="40457" y="0"/>
                    <a:pt x="31921" y="0"/>
                  </a:cubicBez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356069" y="2117713"/>
              <a:ext cx="2074616" cy="1039842"/>
            </a:xfrm>
            <a:custGeom>
              <a:rect b="b" l="l" r="r" t="t"/>
              <a:pathLst>
                <a:path extrusionOk="0" h="32005" w="63854">
                  <a:moveTo>
                    <a:pt x="0" y="0"/>
                  </a:moveTo>
                  <a:lnTo>
                    <a:pt x="0" y="72"/>
                  </a:lnTo>
                  <a:cubicBezTo>
                    <a:pt x="0" y="8608"/>
                    <a:pt x="3322" y="16621"/>
                    <a:pt x="9347" y="22658"/>
                  </a:cubicBezTo>
                  <a:cubicBezTo>
                    <a:pt x="15383" y="28682"/>
                    <a:pt x="23408" y="32004"/>
                    <a:pt x="31933" y="32004"/>
                  </a:cubicBezTo>
                  <a:cubicBezTo>
                    <a:pt x="40458" y="32004"/>
                    <a:pt x="48482" y="28682"/>
                    <a:pt x="54507" y="22658"/>
                  </a:cubicBezTo>
                  <a:cubicBezTo>
                    <a:pt x="60532" y="16621"/>
                    <a:pt x="63853" y="8608"/>
                    <a:pt x="63853" y="72"/>
                  </a:cubicBezTo>
                  <a:lnTo>
                    <a:pt x="63853" y="0"/>
                  </a:lnTo>
                  <a:lnTo>
                    <a:pt x="57900" y="0"/>
                  </a:lnTo>
                  <a:lnTo>
                    <a:pt x="57900" y="72"/>
                  </a:lnTo>
                  <a:cubicBezTo>
                    <a:pt x="57900" y="14395"/>
                    <a:pt x="46244" y="26051"/>
                    <a:pt x="31933" y="26051"/>
                  </a:cubicBezTo>
                  <a:cubicBezTo>
                    <a:pt x="17610" y="26051"/>
                    <a:pt x="5953" y="14395"/>
                    <a:pt x="5953" y="72"/>
                  </a:cubicBezTo>
                  <a:lnTo>
                    <a:pt x="5953" y="0"/>
                  </a:lnTo>
                  <a:close/>
                </a:path>
              </a:pathLst>
            </a:custGeom>
            <a:solidFill>
              <a:srgbClr val="B8D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5264032" y="1898654"/>
            <a:ext cx="498456" cy="480245"/>
            <a:chOff x="-63665750" y="1914325"/>
            <a:chExt cx="328450" cy="316450"/>
          </a:xfrm>
        </p:grpSpPr>
        <p:sp>
          <p:nvSpPr>
            <p:cNvPr id="189" name="Google Shape;189;p18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4544567" y="2704937"/>
            <a:ext cx="1937400" cy="1899166"/>
            <a:chOff x="4544567" y="2704937"/>
            <a:chExt cx="1937400" cy="1899166"/>
          </a:xfrm>
        </p:grpSpPr>
        <p:sp>
          <p:nvSpPr>
            <p:cNvPr id="192" name="Google Shape;192;p18"/>
            <p:cNvSpPr/>
            <p:nvPr/>
          </p:nvSpPr>
          <p:spPr>
            <a:xfrm>
              <a:off x="4883463" y="2704937"/>
              <a:ext cx="12618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2023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4544567" y="356669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4544567" y="3907204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" name="Google Shape;195;p18"/>
          <p:cNvSpPr/>
          <p:nvPr/>
        </p:nvSpPr>
        <p:spPr>
          <a:xfrm>
            <a:off x="3381460" y="1889553"/>
            <a:ext cx="498451" cy="498411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2661983" y="2704937"/>
            <a:ext cx="1937400" cy="1899166"/>
            <a:chOff x="2661983" y="2704937"/>
            <a:chExt cx="1937400" cy="1899166"/>
          </a:xfrm>
        </p:grpSpPr>
        <p:sp>
          <p:nvSpPr>
            <p:cNvPr id="197" name="Google Shape;197;p18"/>
            <p:cNvSpPr txBox="1"/>
            <p:nvPr/>
          </p:nvSpPr>
          <p:spPr>
            <a:xfrm>
              <a:off x="2661983" y="356669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2661983" y="3907204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where we all live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999787" y="2704937"/>
              <a:ext cx="12618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2022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0" name="Google Shape;200;p18"/>
          <p:cNvGrpSpPr/>
          <p:nvPr/>
        </p:nvGrpSpPr>
        <p:grpSpPr>
          <a:xfrm>
            <a:off x="1498876" y="1890810"/>
            <a:ext cx="498438" cy="495710"/>
            <a:chOff x="-64401400" y="1914475"/>
            <a:chExt cx="319000" cy="317275"/>
          </a:xfrm>
        </p:grpSpPr>
        <p:sp>
          <p:nvSpPr>
            <p:cNvPr id="201" name="Google Shape;201;p18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8"/>
          <p:cNvGrpSpPr/>
          <p:nvPr/>
        </p:nvGrpSpPr>
        <p:grpSpPr>
          <a:xfrm>
            <a:off x="779399" y="2704937"/>
            <a:ext cx="1937400" cy="1899166"/>
            <a:chOff x="779399" y="2704937"/>
            <a:chExt cx="1937400" cy="1899166"/>
          </a:xfrm>
        </p:grpSpPr>
        <p:sp>
          <p:nvSpPr>
            <p:cNvPr id="205" name="Google Shape;205;p18"/>
            <p:cNvSpPr txBox="1"/>
            <p:nvPr/>
          </p:nvSpPr>
          <p:spPr>
            <a:xfrm>
              <a:off x="779399" y="356669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779399" y="3907204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It's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119711" y="2704937"/>
              <a:ext cx="12618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2021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7146629" y="1889472"/>
            <a:ext cx="498438" cy="498477"/>
            <a:chOff x="-63252250" y="1930850"/>
            <a:chExt cx="319000" cy="319025"/>
          </a:xfrm>
        </p:grpSpPr>
        <p:sp>
          <p:nvSpPr>
            <p:cNvPr id="209" name="Google Shape;209;p18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6427151" y="2704937"/>
            <a:ext cx="1937400" cy="1899166"/>
            <a:chOff x="6427151" y="2704937"/>
            <a:chExt cx="1937400" cy="1899166"/>
          </a:xfrm>
        </p:grpSpPr>
        <p:sp>
          <p:nvSpPr>
            <p:cNvPr id="212" name="Google Shape;212;p18"/>
            <p:cNvSpPr/>
            <p:nvPr/>
          </p:nvSpPr>
          <p:spPr>
            <a:xfrm>
              <a:off x="6762477" y="2704937"/>
              <a:ext cx="12618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2024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6427151" y="356669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6427151" y="3907204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220" name="Google Shape;220;p19"/>
          <p:cNvGrpSpPr/>
          <p:nvPr/>
        </p:nvGrpSpPr>
        <p:grpSpPr>
          <a:xfrm>
            <a:off x="3695475" y="1035575"/>
            <a:ext cx="3956637" cy="817353"/>
            <a:chOff x="3695475" y="1035575"/>
            <a:chExt cx="3956637" cy="817353"/>
          </a:xfrm>
        </p:grpSpPr>
        <p:sp>
          <p:nvSpPr>
            <p:cNvPr id="221" name="Google Shape;221;p19"/>
            <p:cNvSpPr/>
            <p:nvPr/>
          </p:nvSpPr>
          <p:spPr>
            <a:xfrm>
              <a:off x="6947243" y="1089199"/>
              <a:ext cx="704870" cy="704478"/>
            </a:xfrm>
            <a:custGeom>
              <a:rect b="b" l="l" r="r" t="t"/>
              <a:pathLst>
                <a:path extrusionOk="0" h="21575" w="21587">
                  <a:moveTo>
                    <a:pt x="10799" y="1"/>
                  </a:moveTo>
                  <a:cubicBezTo>
                    <a:pt x="4834" y="1"/>
                    <a:pt x="0" y="4823"/>
                    <a:pt x="0" y="10788"/>
                  </a:cubicBezTo>
                  <a:cubicBezTo>
                    <a:pt x="0" y="16753"/>
                    <a:pt x="4834" y="21575"/>
                    <a:pt x="10799" y="21575"/>
                  </a:cubicBezTo>
                  <a:cubicBezTo>
                    <a:pt x="16752" y="21575"/>
                    <a:pt x="21586" y="16753"/>
                    <a:pt x="21586" y="10788"/>
                  </a:cubicBezTo>
                  <a:cubicBezTo>
                    <a:pt x="21586" y="4823"/>
                    <a:pt x="16752" y="1"/>
                    <a:pt x="10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3695475" y="1035575"/>
              <a:ext cx="3146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3695475" y="1298828"/>
              <a:ext cx="3146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in fact is the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3695475" y="3751472"/>
            <a:ext cx="3982412" cy="817353"/>
            <a:chOff x="3695475" y="3751472"/>
            <a:chExt cx="3982412" cy="817353"/>
          </a:xfrm>
        </p:grpSpPr>
        <p:sp>
          <p:nvSpPr>
            <p:cNvPr id="225" name="Google Shape;225;p19"/>
            <p:cNvSpPr/>
            <p:nvPr/>
          </p:nvSpPr>
          <p:spPr>
            <a:xfrm>
              <a:off x="6973018" y="3804889"/>
              <a:ext cx="704870" cy="704870"/>
            </a:xfrm>
            <a:custGeom>
              <a:rect b="b" l="l" r="r" t="t"/>
              <a:pathLst>
                <a:path extrusionOk="0" h="21587" w="21587">
                  <a:moveTo>
                    <a:pt x="10787" y="0"/>
                  </a:moveTo>
                  <a:cubicBezTo>
                    <a:pt x="4834" y="0"/>
                    <a:pt x="0" y="4834"/>
                    <a:pt x="0" y="10799"/>
                  </a:cubicBezTo>
                  <a:cubicBezTo>
                    <a:pt x="0" y="16752"/>
                    <a:pt x="4834" y="21586"/>
                    <a:pt x="10787" y="21586"/>
                  </a:cubicBezTo>
                  <a:cubicBezTo>
                    <a:pt x="16752" y="21586"/>
                    <a:pt x="21586" y="16752"/>
                    <a:pt x="21586" y="10799"/>
                  </a:cubicBezTo>
                  <a:cubicBezTo>
                    <a:pt x="21586" y="4834"/>
                    <a:pt x="16752" y="0"/>
                    <a:pt x="107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3695475" y="3751472"/>
              <a:ext cx="3146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695475" y="4014725"/>
              <a:ext cx="3146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3695475" y="1940874"/>
            <a:ext cx="3982412" cy="817353"/>
            <a:chOff x="3695475" y="1940874"/>
            <a:chExt cx="3982412" cy="817353"/>
          </a:xfrm>
        </p:grpSpPr>
        <p:sp>
          <p:nvSpPr>
            <p:cNvPr id="229" name="Google Shape;229;p19"/>
            <p:cNvSpPr/>
            <p:nvPr/>
          </p:nvSpPr>
          <p:spPr>
            <a:xfrm>
              <a:off x="6973018" y="1994299"/>
              <a:ext cx="704870" cy="704870"/>
            </a:xfrm>
            <a:custGeom>
              <a:rect b="b" l="l" r="r" t="t"/>
              <a:pathLst>
                <a:path extrusionOk="0" h="21587" w="21587">
                  <a:moveTo>
                    <a:pt x="10799" y="0"/>
                  </a:moveTo>
                  <a:cubicBezTo>
                    <a:pt x="4834" y="0"/>
                    <a:pt x="0" y="4834"/>
                    <a:pt x="0" y="10799"/>
                  </a:cubicBezTo>
                  <a:cubicBezTo>
                    <a:pt x="0" y="16752"/>
                    <a:pt x="4834" y="21586"/>
                    <a:pt x="10799" y="21586"/>
                  </a:cubicBezTo>
                  <a:cubicBezTo>
                    <a:pt x="16752" y="21586"/>
                    <a:pt x="21586" y="16752"/>
                    <a:pt x="21586" y="10799"/>
                  </a:cubicBezTo>
                  <a:cubicBezTo>
                    <a:pt x="21586" y="4834"/>
                    <a:pt x="16752" y="0"/>
                    <a:pt x="1079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3695475" y="1940874"/>
              <a:ext cx="3146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3695475" y="2204127"/>
              <a:ext cx="3146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giant, the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biggest planet and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of 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3695475" y="2846173"/>
            <a:ext cx="3982412" cy="817353"/>
            <a:chOff x="3695475" y="2846173"/>
            <a:chExt cx="3982412" cy="817353"/>
          </a:xfrm>
        </p:grpSpPr>
        <p:sp>
          <p:nvSpPr>
            <p:cNvPr id="233" name="Google Shape;233;p19"/>
            <p:cNvSpPr/>
            <p:nvPr/>
          </p:nvSpPr>
          <p:spPr>
            <a:xfrm>
              <a:off x="6973018" y="2899790"/>
              <a:ext cx="704870" cy="704478"/>
            </a:xfrm>
            <a:custGeom>
              <a:rect b="b" l="l" r="r" t="t"/>
              <a:pathLst>
                <a:path extrusionOk="0" h="21575" w="21587">
                  <a:moveTo>
                    <a:pt x="10787" y="1"/>
                  </a:moveTo>
                  <a:cubicBezTo>
                    <a:pt x="4834" y="1"/>
                    <a:pt x="0" y="4823"/>
                    <a:pt x="0" y="10788"/>
                  </a:cubicBezTo>
                  <a:cubicBezTo>
                    <a:pt x="0" y="16753"/>
                    <a:pt x="4834" y="21575"/>
                    <a:pt x="10787" y="21575"/>
                  </a:cubicBezTo>
                  <a:cubicBezTo>
                    <a:pt x="16752" y="21575"/>
                    <a:pt x="21586" y="16753"/>
                    <a:pt x="21586" y="10788"/>
                  </a:cubicBezTo>
                  <a:cubicBezTo>
                    <a:pt x="21586" y="4823"/>
                    <a:pt x="16752" y="1"/>
                    <a:pt x="1078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3695475" y="3109426"/>
              <a:ext cx="3146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3695475" y="2846173"/>
              <a:ext cx="3146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1280665" y="898269"/>
            <a:ext cx="1864996" cy="3696703"/>
            <a:chOff x="1030827" y="898269"/>
            <a:chExt cx="1864996" cy="3696703"/>
          </a:xfrm>
        </p:grpSpPr>
        <p:sp>
          <p:nvSpPr>
            <p:cNvPr id="237" name="Google Shape;237;p19"/>
            <p:cNvSpPr/>
            <p:nvPr/>
          </p:nvSpPr>
          <p:spPr>
            <a:xfrm rot="5400000">
              <a:off x="584071" y="1345025"/>
              <a:ext cx="1903762" cy="1010250"/>
            </a:xfrm>
            <a:custGeom>
              <a:rect b="b" l="l" r="r" t="t"/>
              <a:pathLst>
                <a:path extrusionOk="0" h="55234" w="104050">
                  <a:moveTo>
                    <a:pt x="5466" y="1"/>
                  </a:moveTo>
                  <a:lnTo>
                    <a:pt x="1" y="6192"/>
                  </a:lnTo>
                  <a:lnTo>
                    <a:pt x="2132" y="6192"/>
                  </a:lnTo>
                  <a:cubicBezTo>
                    <a:pt x="2358" y="12383"/>
                    <a:pt x="3692" y="18408"/>
                    <a:pt x="6109" y="24099"/>
                  </a:cubicBezTo>
                  <a:cubicBezTo>
                    <a:pt x="8681" y="30171"/>
                    <a:pt x="12348" y="35612"/>
                    <a:pt x="17039" y="40303"/>
                  </a:cubicBezTo>
                  <a:cubicBezTo>
                    <a:pt x="21706" y="44982"/>
                    <a:pt x="27171" y="48650"/>
                    <a:pt x="33243" y="51233"/>
                  </a:cubicBezTo>
                  <a:cubicBezTo>
                    <a:pt x="39518" y="53888"/>
                    <a:pt x="46209" y="55234"/>
                    <a:pt x="53079" y="55234"/>
                  </a:cubicBezTo>
                  <a:cubicBezTo>
                    <a:pt x="59961" y="55234"/>
                    <a:pt x="66640" y="53876"/>
                    <a:pt x="72915" y="51233"/>
                  </a:cubicBezTo>
                  <a:cubicBezTo>
                    <a:pt x="78987" y="48650"/>
                    <a:pt x="84440" y="44994"/>
                    <a:pt x="89131" y="40303"/>
                  </a:cubicBezTo>
                  <a:cubicBezTo>
                    <a:pt x="93810" y="35612"/>
                    <a:pt x="97477" y="30171"/>
                    <a:pt x="100049" y="24099"/>
                  </a:cubicBezTo>
                  <a:cubicBezTo>
                    <a:pt x="102716" y="17812"/>
                    <a:pt x="104050" y="11133"/>
                    <a:pt x="104050" y="4263"/>
                  </a:cubicBezTo>
                  <a:lnTo>
                    <a:pt x="98096" y="4263"/>
                  </a:lnTo>
                  <a:cubicBezTo>
                    <a:pt x="98096" y="29088"/>
                    <a:pt x="77903" y="49281"/>
                    <a:pt x="53079" y="49281"/>
                  </a:cubicBezTo>
                  <a:cubicBezTo>
                    <a:pt x="28909" y="49281"/>
                    <a:pt x="9109" y="30123"/>
                    <a:pt x="8109" y="6192"/>
                  </a:cubicBezTo>
                  <a:lnTo>
                    <a:pt x="10931" y="6192"/>
                  </a:lnTo>
                  <a:lnTo>
                    <a:pt x="546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flipH="1" rot="-5400000">
              <a:off x="602753" y="3121167"/>
              <a:ext cx="1901879" cy="1045731"/>
            </a:xfrm>
            <a:custGeom>
              <a:rect b="b" l="l" r="r" t="t"/>
              <a:pathLst>
                <a:path extrusionOk="0" h="57175" w="103942">
                  <a:moveTo>
                    <a:pt x="50971" y="1"/>
                  </a:moveTo>
                  <a:cubicBezTo>
                    <a:pt x="44101" y="1"/>
                    <a:pt x="37422" y="1358"/>
                    <a:pt x="31135" y="4013"/>
                  </a:cubicBezTo>
                  <a:cubicBezTo>
                    <a:pt x="25063" y="6585"/>
                    <a:pt x="19622" y="10240"/>
                    <a:pt x="14931" y="14931"/>
                  </a:cubicBezTo>
                  <a:cubicBezTo>
                    <a:pt x="10240" y="19622"/>
                    <a:pt x="6585" y="25063"/>
                    <a:pt x="4001" y="31135"/>
                  </a:cubicBezTo>
                  <a:cubicBezTo>
                    <a:pt x="1346" y="37422"/>
                    <a:pt x="0" y="44101"/>
                    <a:pt x="0" y="50983"/>
                  </a:cubicBezTo>
                  <a:lnTo>
                    <a:pt x="5954" y="50983"/>
                  </a:lnTo>
                  <a:cubicBezTo>
                    <a:pt x="5954" y="26159"/>
                    <a:pt x="26147" y="5954"/>
                    <a:pt x="50983" y="5954"/>
                  </a:cubicBezTo>
                  <a:cubicBezTo>
                    <a:pt x="75808" y="5954"/>
                    <a:pt x="96001" y="26159"/>
                    <a:pt x="96001" y="50983"/>
                  </a:cubicBezTo>
                  <a:lnTo>
                    <a:pt x="93024" y="50983"/>
                  </a:lnTo>
                  <a:lnTo>
                    <a:pt x="98489" y="57174"/>
                  </a:lnTo>
                  <a:lnTo>
                    <a:pt x="103942" y="50983"/>
                  </a:lnTo>
                  <a:lnTo>
                    <a:pt x="101954" y="50983"/>
                  </a:lnTo>
                  <a:cubicBezTo>
                    <a:pt x="101954" y="44101"/>
                    <a:pt x="100596" y="37422"/>
                    <a:pt x="97953" y="31135"/>
                  </a:cubicBezTo>
                  <a:cubicBezTo>
                    <a:pt x="95370" y="25063"/>
                    <a:pt x="91714" y="19622"/>
                    <a:pt x="87023" y="14931"/>
                  </a:cubicBezTo>
                  <a:cubicBezTo>
                    <a:pt x="82332" y="10240"/>
                    <a:pt x="76891" y="6585"/>
                    <a:pt x="70819" y="4013"/>
                  </a:cubicBezTo>
                  <a:cubicBezTo>
                    <a:pt x="64532" y="1346"/>
                    <a:pt x="57853" y="1"/>
                    <a:pt x="50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 rot="5400000">
              <a:off x="1497508" y="1403716"/>
              <a:ext cx="1863894" cy="932736"/>
            </a:xfrm>
            <a:custGeom>
              <a:rect b="b" l="l" r="r" t="t"/>
              <a:pathLst>
                <a:path extrusionOk="0" h="50996" w="101871">
                  <a:moveTo>
                    <a:pt x="50900" y="1"/>
                  </a:moveTo>
                  <a:cubicBezTo>
                    <a:pt x="44018" y="1"/>
                    <a:pt x="37339" y="1358"/>
                    <a:pt x="31064" y="4001"/>
                  </a:cubicBezTo>
                  <a:cubicBezTo>
                    <a:pt x="24992" y="6585"/>
                    <a:pt x="19539" y="10240"/>
                    <a:pt x="14848" y="14931"/>
                  </a:cubicBezTo>
                  <a:cubicBezTo>
                    <a:pt x="10181" y="19598"/>
                    <a:pt x="6502" y="25063"/>
                    <a:pt x="3930" y="31136"/>
                  </a:cubicBezTo>
                  <a:cubicBezTo>
                    <a:pt x="1620" y="36589"/>
                    <a:pt x="310" y="42316"/>
                    <a:pt x="1" y="48221"/>
                  </a:cubicBezTo>
                  <a:lnTo>
                    <a:pt x="3287" y="44494"/>
                  </a:lnTo>
                  <a:lnTo>
                    <a:pt x="6001" y="47566"/>
                  </a:lnTo>
                  <a:cubicBezTo>
                    <a:pt x="7752" y="24337"/>
                    <a:pt x="27218" y="5978"/>
                    <a:pt x="50888" y="5978"/>
                  </a:cubicBezTo>
                  <a:cubicBezTo>
                    <a:pt x="75713" y="5978"/>
                    <a:pt x="95906" y="26171"/>
                    <a:pt x="95906" y="50995"/>
                  </a:cubicBezTo>
                  <a:lnTo>
                    <a:pt x="101859" y="50995"/>
                  </a:lnTo>
                  <a:cubicBezTo>
                    <a:pt x="101871" y="44101"/>
                    <a:pt x="100513" y="37434"/>
                    <a:pt x="97870" y="31136"/>
                  </a:cubicBezTo>
                  <a:cubicBezTo>
                    <a:pt x="95298" y="25063"/>
                    <a:pt x="91631" y="19622"/>
                    <a:pt x="86940" y="14931"/>
                  </a:cubicBezTo>
                  <a:cubicBezTo>
                    <a:pt x="82261" y="10240"/>
                    <a:pt x="76808" y="6585"/>
                    <a:pt x="70736" y="4001"/>
                  </a:cubicBezTo>
                  <a:cubicBezTo>
                    <a:pt x="64461" y="1346"/>
                    <a:pt x="57770" y="1"/>
                    <a:pt x="50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 flipH="1" rot="-5400000">
              <a:off x="1498770" y="3157647"/>
              <a:ext cx="1861368" cy="932260"/>
            </a:xfrm>
            <a:custGeom>
              <a:rect b="b" l="l" r="r" t="t"/>
              <a:pathLst>
                <a:path extrusionOk="0" h="50971" w="101728">
                  <a:moveTo>
                    <a:pt x="0" y="0"/>
                  </a:moveTo>
                  <a:cubicBezTo>
                    <a:pt x="0" y="6870"/>
                    <a:pt x="1358" y="13549"/>
                    <a:pt x="4001" y="19836"/>
                  </a:cubicBezTo>
                  <a:cubicBezTo>
                    <a:pt x="6585" y="25908"/>
                    <a:pt x="10240" y="31349"/>
                    <a:pt x="14931" y="36040"/>
                  </a:cubicBezTo>
                  <a:cubicBezTo>
                    <a:pt x="19622" y="40731"/>
                    <a:pt x="25063" y="44387"/>
                    <a:pt x="31135" y="46970"/>
                  </a:cubicBezTo>
                  <a:cubicBezTo>
                    <a:pt x="37422" y="49625"/>
                    <a:pt x="44101" y="50971"/>
                    <a:pt x="50971" y="50971"/>
                  </a:cubicBezTo>
                  <a:cubicBezTo>
                    <a:pt x="57853" y="50971"/>
                    <a:pt x="64532" y="49613"/>
                    <a:pt x="70819" y="46970"/>
                  </a:cubicBezTo>
                  <a:cubicBezTo>
                    <a:pt x="76891" y="44387"/>
                    <a:pt x="82332" y="40731"/>
                    <a:pt x="87023" y="36040"/>
                  </a:cubicBezTo>
                  <a:cubicBezTo>
                    <a:pt x="91714" y="31349"/>
                    <a:pt x="95370" y="25908"/>
                    <a:pt x="97953" y="19836"/>
                  </a:cubicBezTo>
                  <a:cubicBezTo>
                    <a:pt x="99989" y="15002"/>
                    <a:pt x="101251" y="9942"/>
                    <a:pt x="101727" y="4727"/>
                  </a:cubicBezTo>
                  <a:lnTo>
                    <a:pt x="101727" y="4727"/>
                  </a:lnTo>
                  <a:lnTo>
                    <a:pt x="98465" y="8418"/>
                  </a:lnTo>
                  <a:lnTo>
                    <a:pt x="95691" y="5263"/>
                  </a:lnTo>
                  <a:cubicBezTo>
                    <a:pt x="93072" y="27599"/>
                    <a:pt x="74022" y="45018"/>
                    <a:pt x="50971" y="45018"/>
                  </a:cubicBezTo>
                  <a:cubicBezTo>
                    <a:pt x="26147" y="45018"/>
                    <a:pt x="5954" y="24825"/>
                    <a:pt x="595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1117787" y="1163850"/>
            <a:ext cx="705000" cy="705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1293637" y="1342470"/>
            <a:ext cx="353174" cy="347599"/>
            <a:chOff x="683125" y="1955275"/>
            <a:chExt cx="299325" cy="294600"/>
          </a:xfrm>
        </p:grpSpPr>
        <p:sp>
          <p:nvSpPr>
            <p:cNvPr id="243" name="Google Shape;243;p19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>
            <a:off x="2651237" y="1830525"/>
            <a:ext cx="705000" cy="705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861813" y="2041859"/>
            <a:ext cx="283851" cy="282344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1117787" y="2909250"/>
            <a:ext cx="704700" cy="7047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9"/>
          <p:cNvGrpSpPr/>
          <p:nvPr/>
        </p:nvGrpSpPr>
        <p:grpSpPr>
          <a:xfrm>
            <a:off x="1294572" y="3086941"/>
            <a:ext cx="351315" cy="349457"/>
            <a:chOff x="1412450" y="1954475"/>
            <a:chExt cx="297750" cy="296175"/>
          </a:xfrm>
        </p:grpSpPr>
        <p:sp>
          <p:nvSpPr>
            <p:cNvPr id="251" name="Google Shape;251;p19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/>
          <p:nvPr/>
        </p:nvSpPr>
        <p:spPr>
          <a:xfrm>
            <a:off x="2651237" y="3575925"/>
            <a:ext cx="705000" cy="705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9"/>
          <p:cNvGrpSpPr/>
          <p:nvPr/>
        </p:nvGrpSpPr>
        <p:grpSpPr>
          <a:xfrm>
            <a:off x="2829938" y="3753246"/>
            <a:ext cx="347599" cy="350371"/>
            <a:chOff x="1777925" y="1953700"/>
            <a:chExt cx="294600" cy="296950"/>
          </a:xfrm>
        </p:grpSpPr>
        <p:sp>
          <p:nvSpPr>
            <p:cNvPr id="255" name="Google Shape;255;p19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0"/>
          <p:cNvGrpSpPr/>
          <p:nvPr/>
        </p:nvGrpSpPr>
        <p:grpSpPr>
          <a:xfrm>
            <a:off x="811400" y="1084502"/>
            <a:ext cx="7394400" cy="3489819"/>
            <a:chOff x="811400" y="1084502"/>
            <a:chExt cx="7394400" cy="3489819"/>
          </a:xfrm>
        </p:grpSpPr>
        <p:sp>
          <p:nvSpPr>
            <p:cNvPr id="264" name="Google Shape;264;p20"/>
            <p:cNvSpPr/>
            <p:nvPr/>
          </p:nvSpPr>
          <p:spPr>
            <a:xfrm flipH="1">
              <a:off x="811400" y="1255900"/>
              <a:ext cx="3697200" cy="1573500"/>
            </a:xfrm>
            <a:prstGeom prst="round1Rect">
              <a:avLst>
                <a:gd fmla="val 32285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 flipH="1" rot="10800000">
              <a:off x="4508600" y="2829400"/>
              <a:ext cx="3697200" cy="1573500"/>
            </a:xfrm>
            <a:prstGeom prst="round1Rect">
              <a:avLst>
                <a:gd fmla="val 32285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89716" y="2746454"/>
              <a:ext cx="1542600" cy="159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 flipH="1">
              <a:off x="2894916" y="2746454"/>
              <a:ext cx="1542600" cy="159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20"/>
            <p:cNvGrpSpPr/>
            <p:nvPr/>
          </p:nvGrpSpPr>
          <p:grpSpPr>
            <a:xfrm rot="5400000">
              <a:off x="2395868" y="1130908"/>
              <a:ext cx="347664" cy="254850"/>
              <a:chOff x="-400050" y="2658900"/>
              <a:chExt cx="314400" cy="254850"/>
            </a:xfrm>
          </p:grpSpPr>
          <p:sp>
            <p:nvSpPr>
              <p:cNvPr id="269" name="Google Shape;269;p20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20"/>
            <p:cNvGrpSpPr/>
            <p:nvPr/>
          </p:nvGrpSpPr>
          <p:grpSpPr>
            <a:xfrm flipH="1" rot="-5400000">
              <a:off x="6273681" y="4273064"/>
              <a:ext cx="347664" cy="254850"/>
              <a:chOff x="-400050" y="2658900"/>
              <a:chExt cx="314400" cy="254850"/>
            </a:xfrm>
          </p:grpSpPr>
          <p:sp>
            <p:nvSpPr>
              <p:cNvPr id="272" name="Google Shape;272;p20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0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" name="Google Shape;274;p20"/>
          <p:cNvSpPr/>
          <p:nvPr/>
        </p:nvSpPr>
        <p:spPr>
          <a:xfrm>
            <a:off x="1280625" y="1608700"/>
            <a:ext cx="867900" cy="867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0"/>
          <p:cNvGrpSpPr/>
          <p:nvPr/>
        </p:nvGrpSpPr>
        <p:grpSpPr>
          <a:xfrm>
            <a:off x="943264" y="2655539"/>
            <a:ext cx="1542600" cy="1564061"/>
            <a:chOff x="943264" y="2655539"/>
            <a:chExt cx="1542600" cy="1564061"/>
          </a:xfrm>
        </p:grpSpPr>
        <p:sp>
          <p:nvSpPr>
            <p:cNvPr id="276" name="Google Shape;276;p20"/>
            <p:cNvSpPr txBox="1"/>
            <p:nvPr/>
          </p:nvSpPr>
          <p:spPr>
            <a:xfrm>
              <a:off x="943264" y="3182195"/>
              <a:ext cx="1542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943264" y="3522700"/>
              <a:ext cx="1542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third planet from the Sun and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540731" y="265553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0"/>
          <p:cNvSpPr/>
          <p:nvPr/>
        </p:nvSpPr>
        <p:spPr>
          <a:xfrm>
            <a:off x="2990875" y="1608725"/>
            <a:ext cx="867900" cy="867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0"/>
          <p:cNvGrpSpPr/>
          <p:nvPr/>
        </p:nvGrpSpPr>
        <p:grpSpPr>
          <a:xfrm>
            <a:off x="2653525" y="2655539"/>
            <a:ext cx="1542600" cy="1564061"/>
            <a:chOff x="2653525" y="2655539"/>
            <a:chExt cx="1542600" cy="1564061"/>
          </a:xfrm>
        </p:grpSpPr>
        <p:sp>
          <p:nvSpPr>
            <p:cNvPr id="281" name="Google Shape;281;p20"/>
            <p:cNvSpPr txBox="1"/>
            <p:nvPr/>
          </p:nvSpPr>
          <p:spPr>
            <a:xfrm>
              <a:off x="2653525" y="3182195"/>
              <a:ext cx="1542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2653525" y="3522700"/>
              <a:ext cx="1542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250981" y="265553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0"/>
          <p:cNvSpPr/>
          <p:nvPr/>
        </p:nvSpPr>
        <p:spPr>
          <a:xfrm>
            <a:off x="5158425" y="3182200"/>
            <a:ext cx="867900" cy="867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4821086" y="1439225"/>
            <a:ext cx="1542600" cy="1564014"/>
            <a:chOff x="4821086" y="1439225"/>
            <a:chExt cx="1542600" cy="1564014"/>
          </a:xfrm>
        </p:grpSpPr>
        <p:sp>
          <p:nvSpPr>
            <p:cNvPr id="286" name="Google Shape;286;p20"/>
            <p:cNvSpPr txBox="1"/>
            <p:nvPr/>
          </p:nvSpPr>
          <p:spPr>
            <a:xfrm>
              <a:off x="4821086" y="1439225"/>
              <a:ext cx="1542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4821086" y="1779730"/>
              <a:ext cx="1542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418525" y="265553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>
            <a:off x="6868700" y="3182200"/>
            <a:ext cx="867900" cy="8679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6531347" y="1439225"/>
            <a:ext cx="1542600" cy="1564014"/>
            <a:chOff x="6531347" y="1439225"/>
            <a:chExt cx="1542600" cy="1564014"/>
          </a:xfrm>
        </p:grpSpPr>
        <p:sp>
          <p:nvSpPr>
            <p:cNvPr id="291" name="Google Shape;291;p20"/>
            <p:cNvSpPr txBox="1"/>
            <p:nvPr/>
          </p:nvSpPr>
          <p:spPr>
            <a:xfrm>
              <a:off x="6531347" y="1439225"/>
              <a:ext cx="1542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6531347" y="1779730"/>
              <a:ext cx="1542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128800" y="2655539"/>
              <a:ext cx="347700" cy="3477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0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1559255" y="1858167"/>
            <a:ext cx="310690" cy="369016"/>
          </a:xfrm>
          <a:custGeom>
            <a:rect b="b" l="l" r="r" t="t"/>
            <a:pathLst>
              <a:path extrusionOk="0" h="12761" w="10744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3238640" y="1858702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0"/>
          <p:cNvGrpSpPr/>
          <p:nvPr/>
        </p:nvGrpSpPr>
        <p:grpSpPr>
          <a:xfrm>
            <a:off x="5409678" y="3471248"/>
            <a:ext cx="365344" cy="289753"/>
            <a:chOff x="-62882850" y="1999375"/>
            <a:chExt cx="315850" cy="250500"/>
          </a:xfrm>
        </p:grpSpPr>
        <p:sp>
          <p:nvSpPr>
            <p:cNvPr id="298" name="Google Shape;298;p20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0"/>
          <p:cNvGrpSpPr/>
          <p:nvPr/>
        </p:nvGrpSpPr>
        <p:grpSpPr>
          <a:xfrm>
            <a:off x="7119515" y="3433015"/>
            <a:ext cx="366269" cy="366269"/>
            <a:chOff x="-65131525" y="2281350"/>
            <a:chExt cx="316650" cy="316650"/>
          </a:xfrm>
        </p:grpSpPr>
        <p:sp>
          <p:nvSpPr>
            <p:cNvPr id="301" name="Google Shape;301;p20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713374" y="1457560"/>
            <a:ext cx="7717005" cy="2641834"/>
            <a:chOff x="713402" y="1479832"/>
            <a:chExt cx="8737551" cy="2991207"/>
          </a:xfrm>
        </p:grpSpPr>
        <p:sp>
          <p:nvSpPr>
            <p:cNvPr id="309" name="Google Shape;309;p21"/>
            <p:cNvSpPr/>
            <p:nvPr/>
          </p:nvSpPr>
          <p:spPr>
            <a:xfrm>
              <a:off x="713402" y="2850747"/>
              <a:ext cx="3052827" cy="1620289"/>
            </a:xfrm>
            <a:custGeom>
              <a:rect b="b" l="l" r="r" t="t"/>
              <a:pathLst>
                <a:path extrusionOk="0" h="55234" w="104050">
                  <a:moveTo>
                    <a:pt x="5466" y="1"/>
                  </a:moveTo>
                  <a:lnTo>
                    <a:pt x="1" y="6192"/>
                  </a:lnTo>
                  <a:lnTo>
                    <a:pt x="2132" y="6192"/>
                  </a:lnTo>
                  <a:cubicBezTo>
                    <a:pt x="2358" y="12383"/>
                    <a:pt x="3692" y="18408"/>
                    <a:pt x="6109" y="24099"/>
                  </a:cubicBezTo>
                  <a:cubicBezTo>
                    <a:pt x="8681" y="30171"/>
                    <a:pt x="12348" y="35612"/>
                    <a:pt x="17039" y="40303"/>
                  </a:cubicBezTo>
                  <a:cubicBezTo>
                    <a:pt x="21706" y="44982"/>
                    <a:pt x="27171" y="48650"/>
                    <a:pt x="33243" y="51233"/>
                  </a:cubicBezTo>
                  <a:cubicBezTo>
                    <a:pt x="39518" y="53888"/>
                    <a:pt x="46209" y="55234"/>
                    <a:pt x="53079" y="55234"/>
                  </a:cubicBezTo>
                  <a:cubicBezTo>
                    <a:pt x="59961" y="55234"/>
                    <a:pt x="66640" y="53876"/>
                    <a:pt x="72915" y="51233"/>
                  </a:cubicBezTo>
                  <a:cubicBezTo>
                    <a:pt x="78987" y="48650"/>
                    <a:pt x="84440" y="44994"/>
                    <a:pt x="89131" y="40303"/>
                  </a:cubicBezTo>
                  <a:cubicBezTo>
                    <a:pt x="93810" y="35612"/>
                    <a:pt x="97477" y="30171"/>
                    <a:pt x="100049" y="24099"/>
                  </a:cubicBezTo>
                  <a:cubicBezTo>
                    <a:pt x="102716" y="17812"/>
                    <a:pt x="104050" y="11133"/>
                    <a:pt x="104050" y="4263"/>
                  </a:cubicBezTo>
                  <a:lnTo>
                    <a:pt x="98096" y="4263"/>
                  </a:lnTo>
                  <a:cubicBezTo>
                    <a:pt x="98096" y="29088"/>
                    <a:pt x="77903" y="49281"/>
                    <a:pt x="53079" y="49281"/>
                  </a:cubicBezTo>
                  <a:cubicBezTo>
                    <a:pt x="28909" y="49281"/>
                    <a:pt x="9109" y="30123"/>
                    <a:pt x="8109" y="6192"/>
                  </a:cubicBezTo>
                  <a:lnTo>
                    <a:pt x="10931" y="6192"/>
                  </a:lnTo>
                  <a:lnTo>
                    <a:pt x="546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777331" y="1479832"/>
              <a:ext cx="2988895" cy="1495968"/>
            </a:xfrm>
            <a:custGeom>
              <a:rect b="b" l="l" r="r" t="t"/>
              <a:pathLst>
                <a:path extrusionOk="0" h="50996" w="101871">
                  <a:moveTo>
                    <a:pt x="50900" y="1"/>
                  </a:moveTo>
                  <a:cubicBezTo>
                    <a:pt x="44018" y="1"/>
                    <a:pt x="37339" y="1358"/>
                    <a:pt x="31064" y="4001"/>
                  </a:cubicBezTo>
                  <a:cubicBezTo>
                    <a:pt x="24992" y="6585"/>
                    <a:pt x="19539" y="10240"/>
                    <a:pt x="14848" y="14931"/>
                  </a:cubicBezTo>
                  <a:cubicBezTo>
                    <a:pt x="10181" y="19598"/>
                    <a:pt x="6502" y="25063"/>
                    <a:pt x="3930" y="31136"/>
                  </a:cubicBezTo>
                  <a:cubicBezTo>
                    <a:pt x="1620" y="36589"/>
                    <a:pt x="310" y="42316"/>
                    <a:pt x="1" y="48221"/>
                  </a:cubicBezTo>
                  <a:lnTo>
                    <a:pt x="3287" y="44494"/>
                  </a:lnTo>
                  <a:lnTo>
                    <a:pt x="6001" y="47566"/>
                  </a:lnTo>
                  <a:cubicBezTo>
                    <a:pt x="7752" y="24337"/>
                    <a:pt x="27218" y="5978"/>
                    <a:pt x="50888" y="5978"/>
                  </a:cubicBezTo>
                  <a:cubicBezTo>
                    <a:pt x="75713" y="5978"/>
                    <a:pt x="95906" y="26171"/>
                    <a:pt x="95906" y="50995"/>
                  </a:cubicBezTo>
                  <a:lnTo>
                    <a:pt x="101859" y="50995"/>
                  </a:lnTo>
                  <a:cubicBezTo>
                    <a:pt x="101871" y="44101"/>
                    <a:pt x="100513" y="37434"/>
                    <a:pt x="97870" y="31136"/>
                  </a:cubicBezTo>
                  <a:cubicBezTo>
                    <a:pt x="95298" y="25063"/>
                    <a:pt x="91631" y="19622"/>
                    <a:pt x="86940" y="14931"/>
                  </a:cubicBezTo>
                  <a:cubicBezTo>
                    <a:pt x="82261" y="10240"/>
                    <a:pt x="76808" y="6585"/>
                    <a:pt x="70736" y="4001"/>
                  </a:cubicBezTo>
                  <a:cubicBezTo>
                    <a:pt x="64461" y="1346"/>
                    <a:pt x="57770" y="1"/>
                    <a:pt x="50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401295" y="1480185"/>
              <a:ext cx="3049658" cy="1677229"/>
            </a:xfrm>
            <a:custGeom>
              <a:rect b="b" l="l" r="r" t="t"/>
              <a:pathLst>
                <a:path extrusionOk="0" h="57175" w="103942">
                  <a:moveTo>
                    <a:pt x="50971" y="1"/>
                  </a:moveTo>
                  <a:cubicBezTo>
                    <a:pt x="44101" y="1"/>
                    <a:pt x="37422" y="1358"/>
                    <a:pt x="31135" y="4013"/>
                  </a:cubicBezTo>
                  <a:cubicBezTo>
                    <a:pt x="25063" y="6585"/>
                    <a:pt x="19622" y="10240"/>
                    <a:pt x="14931" y="14931"/>
                  </a:cubicBezTo>
                  <a:cubicBezTo>
                    <a:pt x="10240" y="19622"/>
                    <a:pt x="6585" y="25063"/>
                    <a:pt x="4001" y="31135"/>
                  </a:cubicBezTo>
                  <a:cubicBezTo>
                    <a:pt x="1346" y="37422"/>
                    <a:pt x="0" y="44101"/>
                    <a:pt x="0" y="50983"/>
                  </a:cubicBezTo>
                  <a:lnTo>
                    <a:pt x="5954" y="50983"/>
                  </a:lnTo>
                  <a:cubicBezTo>
                    <a:pt x="5954" y="26159"/>
                    <a:pt x="26147" y="5954"/>
                    <a:pt x="50983" y="5954"/>
                  </a:cubicBezTo>
                  <a:cubicBezTo>
                    <a:pt x="75808" y="5954"/>
                    <a:pt x="96001" y="26159"/>
                    <a:pt x="96001" y="50983"/>
                  </a:cubicBezTo>
                  <a:lnTo>
                    <a:pt x="93024" y="50983"/>
                  </a:lnTo>
                  <a:lnTo>
                    <a:pt x="98489" y="57174"/>
                  </a:lnTo>
                  <a:lnTo>
                    <a:pt x="103942" y="50983"/>
                  </a:lnTo>
                  <a:lnTo>
                    <a:pt x="101954" y="50983"/>
                  </a:lnTo>
                  <a:cubicBezTo>
                    <a:pt x="101954" y="44101"/>
                    <a:pt x="100596" y="37422"/>
                    <a:pt x="97953" y="31135"/>
                  </a:cubicBezTo>
                  <a:cubicBezTo>
                    <a:pt x="95370" y="25063"/>
                    <a:pt x="91714" y="19622"/>
                    <a:pt x="87023" y="14931"/>
                  </a:cubicBezTo>
                  <a:cubicBezTo>
                    <a:pt x="82332" y="10240"/>
                    <a:pt x="76891" y="6585"/>
                    <a:pt x="70819" y="4013"/>
                  </a:cubicBezTo>
                  <a:cubicBezTo>
                    <a:pt x="64532" y="1346"/>
                    <a:pt x="57853" y="1"/>
                    <a:pt x="50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01295" y="2975805"/>
              <a:ext cx="2984700" cy="1495234"/>
            </a:xfrm>
            <a:custGeom>
              <a:rect b="b" l="l" r="r" t="t"/>
              <a:pathLst>
                <a:path extrusionOk="0" h="50971" w="101728">
                  <a:moveTo>
                    <a:pt x="0" y="0"/>
                  </a:moveTo>
                  <a:cubicBezTo>
                    <a:pt x="0" y="6870"/>
                    <a:pt x="1358" y="13549"/>
                    <a:pt x="4001" y="19836"/>
                  </a:cubicBezTo>
                  <a:cubicBezTo>
                    <a:pt x="6585" y="25908"/>
                    <a:pt x="10240" y="31349"/>
                    <a:pt x="14931" y="36040"/>
                  </a:cubicBezTo>
                  <a:cubicBezTo>
                    <a:pt x="19622" y="40731"/>
                    <a:pt x="25063" y="44387"/>
                    <a:pt x="31135" y="46970"/>
                  </a:cubicBezTo>
                  <a:cubicBezTo>
                    <a:pt x="37422" y="49625"/>
                    <a:pt x="44101" y="50971"/>
                    <a:pt x="50971" y="50971"/>
                  </a:cubicBezTo>
                  <a:cubicBezTo>
                    <a:pt x="57853" y="50971"/>
                    <a:pt x="64532" y="49613"/>
                    <a:pt x="70819" y="46970"/>
                  </a:cubicBezTo>
                  <a:cubicBezTo>
                    <a:pt x="76891" y="44387"/>
                    <a:pt x="82332" y="40731"/>
                    <a:pt x="87023" y="36040"/>
                  </a:cubicBezTo>
                  <a:cubicBezTo>
                    <a:pt x="91714" y="31349"/>
                    <a:pt x="95370" y="25908"/>
                    <a:pt x="97953" y="19836"/>
                  </a:cubicBezTo>
                  <a:cubicBezTo>
                    <a:pt x="99989" y="15002"/>
                    <a:pt x="101251" y="9942"/>
                    <a:pt x="101727" y="4727"/>
                  </a:cubicBezTo>
                  <a:lnTo>
                    <a:pt x="101727" y="4727"/>
                  </a:lnTo>
                  <a:lnTo>
                    <a:pt x="98465" y="8418"/>
                  </a:lnTo>
                  <a:lnTo>
                    <a:pt x="95691" y="5263"/>
                  </a:lnTo>
                  <a:cubicBezTo>
                    <a:pt x="93072" y="27599"/>
                    <a:pt x="74022" y="45018"/>
                    <a:pt x="50971" y="45018"/>
                  </a:cubicBezTo>
                  <a:cubicBezTo>
                    <a:pt x="26147" y="45018"/>
                    <a:pt x="5954" y="24825"/>
                    <a:pt x="595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8D4FF">
                    <a:alpha val="2392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21"/>
            <p:cNvGrpSpPr/>
            <p:nvPr/>
          </p:nvGrpSpPr>
          <p:grpSpPr>
            <a:xfrm>
              <a:off x="3591420" y="2975805"/>
              <a:ext cx="2984700" cy="1495234"/>
              <a:chOff x="4091482" y="4388730"/>
              <a:chExt cx="2984700" cy="1495234"/>
            </a:xfrm>
          </p:grpSpPr>
          <p:sp>
            <p:nvSpPr>
              <p:cNvPr id="314" name="Google Shape;314;p21"/>
              <p:cNvSpPr/>
              <p:nvPr/>
            </p:nvSpPr>
            <p:spPr>
              <a:xfrm>
                <a:off x="4091482" y="4388730"/>
                <a:ext cx="2984700" cy="1495234"/>
              </a:xfrm>
              <a:custGeom>
                <a:rect b="b" l="l" r="r" t="t"/>
                <a:pathLst>
                  <a:path extrusionOk="0" h="50971" w="101728">
                    <a:moveTo>
                      <a:pt x="0" y="0"/>
                    </a:moveTo>
                    <a:cubicBezTo>
                      <a:pt x="0" y="6870"/>
                      <a:pt x="1358" y="13549"/>
                      <a:pt x="4001" y="19836"/>
                    </a:cubicBezTo>
                    <a:cubicBezTo>
                      <a:pt x="6585" y="25908"/>
                      <a:pt x="10240" y="31349"/>
                      <a:pt x="14931" y="36040"/>
                    </a:cubicBezTo>
                    <a:cubicBezTo>
                      <a:pt x="19622" y="40731"/>
                      <a:pt x="25063" y="44387"/>
                      <a:pt x="31135" y="46970"/>
                    </a:cubicBezTo>
                    <a:cubicBezTo>
                      <a:pt x="37422" y="49625"/>
                      <a:pt x="44101" y="50971"/>
                      <a:pt x="50971" y="50971"/>
                    </a:cubicBezTo>
                    <a:cubicBezTo>
                      <a:pt x="57853" y="50971"/>
                      <a:pt x="64532" y="49613"/>
                      <a:pt x="70819" y="46970"/>
                    </a:cubicBezTo>
                    <a:cubicBezTo>
                      <a:pt x="76891" y="44387"/>
                      <a:pt x="82332" y="40731"/>
                      <a:pt x="87023" y="36040"/>
                    </a:cubicBezTo>
                    <a:cubicBezTo>
                      <a:pt x="91714" y="31349"/>
                      <a:pt x="95370" y="25908"/>
                      <a:pt x="97953" y="19836"/>
                    </a:cubicBezTo>
                    <a:cubicBezTo>
                      <a:pt x="99989" y="15002"/>
                      <a:pt x="101251" y="9942"/>
                      <a:pt x="101727" y="4727"/>
                    </a:cubicBezTo>
                    <a:lnTo>
                      <a:pt x="101727" y="4727"/>
                    </a:lnTo>
                    <a:lnTo>
                      <a:pt x="98465" y="8418"/>
                    </a:lnTo>
                    <a:lnTo>
                      <a:pt x="95691" y="5263"/>
                    </a:lnTo>
                    <a:cubicBezTo>
                      <a:pt x="93072" y="27599"/>
                      <a:pt x="74022" y="45018"/>
                      <a:pt x="50971" y="45018"/>
                    </a:cubicBezTo>
                    <a:cubicBezTo>
                      <a:pt x="26147" y="45018"/>
                      <a:pt x="5954" y="24825"/>
                      <a:pt x="5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 flipH="1">
                <a:off x="4091482" y="4388730"/>
                <a:ext cx="2984700" cy="1495234"/>
              </a:xfrm>
              <a:custGeom>
                <a:rect b="b" l="l" r="r" t="t"/>
                <a:pathLst>
                  <a:path extrusionOk="0" h="50971" w="101728">
                    <a:moveTo>
                      <a:pt x="0" y="0"/>
                    </a:moveTo>
                    <a:cubicBezTo>
                      <a:pt x="0" y="6870"/>
                      <a:pt x="1358" y="13549"/>
                      <a:pt x="4001" y="19836"/>
                    </a:cubicBezTo>
                    <a:cubicBezTo>
                      <a:pt x="6585" y="25908"/>
                      <a:pt x="10240" y="31349"/>
                      <a:pt x="14931" y="36040"/>
                    </a:cubicBezTo>
                    <a:cubicBezTo>
                      <a:pt x="19622" y="40731"/>
                      <a:pt x="25063" y="44387"/>
                      <a:pt x="31135" y="46970"/>
                    </a:cubicBezTo>
                    <a:cubicBezTo>
                      <a:pt x="37422" y="49625"/>
                      <a:pt x="44101" y="50971"/>
                      <a:pt x="50971" y="50971"/>
                    </a:cubicBezTo>
                    <a:cubicBezTo>
                      <a:pt x="57853" y="50971"/>
                      <a:pt x="64532" y="49613"/>
                      <a:pt x="70819" y="46970"/>
                    </a:cubicBezTo>
                    <a:cubicBezTo>
                      <a:pt x="76891" y="44387"/>
                      <a:pt x="82332" y="40731"/>
                      <a:pt x="87023" y="36040"/>
                    </a:cubicBezTo>
                    <a:cubicBezTo>
                      <a:pt x="91714" y="31349"/>
                      <a:pt x="95370" y="25908"/>
                      <a:pt x="97953" y="19836"/>
                    </a:cubicBezTo>
                    <a:cubicBezTo>
                      <a:pt x="99989" y="15002"/>
                      <a:pt x="101251" y="9942"/>
                      <a:pt x="101727" y="4727"/>
                    </a:cubicBezTo>
                    <a:lnTo>
                      <a:pt x="101727" y="4727"/>
                    </a:lnTo>
                    <a:lnTo>
                      <a:pt x="98465" y="8418"/>
                    </a:lnTo>
                    <a:lnTo>
                      <a:pt x="95691" y="5263"/>
                    </a:lnTo>
                    <a:cubicBezTo>
                      <a:pt x="93072" y="27599"/>
                      <a:pt x="74022" y="45018"/>
                      <a:pt x="50971" y="45018"/>
                    </a:cubicBezTo>
                    <a:cubicBezTo>
                      <a:pt x="26147" y="45018"/>
                      <a:pt x="5954" y="24825"/>
                      <a:pt x="5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6" name="Google Shape;316;p21"/>
            <p:cNvSpPr/>
            <p:nvPr/>
          </p:nvSpPr>
          <p:spPr>
            <a:xfrm rot="10800000">
              <a:off x="3591420" y="1480185"/>
              <a:ext cx="2984700" cy="1495234"/>
            </a:xfrm>
            <a:custGeom>
              <a:rect b="b" l="l" r="r" t="t"/>
              <a:pathLst>
                <a:path extrusionOk="0" h="50971" w="101728">
                  <a:moveTo>
                    <a:pt x="0" y="0"/>
                  </a:moveTo>
                  <a:cubicBezTo>
                    <a:pt x="0" y="6870"/>
                    <a:pt x="1358" y="13549"/>
                    <a:pt x="4001" y="19836"/>
                  </a:cubicBezTo>
                  <a:cubicBezTo>
                    <a:pt x="6585" y="25908"/>
                    <a:pt x="10240" y="31349"/>
                    <a:pt x="14931" y="36040"/>
                  </a:cubicBezTo>
                  <a:cubicBezTo>
                    <a:pt x="19622" y="40731"/>
                    <a:pt x="25063" y="44387"/>
                    <a:pt x="31135" y="46970"/>
                  </a:cubicBezTo>
                  <a:cubicBezTo>
                    <a:pt x="37422" y="49625"/>
                    <a:pt x="44101" y="50971"/>
                    <a:pt x="50971" y="50971"/>
                  </a:cubicBezTo>
                  <a:cubicBezTo>
                    <a:pt x="57853" y="50971"/>
                    <a:pt x="64532" y="49613"/>
                    <a:pt x="70819" y="46970"/>
                  </a:cubicBezTo>
                  <a:cubicBezTo>
                    <a:pt x="76891" y="44387"/>
                    <a:pt x="82332" y="40731"/>
                    <a:pt x="87023" y="36040"/>
                  </a:cubicBezTo>
                  <a:cubicBezTo>
                    <a:pt x="91714" y="31349"/>
                    <a:pt x="95370" y="25908"/>
                    <a:pt x="97953" y="19836"/>
                  </a:cubicBezTo>
                  <a:cubicBezTo>
                    <a:pt x="99989" y="15002"/>
                    <a:pt x="101251" y="9942"/>
                    <a:pt x="101727" y="4727"/>
                  </a:cubicBezTo>
                  <a:lnTo>
                    <a:pt x="101727" y="4727"/>
                  </a:lnTo>
                  <a:lnTo>
                    <a:pt x="98465" y="8418"/>
                  </a:lnTo>
                  <a:lnTo>
                    <a:pt x="95691" y="5263"/>
                  </a:lnTo>
                  <a:cubicBezTo>
                    <a:pt x="93072" y="27599"/>
                    <a:pt x="74022" y="45018"/>
                    <a:pt x="50971" y="45018"/>
                  </a:cubicBezTo>
                  <a:cubicBezTo>
                    <a:pt x="26147" y="45018"/>
                    <a:pt x="5954" y="24825"/>
                    <a:pt x="5954" y="0"/>
                  </a:cubicBezTo>
                  <a:close/>
                </a:path>
              </a:pathLst>
            </a:cu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1123930" y="1955550"/>
            <a:ext cx="1828842" cy="2326800"/>
            <a:chOff x="1123930" y="1955550"/>
            <a:chExt cx="1828842" cy="2326800"/>
          </a:xfrm>
        </p:grpSpPr>
        <p:sp>
          <p:nvSpPr>
            <p:cNvPr id="318" name="Google Shape;318;p21"/>
            <p:cNvSpPr txBox="1"/>
            <p:nvPr/>
          </p:nvSpPr>
          <p:spPr>
            <a:xfrm>
              <a:off x="1123930" y="1955550"/>
              <a:ext cx="182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9" name="Google Shape;319;p21"/>
            <p:cNvSpPr txBox="1"/>
            <p:nvPr/>
          </p:nvSpPr>
          <p:spPr>
            <a:xfrm>
              <a:off x="1123972" y="2295000"/>
              <a:ext cx="1828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the second-brightest object you can find the in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278000" y="3694650"/>
              <a:ext cx="15207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Past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21" name="Google Shape;321;p21"/>
          <p:cNvSpPr/>
          <p:nvPr/>
        </p:nvSpPr>
        <p:spPr>
          <a:xfrm>
            <a:off x="942977" y="1514711"/>
            <a:ext cx="704870" cy="704478"/>
          </a:xfrm>
          <a:custGeom>
            <a:rect b="b" l="l" r="r" t="t"/>
            <a:pathLst>
              <a:path extrusionOk="0" h="21575" w="21587">
                <a:moveTo>
                  <a:pt x="10787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87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2" name="Google Shape;322;p21"/>
          <p:cNvGrpSpPr/>
          <p:nvPr/>
        </p:nvGrpSpPr>
        <p:grpSpPr>
          <a:xfrm>
            <a:off x="1103105" y="1670750"/>
            <a:ext cx="384613" cy="392401"/>
            <a:chOff x="-65129950" y="2646800"/>
            <a:chExt cx="311125" cy="317425"/>
          </a:xfrm>
        </p:grpSpPr>
        <p:sp>
          <p:nvSpPr>
            <p:cNvPr id="323" name="Google Shape;323;p21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1"/>
          <p:cNvSpPr/>
          <p:nvPr/>
        </p:nvSpPr>
        <p:spPr>
          <a:xfrm>
            <a:off x="7562852" y="1514711"/>
            <a:ext cx="704870" cy="704478"/>
          </a:xfrm>
          <a:custGeom>
            <a:rect b="b" l="l" r="r" t="t"/>
            <a:pathLst>
              <a:path extrusionOk="0" h="21575" w="21587">
                <a:moveTo>
                  <a:pt x="10787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87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6" name="Google Shape;326;p21"/>
          <p:cNvGrpSpPr/>
          <p:nvPr/>
        </p:nvGrpSpPr>
        <p:grpSpPr>
          <a:xfrm>
            <a:off x="7732148" y="1683593"/>
            <a:ext cx="366269" cy="366732"/>
            <a:chOff x="-61784125" y="1931250"/>
            <a:chExt cx="316650" cy="317050"/>
          </a:xfrm>
        </p:grpSpPr>
        <p:sp>
          <p:nvSpPr>
            <p:cNvPr id="327" name="Google Shape;327;p21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6139700" y="1955550"/>
            <a:ext cx="1829100" cy="2326800"/>
            <a:chOff x="6139700" y="1955550"/>
            <a:chExt cx="1829100" cy="2326800"/>
          </a:xfrm>
        </p:grpSpPr>
        <p:sp>
          <p:nvSpPr>
            <p:cNvPr id="332" name="Google Shape;332;p21"/>
            <p:cNvSpPr txBox="1"/>
            <p:nvPr/>
          </p:nvSpPr>
          <p:spPr>
            <a:xfrm>
              <a:off x="6139700" y="1955550"/>
              <a:ext cx="1829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6139700" y="2295000"/>
              <a:ext cx="18291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is the closest planet to the Sun and the smallest one in the Solar System. Its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93875" y="3694650"/>
              <a:ext cx="15207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Future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5" name="Google Shape;335;p21"/>
          <p:cNvSpPr/>
          <p:nvPr/>
        </p:nvSpPr>
        <p:spPr>
          <a:xfrm>
            <a:off x="4217677" y="3636261"/>
            <a:ext cx="704870" cy="704478"/>
          </a:xfrm>
          <a:custGeom>
            <a:rect b="b" l="l" r="r" t="t"/>
            <a:pathLst>
              <a:path extrusionOk="0" h="21575" w="21587">
                <a:moveTo>
                  <a:pt x="10787" y="1"/>
                </a:moveTo>
                <a:cubicBezTo>
                  <a:pt x="4834" y="1"/>
                  <a:pt x="0" y="4823"/>
                  <a:pt x="0" y="10788"/>
                </a:cubicBezTo>
                <a:cubicBezTo>
                  <a:pt x="0" y="16753"/>
                  <a:pt x="4834" y="21575"/>
                  <a:pt x="10787" y="21575"/>
                </a:cubicBezTo>
                <a:cubicBezTo>
                  <a:pt x="16752" y="21575"/>
                  <a:pt x="21586" y="16753"/>
                  <a:pt x="21586" y="10788"/>
                </a:cubicBezTo>
                <a:cubicBezTo>
                  <a:pt x="21586" y="4823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6" name="Google Shape;336;p21"/>
          <p:cNvGrpSpPr/>
          <p:nvPr/>
        </p:nvGrpSpPr>
        <p:grpSpPr>
          <a:xfrm>
            <a:off x="4365629" y="3792284"/>
            <a:ext cx="408966" cy="392432"/>
            <a:chOff x="-62890750" y="2296300"/>
            <a:chExt cx="330825" cy="317450"/>
          </a:xfrm>
        </p:grpSpPr>
        <p:sp>
          <p:nvSpPr>
            <p:cNvPr id="337" name="Google Shape;337;p21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>
            <a:off x="3631838" y="1237200"/>
            <a:ext cx="1828800" cy="2350800"/>
            <a:chOff x="3631838" y="1237200"/>
            <a:chExt cx="1828800" cy="2350800"/>
          </a:xfrm>
        </p:grpSpPr>
        <p:sp>
          <p:nvSpPr>
            <p:cNvPr id="341" name="Google Shape;341;p21"/>
            <p:cNvSpPr txBox="1"/>
            <p:nvPr/>
          </p:nvSpPr>
          <p:spPr>
            <a:xfrm>
              <a:off x="3631838" y="1955550"/>
              <a:ext cx="182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" name="Google Shape;342;p21"/>
            <p:cNvSpPr txBox="1"/>
            <p:nvPr/>
          </p:nvSpPr>
          <p:spPr>
            <a:xfrm>
              <a:off x="3631838" y="2295000"/>
              <a:ext cx="18288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 was named after the Roman god of the skies and lightning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805025" y="1237200"/>
              <a:ext cx="1520700" cy="5877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Present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3810499" y="1185319"/>
            <a:ext cx="1518594" cy="3418801"/>
            <a:chOff x="3810499" y="1185319"/>
            <a:chExt cx="1518594" cy="3418801"/>
          </a:xfrm>
        </p:grpSpPr>
        <p:sp>
          <p:nvSpPr>
            <p:cNvPr id="350" name="Google Shape;350;p22"/>
            <p:cNvSpPr/>
            <p:nvPr/>
          </p:nvSpPr>
          <p:spPr>
            <a:xfrm>
              <a:off x="4509245" y="1185319"/>
              <a:ext cx="190483" cy="336181"/>
            </a:xfrm>
            <a:custGeom>
              <a:rect b="b" l="l" r="r" t="t"/>
              <a:pathLst>
                <a:path extrusionOk="0" h="10907" w="6180">
                  <a:moveTo>
                    <a:pt x="6180" y="0"/>
                  </a:moveTo>
                  <a:lnTo>
                    <a:pt x="0" y="5441"/>
                  </a:lnTo>
                  <a:lnTo>
                    <a:pt x="6180" y="10906"/>
                  </a:lnTo>
                  <a:lnTo>
                    <a:pt x="6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810499" y="1244744"/>
              <a:ext cx="752346" cy="3293692"/>
            </a:xfrm>
            <a:custGeom>
              <a:rect b="b" l="l" r="r" t="t"/>
              <a:pathLst>
                <a:path extrusionOk="0" h="106860" w="24409">
                  <a:moveTo>
                    <a:pt x="24409" y="1"/>
                  </a:moveTo>
                  <a:lnTo>
                    <a:pt x="24409" y="1"/>
                  </a:lnTo>
                  <a:cubicBezTo>
                    <a:pt x="10931" y="120"/>
                    <a:pt x="1" y="11121"/>
                    <a:pt x="1" y="24635"/>
                  </a:cubicBezTo>
                  <a:lnTo>
                    <a:pt x="1" y="82380"/>
                  </a:lnTo>
                  <a:cubicBezTo>
                    <a:pt x="1" y="95048"/>
                    <a:pt x="9621" y="105502"/>
                    <a:pt x="21920" y="106859"/>
                  </a:cubicBezTo>
                  <a:lnTo>
                    <a:pt x="21920" y="100847"/>
                  </a:lnTo>
                  <a:cubicBezTo>
                    <a:pt x="12907" y="99537"/>
                    <a:pt x="5954" y="91750"/>
                    <a:pt x="5954" y="82368"/>
                  </a:cubicBezTo>
                  <a:lnTo>
                    <a:pt x="5954" y="24623"/>
                  </a:lnTo>
                  <a:cubicBezTo>
                    <a:pt x="5954" y="14800"/>
                    <a:pt x="13586" y="6716"/>
                    <a:pt x="23230" y="6002"/>
                  </a:cubicBezTo>
                  <a:lnTo>
                    <a:pt x="20420" y="3513"/>
                  </a:lnTo>
                  <a:lnTo>
                    <a:pt x="244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579336" y="1249522"/>
              <a:ext cx="749757" cy="3293692"/>
            </a:xfrm>
            <a:custGeom>
              <a:rect b="b" l="l" r="r" t="t"/>
              <a:pathLst>
                <a:path extrusionOk="0" h="106860" w="24325">
                  <a:moveTo>
                    <a:pt x="2417" y="1"/>
                  </a:moveTo>
                  <a:lnTo>
                    <a:pt x="2417" y="5990"/>
                  </a:lnTo>
                  <a:cubicBezTo>
                    <a:pt x="11418" y="7323"/>
                    <a:pt x="18372" y="15098"/>
                    <a:pt x="18372" y="24480"/>
                  </a:cubicBezTo>
                  <a:lnTo>
                    <a:pt x="18372" y="82225"/>
                  </a:lnTo>
                  <a:cubicBezTo>
                    <a:pt x="18372" y="92060"/>
                    <a:pt x="10716" y="100144"/>
                    <a:pt x="1060" y="100858"/>
                  </a:cubicBezTo>
                  <a:lnTo>
                    <a:pt x="3929" y="103383"/>
                  </a:lnTo>
                  <a:lnTo>
                    <a:pt x="0" y="106859"/>
                  </a:lnTo>
                  <a:cubicBezTo>
                    <a:pt x="13443" y="106692"/>
                    <a:pt x="24325" y="95703"/>
                    <a:pt x="24325" y="82225"/>
                  </a:cubicBezTo>
                  <a:lnTo>
                    <a:pt x="24325" y="24480"/>
                  </a:lnTo>
                  <a:cubicBezTo>
                    <a:pt x="24325" y="11812"/>
                    <a:pt x="14716" y="1346"/>
                    <a:pt x="2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4440234" y="4267938"/>
              <a:ext cx="190884" cy="336181"/>
            </a:xfrm>
            <a:custGeom>
              <a:rect b="b" l="l" r="r" t="t"/>
              <a:pathLst>
                <a:path extrusionOk="0" h="10907" w="6193">
                  <a:moveTo>
                    <a:pt x="1" y="0"/>
                  </a:moveTo>
                  <a:lnTo>
                    <a:pt x="1" y="10907"/>
                  </a:lnTo>
                  <a:lnTo>
                    <a:pt x="6192" y="5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2"/>
          <p:cNvSpPr/>
          <p:nvPr/>
        </p:nvSpPr>
        <p:spPr>
          <a:xfrm>
            <a:off x="3571964" y="1699068"/>
            <a:ext cx="664995" cy="664995"/>
          </a:xfrm>
          <a:custGeom>
            <a:rect b="b" l="l" r="r" t="t"/>
            <a:pathLst>
              <a:path extrusionOk="0" h="21575" w="21575">
                <a:moveTo>
                  <a:pt x="10788" y="1"/>
                </a:moveTo>
                <a:cubicBezTo>
                  <a:pt x="4835" y="1"/>
                  <a:pt x="1" y="4823"/>
                  <a:pt x="1" y="10788"/>
                </a:cubicBezTo>
                <a:cubicBezTo>
                  <a:pt x="1" y="16753"/>
                  <a:pt x="4835" y="21575"/>
                  <a:pt x="10788" y="21575"/>
                </a:cubicBezTo>
                <a:cubicBezTo>
                  <a:pt x="16753" y="21575"/>
                  <a:pt x="21575" y="16753"/>
                  <a:pt x="21575" y="10788"/>
                </a:cubicBezTo>
                <a:cubicBezTo>
                  <a:pt x="21575" y="4823"/>
                  <a:pt x="16753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5" name="Google Shape;355;p22"/>
          <p:cNvGrpSpPr/>
          <p:nvPr/>
        </p:nvGrpSpPr>
        <p:grpSpPr>
          <a:xfrm>
            <a:off x="457201" y="1650425"/>
            <a:ext cx="2683500" cy="762301"/>
            <a:chOff x="713401" y="1650425"/>
            <a:chExt cx="2683500" cy="762301"/>
          </a:xfrm>
        </p:grpSpPr>
        <p:sp>
          <p:nvSpPr>
            <p:cNvPr id="356" name="Google Shape;356;p22"/>
            <p:cNvSpPr txBox="1"/>
            <p:nvPr/>
          </p:nvSpPr>
          <p:spPr>
            <a:xfrm>
              <a:off x="713401" y="1958526"/>
              <a:ext cx="26835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713401" y="1650425"/>
              <a:ext cx="268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8" name="Google Shape;358;p22"/>
          <p:cNvSpPr/>
          <p:nvPr/>
        </p:nvSpPr>
        <p:spPr>
          <a:xfrm>
            <a:off x="3571964" y="2644055"/>
            <a:ext cx="664995" cy="664995"/>
          </a:xfrm>
          <a:custGeom>
            <a:rect b="b" l="l" r="r" t="t"/>
            <a:pathLst>
              <a:path extrusionOk="0" h="21575" w="21575">
                <a:moveTo>
                  <a:pt x="10788" y="0"/>
                </a:moveTo>
                <a:cubicBezTo>
                  <a:pt x="4835" y="0"/>
                  <a:pt x="1" y="4822"/>
                  <a:pt x="1" y="10787"/>
                </a:cubicBezTo>
                <a:cubicBezTo>
                  <a:pt x="1" y="16752"/>
                  <a:pt x="4835" y="21574"/>
                  <a:pt x="10788" y="21574"/>
                </a:cubicBezTo>
                <a:cubicBezTo>
                  <a:pt x="16753" y="21574"/>
                  <a:pt x="21575" y="16752"/>
                  <a:pt x="21575" y="10787"/>
                </a:cubicBezTo>
                <a:cubicBezTo>
                  <a:pt x="21575" y="4822"/>
                  <a:pt x="16753" y="0"/>
                  <a:pt x="10788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9" name="Google Shape;359;p22"/>
          <p:cNvGrpSpPr/>
          <p:nvPr/>
        </p:nvGrpSpPr>
        <p:grpSpPr>
          <a:xfrm>
            <a:off x="457201" y="2595387"/>
            <a:ext cx="2683500" cy="762301"/>
            <a:chOff x="713401" y="2595387"/>
            <a:chExt cx="2683500" cy="762301"/>
          </a:xfrm>
        </p:grpSpPr>
        <p:sp>
          <p:nvSpPr>
            <p:cNvPr id="360" name="Google Shape;360;p22"/>
            <p:cNvSpPr txBox="1"/>
            <p:nvPr/>
          </p:nvSpPr>
          <p:spPr>
            <a:xfrm>
              <a:off x="713401" y="2903488"/>
              <a:ext cx="26835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713401" y="2595387"/>
              <a:ext cx="268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>
            <a:off x="3571964" y="3589011"/>
            <a:ext cx="664995" cy="665026"/>
          </a:xfrm>
          <a:custGeom>
            <a:rect b="b" l="l" r="r" t="t"/>
            <a:pathLst>
              <a:path extrusionOk="0" h="21576" w="21575">
                <a:moveTo>
                  <a:pt x="10788" y="1"/>
                </a:moveTo>
                <a:cubicBezTo>
                  <a:pt x="4835" y="1"/>
                  <a:pt x="1" y="4823"/>
                  <a:pt x="1" y="10788"/>
                </a:cubicBezTo>
                <a:cubicBezTo>
                  <a:pt x="1" y="16753"/>
                  <a:pt x="4835" y="21575"/>
                  <a:pt x="10788" y="21575"/>
                </a:cubicBezTo>
                <a:cubicBezTo>
                  <a:pt x="16753" y="21575"/>
                  <a:pt x="21575" y="16753"/>
                  <a:pt x="21575" y="10788"/>
                </a:cubicBezTo>
                <a:cubicBezTo>
                  <a:pt x="21575" y="4823"/>
                  <a:pt x="16753" y="1"/>
                  <a:pt x="1078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>
            <a:off x="457201" y="3540324"/>
            <a:ext cx="2683500" cy="762301"/>
            <a:chOff x="713401" y="3540324"/>
            <a:chExt cx="2683500" cy="762301"/>
          </a:xfrm>
        </p:grpSpPr>
        <p:sp>
          <p:nvSpPr>
            <p:cNvPr id="364" name="Google Shape;364;p22"/>
            <p:cNvSpPr txBox="1"/>
            <p:nvPr/>
          </p:nvSpPr>
          <p:spPr>
            <a:xfrm>
              <a:off x="713401" y="3848425"/>
              <a:ext cx="26835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713401" y="3540324"/>
              <a:ext cx="268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66" name="Google Shape;366;p22"/>
          <p:cNvSpPr/>
          <p:nvPr/>
        </p:nvSpPr>
        <p:spPr>
          <a:xfrm>
            <a:off x="4906671" y="1699068"/>
            <a:ext cx="665365" cy="664995"/>
          </a:xfrm>
          <a:custGeom>
            <a:rect b="b" l="l" r="r" t="t"/>
            <a:pathLst>
              <a:path extrusionOk="0" h="21575" w="21587">
                <a:moveTo>
                  <a:pt x="10800" y="1"/>
                </a:moveTo>
                <a:cubicBezTo>
                  <a:pt x="4835" y="1"/>
                  <a:pt x="1" y="4823"/>
                  <a:pt x="1" y="10788"/>
                </a:cubicBezTo>
                <a:cubicBezTo>
                  <a:pt x="1" y="16753"/>
                  <a:pt x="4835" y="21575"/>
                  <a:pt x="10800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1"/>
                  <a:pt x="1080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7" name="Google Shape;367;p22"/>
          <p:cNvGrpSpPr/>
          <p:nvPr/>
        </p:nvGrpSpPr>
        <p:grpSpPr>
          <a:xfrm>
            <a:off x="5998899" y="1650425"/>
            <a:ext cx="2683900" cy="762301"/>
            <a:chOff x="5747099" y="1650425"/>
            <a:chExt cx="2683900" cy="762301"/>
          </a:xfrm>
        </p:grpSpPr>
        <p:sp>
          <p:nvSpPr>
            <p:cNvPr id="368" name="Google Shape;368;p22"/>
            <p:cNvSpPr txBox="1"/>
            <p:nvPr/>
          </p:nvSpPr>
          <p:spPr>
            <a:xfrm flipH="1">
              <a:off x="5747499" y="1958526"/>
              <a:ext cx="26835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22"/>
            <p:cNvSpPr txBox="1"/>
            <p:nvPr/>
          </p:nvSpPr>
          <p:spPr>
            <a:xfrm>
              <a:off x="5747099" y="1650425"/>
              <a:ext cx="268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0" name="Google Shape;370;p22"/>
          <p:cNvSpPr/>
          <p:nvPr/>
        </p:nvSpPr>
        <p:spPr>
          <a:xfrm>
            <a:off x="4906671" y="2644055"/>
            <a:ext cx="665365" cy="664995"/>
          </a:xfrm>
          <a:custGeom>
            <a:rect b="b" l="l" r="r" t="t"/>
            <a:pathLst>
              <a:path extrusionOk="0" h="21575" w="21587">
                <a:moveTo>
                  <a:pt x="10800" y="0"/>
                </a:moveTo>
                <a:cubicBezTo>
                  <a:pt x="4835" y="0"/>
                  <a:pt x="1" y="4822"/>
                  <a:pt x="1" y="10787"/>
                </a:cubicBezTo>
                <a:cubicBezTo>
                  <a:pt x="1" y="16752"/>
                  <a:pt x="4835" y="21574"/>
                  <a:pt x="10800" y="21574"/>
                </a:cubicBezTo>
                <a:cubicBezTo>
                  <a:pt x="16753" y="21574"/>
                  <a:pt x="21587" y="16752"/>
                  <a:pt x="21587" y="10787"/>
                </a:cubicBezTo>
                <a:cubicBezTo>
                  <a:pt x="21587" y="4822"/>
                  <a:pt x="16753" y="0"/>
                  <a:pt x="10800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1" name="Google Shape;371;p22"/>
          <p:cNvGrpSpPr/>
          <p:nvPr/>
        </p:nvGrpSpPr>
        <p:grpSpPr>
          <a:xfrm>
            <a:off x="5998899" y="2595387"/>
            <a:ext cx="2683900" cy="762301"/>
            <a:chOff x="5747099" y="2595387"/>
            <a:chExt cx="2683900" cy="762301"/>
          </a:xfrm>
        </p:grpSpPr>
        <p:sp>
          <p:nvSpPr>
            <p:cNvPr id="372" name="Google Shape;372;p22"/>
            <p:cNvSpPr txBox="1"/>
            <p:nvPr/>
          </p:nvSpPr>
          <p:spPr>
            <a:xfrm flipH="1">
              <a:off x="5747499" y="2903488"/>
              <a:ext cx="26835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2"/>
            <p:cNvSpPr txBox="1"/>
            <p:nvPr/>
          </p:nvSpPr>
          <p:spPr>
            <a:xfrm>
              <a:off x="5747099" y="2595387"/>
              <a:ext cx="268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4" name="Google Shape;374;p22"/>
          <p:cNvSpPr/>
          <p:nvPr/>
        </p:nvSpPr>
        <p:spPr>
          <a:xfrm>
            <a:off x="4906671" y="3589011"/>
            <a:ext cx="665365" cy="665026"/>
          </a:xfrm>
          <a:custGeom>
            <a:rect b="b" l="l" r="r" t="t"/>
            <a:pathLst>
              <a:path extrusionOk="0" h="21576" w="21587">
                <a:moveTo>
                  <a:pt x="10800" y="1"/>
                </a:moveTo>
                <a:cubicBezTo>
                  <a:pt x="4835" y="1"/>
                  <a:pt x="1" y="4823"/>
                  <a:pt x="1" y="10788"/>
                </a:cubicBezTo>
                <a:cubicBezTo>
                  <a:pt x="1" y="16753"/>
                  <a:pt x="4835" y="21575"/>
                  <a:pt x="10800" y="21575"/>
                </a:cubicBezTo>
                <a:cubicBezTo>
                  <a:pt x="16753" y="21575"/>
                  <a:pt x="21587" y="16753"/>
                  <a:pt x="21587" y="10788"/>
                </a:cubicBezTo>
                <a:cubicBezTo>
                  <a:pt x="21587" y="4823"/>
                  <a:pt x="16753" y="1"/>
                  <a:pt x="10800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5" name="Google Shape;375;p22"/>
          <p:cNvGrpSpPr/>
          <p:nvPr/>
        </p:nvGrpSpPr>
        <p:grpSpPr>
          <a:xfrm>
            <a:off x="5998899" y="3540324"/>
            <a:ext cx="2683900" cy="762301"/>
            <a:chOff x="5747099" y="3540324"/>
            <a:chExt cx="2683900" cy="762301"/>
          </a:xfrm>
        </p:grpSpPr>
        <p:sp>
          <p:nvSpPr>
            <p:cNvPr id="376" name="Google Shape;376;p22"/>
            <p:cNvSpPr txBox="1"/>
            <p:nvPr/>
          </p:nvSpPr>
          <p:spPr>
            <a:xfrm flipH="1">
              <a:off x="5747499" y="3848425"/>
              <a:ext cx="26835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2"/>
            <p:cNvSpPr txBox="1"/>
            <p:nvPr/>
          </p:nvSpPr>
          <p:spPr>
            <a:xfrm>
              <a:off x="5747099" y="3540324"/>
              <a:ext cx="268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3"/>
          <p:cNvGrpSpPr/>
          <p:nvPr/>
        </p:nvGrpSpPr>
        <p:grpSpPr>
          <a:xfrm>
            <a:off x="539568" y="1503439"/>
            <a:ext cx="8064989" cy="2805276"/>
            <a:chOff x="539568" y="1503439"/>
            <a:chExt cx="8064989" cy="2805276"/>
          </a:xfrm>
        </p:grpSpPr>
        <p:sp>
          <p:nvSpPr>
            <p:cNvPr id="383" name="Google Shape;383;p23"/>
            <p:cNvSpPr/>
            <p:nvPr/>
          </p:nvSpPr>
          <p:spPr>
            <a:xfrm>
              <a:off x="707325" y="1673175"/>
              <a:ext cx="7723500" cy="2470200"/>
            </a:xfrm>
            <a:prstGeom prst="roundRect">
              <a:avLst>
                <a:gd fmla="val 16923" name="adj"/>
              </a:avLst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23"/>
            <p:cNvGrpSpPr/>
            <p:nvPr/>
          </p:nvGrpSpPr>
          <p:grpSpPr>
            <a:xfrm flipH="1" rot="-5400000">
              <a:off x="4398168" y="4007458"/>
              <a:ext cx="347664" cy="254850"/>
              <a:chOff x="-400050" y="2658900"/>
              <a:chExt cx="314400" cy="254850"/>
            </a:xfrm>
          </p:grpSpPr>
          <p:sp>
            <p:nvSpPr>
              <p:cNvPr id="385" name="Google Shape;385;p23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" name="Google Shape;387;p23"/>
            <p:cNvGrpSpPr/>
            <p:nvPr/>
          </p:nvGrpSpPr>
          <p:grpSpPr>
            <a:xfrm flipH="1">
              <a:off x="539568" y="2272313"/>
              <a:ext cx="347664" cy="254850"/>
              <a:chOff x="-400050" y="2658900"/>
              <a:chExt cx="314400" cy="254850"/>
            </a:xfrm>
          </p:grpSpPr>
          <p:sp>
            <p:nvSpPr>
              <p:cNvPr id="388" name="Google Shape;388;p23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3"/>
            <p:cNvGrpSpPr/>
            <p:nvPr/>
          </p:nvGrpSpPr>
          <p:grpSpPr>
            <a:xfrm rot="10800000">
              <a:off x="8256893" y="3289388"/>
              <a:ext cx="347664" cy="254850"/>
              <a:chOff x="-400050" y="2658900"/>
              <a:chExt cx="314400" cy="254850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 rot="5400000">
              <a:off x="2601312" y="1549846"/>
              <a:ext cx="347664" cy="254850"/>
              <a:chOff x="-400050" y="2658900"/>
              <a:chExt cx="314400" cy="254850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23"/>
            <p:cNvGrpSpPr/>
            <p:nvPr/>
          </p:nvGrpSpPr>
          <p:grpSpPr>
            <a:xfrm rot="5400000">
              <a:off x="4390436" y="1549846"/>
              <a:ext cx="347664" cy="254850"/>
              <a:chOff x="-400050" y="2658900"/>
              <a:chExt cx="314400" cy="254850"/>
            </a:xfrm>
          </p:grpSpPr>
          <p:sp>
            <p:nvSpPr>
              <p:cNvPr id="397" name="Google Shape;397;p23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3"/>
            <p:cNvGrpSpPr/>
            <p:nvPr/>
          </p:nvGrpSpPr>
          <p:grpSpPr>
            <a:xfrm rot="5400000">
              <a:off x="6179560" y="1549846"/>
              <a:ext cx="347664" cy="254850"/>
              <a:chOff x="-400050" y="2658900"/>
              <a:chExt cx="314400" cy="254850"/>
            </a:xfrm>
          </p:grpSpPr>
          <p:sp>
            <p:nvSpPr>
              <p:cNvPr id="400" name="Google Shape;400;p23"/>
              <p:cNvSpPr/>
              <p:nvPr/>
            </p:nvSpPr>
            <p:spPr>
              <a:xfrm>
                <a:off x="-400050" y="265890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-400050" y="2724150"/>
                <a:ext cx="314400" cy="189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2" name="Google Shape;402;p23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loop infographics</a:t>
            </a:r>
            <a:endParaRPr/>
          </a:p>
        </p:txBody>
      </p:sp>
      <p:grpSp>
        <p:nvGrpSpPr>
          <p:cNvPr id="403" name="Google Shape;403;p23"/>
          <p:cNvGrpSpPr/>
          <p:nvPr/>
        </p:nvGrpSpPr>
        <p:grpSpPr>
          <a:xfrm>
            <a:off x="966755" y="2956648"/>
            <a:ext cx="1827600" cy="852953"/>
            <a:chOff x="966755" y="2956648"/>
            <a:chExt cx="1827600" cy="852953"/>
          </a:xfrm>
        </p:grpSpPr>
        <p:sp>
          <p:nvSpPr>
            <p:cNvPr id="404" name="Google Shape;404;p23"/>
            <p:cNvSpPr txBox="1"/>
            <p:nvPr/>
          </p:nvSpPr>
          <p:spPr>
            <a:xfrm>
              <a:off x="966755" y="2956648"/>
              <a:ext cx="1827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5" name="Google Shape;405;p23"/>
            <p:cNvSpPr txBox="1"/>
            <p:nvPr/>
          </p:nvSpPr>
          <p:spPr>
            <a:xfrm>
              <a:off x="966755" y="3255501"/>
              <a:ext cx="182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6" name="Google Shape;406;p23"/>
          <p:cNvSpPr/>
          <p:nvPr/>
        </p:nvSpPr>
        <p:spPr>
          <a:xfrm>
            <a:off x="1221155" y="238938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1348272" y="1173547"/>
            <a:ext cx="1064564" cy="1064618"/>
          </a:xfrm>
          <a:custGeom>
            <a:rect b="b" l="l" r="r" t="t"/>
            <a:pathLst>
              <a:path extrusionOk="0" h="21575" w="21575">
                <a:moveTo>
                  <a:pt x="10787" y="0"/>
                </a:moveTo>
                <a:cubicBezTo>
                  <a:pt x="4834" y="0"/>
                  <a:pt x="0" y="4822"/>
                  <a:pt x="0" y="10787"/>
                </a:cubicBezTo>
                <a:cubicBezTo>
                  <a:pt x="0" y="16752"/>
                  <a:pt x="4834" y="21574"/>
                  <a:pt x="10787" y="21574"/>
                </a:cubicBezTo>
                <a:cubicBezTo>
                  <a:pt x="16752" y="21574"/>
                  <a:pt x="21574" y="16752"/>
                  <a:pt x="21574" y="10787"/>
                </a:cubicBezTo>
                <a:cubicBezTo>
                  <a:pt x="21574" y="4822"/>
                  <a:pt x="16752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08" name="Google Shape;408;p23"/>
          <p:cNvGrpSpPr/>
          <p:nvPr/>
        </p:nvGrpSpPr>
        <p:grpSpPr>
          <a:xfrm>
            <a:off x="1437069" y="1262347"/>
            <a:ext cx="887019" cy="886982"/>
            <a:chOff x="978066" y="1308300"/>
            <a:chExt cx="883925" cy="883800"/>
          </a:xfrm>
        </p:grpSpPr>
        <p:sp>
          <p:nvSpPr>
            <p:cNvPr id="409" name="Google Shape;409;p23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703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7210425" name="adj1"/>
                <a:gd fmla="val 21423211" name="adj2"/>
                <a:gd fmla="val 17460" name="adj3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1731890" y="1535492"/>
            <a:ext cx="297294" cy="340494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23"/>
          <p:cNvGrpSpPr/>
          <p:nvPr/>
        </p:nvGrpSpPr>
        <p:grpSpPr>
          <a:xfrm>
            <a:off x="4545021" y="2956648"/>
            <a:ext cx="1827600" cy="852953"/>
            <a:chOff x="4545021" y="2956648"/>
            <a:chExt cx="1827600" cy="852953"/>
          </a:xfrm>
        </p:grpSpPr>
        <p:sp>
          <p:nvSpPr>
            <p:cNvPr id="413" name="Google Shape;413;p23"/>
            <p:cNvSpPr txBox="1"/>
            <p:nvPr/>
          </p:nvSpPr>
          <p:spPr>
            <a:xfrm>
              <a:off x="4545021" y="2956648"/>
              <a:ext cx="1827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4545021" y="3255501"/>
              <a:ext cx="182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5" name="Google Shape;415;p23"/>
          <p:cNvSpPr/>
          <p:nvPr/>
        </p:nvSpPr>
        <p:spPr>
          <a:xfrm>
            <a:off x="4799421" y="238938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4926574" y="1173574"/>
            <a:ext cx="1064510" cy="1064564"/>
          </a:xfrm>
          <a:custGeom>
            <a:rect b="b" l="l" r="r" t="t"/>
            <a:pathLst>
              <a:path extrusionOk="0" h="21575" w="21575">
                <a:moveTo>
                  <a:pt x="10787" y="0"/>
                </a:moveTo>
                <a:cubicBezTo>
                  <a:pt x="4834" y="0"/>
                  <a:pt x="0" y="4822"/>
                  <a:pt x="0" y="10787"/>
                </a:cubicBezTo>
                <a:cubicBezTo>
                  <a:pt x="0" y="16752"/>
                  <a:pt x="4834" y="21574"/>
                  <a:pt x="10787" y="21574"/>
                </a:cubicBezTo>
                <a:cubicBezTo>
                  <a:pt x="16752" y="21574"/>
                  <a:pt x="21574" y="16752"/>
                  <a:pt x="21574" y="10787"/>
                </a:cubicBezTo>
                <a:cubicBezTo>
                  <a:pt x="21574" y="4822"/>
                  <a:pt x="16752" y="0"/>
                  <a:pt x="10787" y="0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17" name="Google Shape;417;p23"/>
          <p:cNvGrpSpPr/>
          <p:nvPr/>
        </p:nvGrpSpPr>
        <p:grpSpPr>
          <a:xfrm>
            <a:off x="5310209" y="1555745"/>
            <a:ext cx="297271" cy="300228"/>
            <a:chOff x="-64764500" y="2280550"/>
            <a:chExt cx="316650" cy="319800"/>
          </a:xfrm>
        </p:grpSpPr>
        <p:sp>
          <p:nvSpPr>
            <p:cNvPr id="418" name="Google Shape;418;p23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2755888" y="2956648"/>
            <a:ext cx="1827600" cy="852953"/>
            <a:chOff x="2755888" y="2956648"/>
            <a:chExt cx="1827600" cy="852953"/>
          </a:xfrm>
        </p:grpSpPr>
        <p:sp>
          <p:nvSpPr>
            <p:cNvPr id="421" name="Google Shape;421;p23"/>
            <p:cNvSpPr txBox="1"/>
            <p:nvPr/>
          </p:nvSpPr>
          <p:spPr>
            <a:xfrm>
              <a:off x="2755888" y="2956648"/>
              <a:ext cx="1827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2" name="Google Shape;422;p23"/>
            <p:cNvSpPr txBox="1"/>
            <p:nvPr/>
          </p:nvSpPr>
          <p:spPr>
            <a:xfrm>
              <a:off x="2755888" y="3255501"/>
              <a:ext cx="182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3" name="Google Shape;423;p23"/>
          <p:cNvSpPr/>
          <p:nvPr/>
        </p:nvSpPr>
        <p:spPr>
          <a:xfrm>
            <a:off x="3010288" y="238938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3137450" y="1173278"/>
            <a:ext cx="1064511" cy="1065157"/>
          </a:xfrm>
          <a:custGeom>
            <a:rect b="b" l="l" r="r" t="t"/>
            <a:pathLst>
              <a:path extrusionOk="0" h="21587" w="21575">
                <a:moveTo>
                  <a:pt x="10787" y="1"/>
                </a:moveTo>
                <a:cubicBezTo>
                  <a:pt x="4834" y="1"/>
                  <a:pt x="0" y="4835"/>
                  <a:pt x="0" y="10788"/>
                </a:cubicBezTo>
                <a:cubicBezTo>
                  <a:pt x="0" y="16753"/>
                  <a:pt x="4834" y="21587"/>
                  <a:pt x="10787" y="21587"/>
                </a:cubicBezTo>
                <a:cubicBezTo>
                  <a:pt x="16752" y="21587"/>
                  <a:pt x="21574" y="16753"/>
                  <a:pt x="21574" y="10788"/>
                </a:cubicBezTo>
                <a:cubicBezTo>
                  <a:pt x="21574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25" name="Google Shape;425;p23"/>
          <p:cNvGrpSpPr/>
          <p:nvPr/>
        </p:nvGrpSpPr>
        <p:grpSpPr>
          <a:xfrm>
            <a:off x="3521115" y="1562638"/>
            <a:ext cx="297182" cy="286324"/>
            <a:chOff x="-63665750" y="1914325"/>
            <a:chExt cx="328450" cy="316450"/>
          </a:xfrm>
        </p:grpSpPr>
        <p:sp>
          <p:nvSpPr>
            <p:cNvPr id="426" name="Google Shape;426;p23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3"/>
          <p:cNvGrpSpPr/>
          <p:nvPr/>
        </p:nvGrpSpPr>
        <p:grpSpPr>
          <a:xfrm>
            <a:off x="6334154" y="2956648"/>
            <a:ext cx="1827600" cy="852953"/>
            <a:chOff x="6334154" y="2956648"/>
            <a:chExt cx="1827600" cy="852953"/>
          </a:xfrm>
        </p:grpSpPr>
        <p:sp>
          <p:nvSpPr>
            <p:cNvPr id="429" name="Google Shape;429;p23"/>
            <p:cNvSpPr txBox="1"/>
            <p:nvPr/>
          </p:nvSpPr>
          <p:spPr>
            <a:xfrm>
              <a:off x="6334154" y="2956648"/>
              <a:ext cx="1827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0" name="Google Shape;430;p23"/>
            <p:cNvSpPr txBox="1"/>
            <p:nvPr/>
          </p:nvSpPr>
          <p:spPr>
            <a:xfrm>
              <a:off x="6334154" y="3255501"/>
              <a:ext cx="1827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1" name="Google Shape;431;p23"/>
          <p:cNvSpPr/>
          <p:nvPr/>
        </p:nvSpPr>
        <p:spPr>
          <a:xfrm>
            <a:off x="6588554" y="2389388"/>
            <a:ext cx="1318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6715698" y="1173278"/>
            <a:ext cx="1064510" cy="1065157"/>
          </a:xfrm>
          <a:custGeom>
            <a:rect b="b" l="l" r="r" t="t"/>
            <a:pathLst>
              <a:path extrusionOk="0" h="21587" w="21575">
                <a:moveTo>
                  <a:pt x="10787" y="1"/>
                </a:moveTo>
                <a:cubicBezTo>
                  <a:pt x="4834" y="1"/>
                  <a:pt x="0" y="4835"/>
                  <a:pt x="0" y="10788"/>
                </a:cubicBezTo>
                <a:cubicBezTo>
                  <a:pt x="0" y="16753"/>
                  <a:pt x="4834" y="21587"/>
                  <a:pt x="10787" y="21587"/>
                </a:cubicBezTo>
                <a:cubicBezTo>
                  <a:pt x="16752" y="21587"/>
                  <a:pt x="21574" y="16753"/>
                  <a:pt x="21574" y="10788"/>
                </a:cubicBezTo>
                <a:cubicBezTo>
                  <a:pt x="21574" y="4835"/>
                  <a:pt x="16752" y="1"/>
                  <a:pt x="10787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3" name="Google Shape;433;p23"/>
          <p:cNvGrpSpPr/>
          <p:nvPr/>
        </p:nvGrpSpPr>
        <p:grpSpPr>
          <a:xfrm>
            <a:off x="7100719" y="1557130"/>
            <a:ext cx="297276" cy="297299"/>
            <a:chOff x="-63252250" y="1930850"/>
            <a:chExt cx="319000" cy="319025"/>
          </a:xfrm>
        </p:grpSpPr>
        <p:sp>
          <p:nvSpPr>
            <p:cNvPr id="434" name="Google Shape;434;p23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3226181" y="1262372"/>
            <a:ext cx="887019" cy="886982"/>
            <a:chOff x="978066" y="1308300"/>
            <a:chExt cx="883925" cy="883800"/>
          </a:xfrm>
        </p:grpSpPr>
        <p:sp>
          <p:nvSpPr>
            <p:cNvPr id="437" name="Google Shape;437;p23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703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13346763" name="adj1"/>
                <a:gd fmla="val 21423211" name="adj2"/>
                <a:gd fmla="val 17460" name="adj3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5015319" y="1262372"/>
            <a:ext cx="887019" cy="886982"/>
            <a:chOff x="978066" y="1308300"/>
            <a:chExt cx="883925" cy="883800"/>
          </a:xfrm>
        </p:grpSpPr>
        <p:sp>
          <p:nvSpPr>
            <p:cNvPr id="440" name="Google Shape;440;p23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703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9295472" name="adj1"/>
                <a:gd fmla="val 21423211" name="adj2"/>
                <a:gd fmla="val 17460" name="adj3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804444" y="1262372"/>
            <a:ext cx="887019" cy="886982"/>
            <a:chOff x="978066" y="1308300"/>
            <a:chExt cx="883925" cy="883800"/>
          </a:xfrm>
        </p:grpSpPr>
        <p:sp>
          <p:nvSpPr>
            <p:cNvPr id="443" name="Google Shape;443;p23"/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fmla="val 17703" name="adj"/>
              </a:avLst>
            </a:prstGeom>
            <a:solidFill>
              <a:srgbClr val="B8D4FF">
                <a:alpha val="241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 flipH="1" rot="5400000">
              <a:off x="978066" y="1308300"/>
              <a:ext cx="883800" cy="883800"/>
            </a:xfrm>
            <a:prstGeom prst="blockArc">
              <a:avLst>
                <a:gd fmla="val 4229038" name="adj1"/>
                <a:gd fmla="val 21423211" name="adj2"/>
                <a:gd fmla="val 17460" name="adj3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ear Loop Infographics by Slidesgo">
  <a:themeElements>
    <a:clrScheme name="Simple Light">
      <a:dk1>
        <a:srgbClr val="000000"/>
      </a:dk1>
      <a:lt1>
        <a:srgbClr val="B8D4FF"/>
      </a:lt1>
      <a:dk2>
        <a:srgbClr val="FFFFFF"/>
      </a:dk2>
      <a:lt2>
        <a:srgbClr val="FFFFFF"/>
      </a:lt2>
      <a:accent1>
        <a:srgbClr val="EEBE03"/>
      </a:accent1>
      <a:accent2>
        <a:srgbClr val="F19301"/>
      </a:accent2>
      <a:accent3>
        <a:srgbClr val="FD4E93"/>
      </a:accent3>
      <a:accent4>
        <a:srgbClr val="BC80F4"/>
      </a:accent4>
      <a:accent5>
        <a:srgbClr val="02C3E2"/>
      </a:accent5>
      <a:accent6>
        <a:srgbClr val="00C9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